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80" r:id="rId3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260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ECF1-FB08-48FC-B45D-807F443755F4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71E4-6861-4732-8F34-4F4D9FD11A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2812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81DE-5AEF-4FAD-BA62-F267E0B801CD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2CAB0-A59A-4EF5-A5F9-E5624B5D4D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825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16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69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448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3" descr="C:\Users\Bryan\Downloads\CS.DIT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990554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46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049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042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5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218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3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64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CA75-51D1-4143-BA71-9D0DBE509351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18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bryan.duggan@dit.i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Dr Bryan Duggan</a:t>
            </a:r>
          </a:p>
          <a:p>
            <a:r>
              <a:rPr lang="en-GB" dirty="0" smtClean="0"/>
              <a:t>DIT School of Computing</a:t>
            </a:r>
          </a:p>
          <a:p>
            <a:r>
              <a:rPr lang="en-GB" dirty="0" smtClean="0">
                <a:hlinkClick r:id="rId2"/>
              </a:rPr>
              <a:t>bryan.duggan@dit.ie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err="1" smtClean="0"/>
              <a:t>ditcomputing</a:t>
            </a:r>
            <a:endParaRPr lang="en-GB" dirty="0" smtClean="0"/>
          </a:p>
          <a:p>
            <a:r>
              <a:rPr lang="en-GB" dirty="0" smtClean="0"/>
              <a:t>http://facebook.com/ditschoolofcomputing</a:t>
            </a:r>
          </a:p>
          <a:p>
            <a:endParaRPr lang="en-GB" dirty="0" smtClean="0"/>
          </a:p>
        </p:txBody>
      </p:sp>
      <p:sp>
        <p:nvSpPr>
          <p:cNvPr id="5" name="AutoShape 2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" name="AutoShape 4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1029" name="Picture 5" descr="C:\Users\Bryan.discovery.000\Documents\Logos\DIT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85184"/>
            <a:ext cx="15567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60986" y="764704"/>
            <a:ext cx="51812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 smtClean="0"/>
              <a:t>Game Engines 1</a:t>
            </a:r>
          </a:p>
          <a:p>
            <a:pPr algn="ctr"/>
            <a:r>
              <a:rPr lang="en-GB" sz="6000" dirty="0" smtClean="0"/>
              <a:t>Virtual Reality</a:t>
            </a:r>
            <a:endParaRPr lang="en-IE" dirty="0"/>
          </a:p>
        </p:txBody>
      </p:sp>
      <p:pic>
        <p:nvPicPr>
          <p:cNvPr id="14" name="Picture 3" descr="C:\Users\Bryan\Downloads\CS.DI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499285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70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 we will answer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is virtual reality?</a:t>
            </a:r>
          </a:p>
          <a:p>
            <a:r>
              <a:rPr lang="en-IE" dirty="0" smtClean="0"/>
              <a:t>How does BGE support </a:t>
            </a:r>
            <a:r>
              <a:rPr lang="en-IE" smtClean="0"/>
              <a:t>virtual reality?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503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34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Questions we will answer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for Fun &amp; Profit: The Story of Tunepal</dc:title>
  <dc:creator>Bryan Duggan</dc:creator>
  <cp:lastModifiedBy>Bryan Duggan</cp:lastModifiedBy>
  <cp:revision>174</cp:revision>
  <cp:lastPrinted>2011-10-26T17:39:23Z</cp:lastPrinted>
  <dcterms:created xsi:type="dcterms:W3CDTF">2010-11-17T15:56:37Z</dcterms:created>
  <dcterms:modified xsi:type="dcterms:W3CDTF">2013-12-05T18:31:02Z</dcterms:modified>
</cp:coreProperties>
</file>