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1" r:id="rId8"/>
    <p:sldId id="265" r:id="rId9"/>
    <p:sldId id="272" r:id="rId10"/>
    <p:sldId id="273" r:id="rId11"/>
    <p:sldId id="274" r:id="rId12"/>
    <p:sldId id="275" r:id="rId13"/>
    <p:sldId id="25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BA80-2A07-4B67-80AC-F19AED248CC2}" v="124" dt="2023-05-23T14:07:35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Lai" userId="8b92de143b34702e" providerId="LiveId" clId="{0011BA80-2A07-4B67-80AC-F19AED248CC2}"/>
    <pc:docChg chg="undo custSel addSld delSld modSld sldOrd">
      <pc:chgData name="Zoe Lai" userId="8b92de143b34702e" providerId="LiveId" clId="{0011BA80-2A07-4B67-80AC-F19AED248CC2}" dt="2023-05-23T14:08:41.952" v="2145" actId="478"/>
      <pc:docMkLst>
        <pc:docMk/>
      </pc:docMkLst>
      <pc:sldChg chg="modSp mod">
        <pc:chgData name="Zoe Lai" userId="8b92de143b34702e" providerId="LiveId" clId="{0011BA80-2A07-4B67-80AC-F19AED248CC2}" dt="2023-05-23T14:04:58.153" v="2030" actId="255"/>
        <pc:sldMkLst>
          <pc:docMk/>
          <pc:sldMk cId="2586058810" sldId="256"/>
        </pc:sldMkLst>
        <pc:spChg chg="mod">
          <ac:chgData name="Zoe Lai" userId="8b92de143b34702e" providerId="LiveId" clId="{0011BA80-2A07-4B67-80AC-F19AED248CC2}" dt="2023-05-23T14:04:58.153" v="2030" actId="255"/>
          <ac:spMkLst>
            <pc:docMk/>
            <pc:sldMk cId="2586058810" sldId="256"/>
            <ac:spMk id="2" creationId="{CFE75451-6A4B-484B-9ED1-353CCE25B0F4}"/>
          </ac:spMkLst>
        </pc:spChg>
      </pc:sldChg>
      <pc:sldChg chg="addSp delSp modSp mod chgLayout">
        <pc:chgData name="Zoe Lai" userId="8b92de143b34702e" providerId="LiveId" clId="{0011BA80-2A07-4B67-80AC-F19AED248CC2}" dt="2023-05-23T14:04:50.573" v="2029" actId="255"/>
        <pc:sldMkLst>
          <pc:docMk/>
          <pc:sldMk cId="1713219598" sldId="257"/>
        </pc:sldMkLst>
        <pc:spChg chg="mod">
          <ac:chgData name="Zoe Lai" userId="8b92de143b34702e" providerId="LiveId" clId="{0011BA80-2A07-4B67-80AC-F19AED248CC2}" dt="2023-05-23T14:04:50.573" v="2029" actId="255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Zoe Lai" userId="8b92de143b34702e" providerId="LiveId" clId="{0011BA80-2A07-4B67-80AC-F19AED248CC2}" dt="2023-05-23T12:58:42.491" v="1" actId="26606"/>
          <ac:spMkLst>
            <pc:docMk/>
            <pc:sldMk cId="1713219598" sldId="257"/>
            <ac:spMk id="3" creationId="{5671D7E5-EF66-4BCD-8DAA-E9061157F0BE}"/>
          </ac:spMkLst>
        </pc:spChg>
        <pc:spChg chg="del mod">
          <ac:chgData name="Zoe Lai" userId="8b92de143b34702e" providerId="LiveId" clId="{0011BA80-2A07-4B67-80AC-F19AED248CC2}" dt="2023-05-23T13:13:46.840" v="629" actId="478"/>
          <ac:spMkLst>
            <pc:docMk/>
            <pc:sldMk cId="1713219598" sldId="257"/>
            <ac:spMk id="4" creationId="{36C19884-873C-4D13-BE6D-318CF07B0D12}"/>
          </ac:spMkLst>
        </pc:spChg>
        <pc:spChg chg="del mod">
          <ac:chgData name="Zoe Lai" userId="8b92de143b34702e" providerId="LiveId" clId="{0011BA80-2A07-4B67-80AC-F19AED248CC2}" dt="2023-05-23T13:13:48.178" v="630" actId="478"/>
          <ac:spMkLst>
            <pc:docMk/>
            <pc:sldMk cId="1713219598" sldId="257"/>
            <ac:spMk id="5" creationId="{9AB5BAF8-EA80-4AD4-8D83-5960C299573A}"/>
          </ac:spMkLst>
        </pc:spChg>
        <pc:spChg chg="mod">
          <ac:chgData name="Zoe Lai" userId="8b92de143b34702e" providerId="LiveId" clId="{0011BA80-2A07-4B67-80AC-F19AED248CC2}" dt="2023-05-23T12:58:42.491" v="1" actId="26606"/>
          <ac:spMkLst>
            <pc:docMk/>
            <pc:sldMk cId="1713219598" sldId="257"/>
            <ac:spMk id="6" creationId="{7C991F00-87A7-45A6-8029-B097FA72498D}"/>
          </ac:spMkLst>
        </pc:spChg>
        <pc:graphicFrameChg chg="add mod">
          <ac:chgData name="Zoe Lai" userId="8b92de143b34702e" providerId="LiveId" clId="{0011BA80-2A07-4B67-80AC-F19AED248CC2}" dt="2023-05-23T14:04:45.063" v="2028" actId="255"/>
          <ac:graphicFrameMkLst>
            <pc:docMk/>
            <pc:sldMk cId="1713219598" sldId="257"/>
            <ac:graphicFrameMk id="8" creationId="{4123E9A1-5EF0-8B9D-728F-19053D12FB36}"/>
          </ac:graphicFrameMkLst>
        </pc:graphicFrameChg>
      </pc:sldChg>
      <pc:sldChg chg="delSp modSp mod">
        <pc:chgData name="Zoe Lai" userId="8b92de143b34702e" providerId="LiveId" clId="{0011BA80-2A07-4B67-80AC-F19AED248CC2}" dt="2023-05-23T13:14:22.522" v="633"/>
        <pc:sldMkLst>
          <pc:docMk/>
          <pc:sldMk cId="3571516367" sldId="258"/>
        </pc:sldMkLst>
        <pc:spChg chg="mod">
          <ac:chgData name="Zoe Lai" userId="8b92de143b34702e" providerId="LiveId" clId="{0011BA80-2A07-4B67-80AC-F19AED248CC2}" dt="2023-05-23T13:14:22.522" v="633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Zoe Lai" userId="8b92de143b34702e" providerId="LiveId" clId="{0011BA80-2A07-4B67-80AC-F19AED248CC2}" dt="2023-05-23T13:05:12.873" v="281" actId="255"/>
          <ac:spMkLst>
            <pc:docMk/>
            <pc:sldMk cId="3571516367" sldId="258"/>
            <ac:spMk id="3" creationId="{9D5232F9-FD00-464A-9F17-619C91AEF8F3}"/>
          </ac:spMkLst>
        </pc:spChg>
        <pc:spChg chg="del mod">
          <ac:chgData name="Zoe Lai" userId="8b92de143b34702e" providerId="LiveId" clId="{0011BA80-2A07-4B67-80AC-F19AED248CC2}" dt="2023-05-23T13:13:43.051" v="628" actId="478"/>
          <ac:spMkLst>
            <pc:docMk/>
            <pc:sldMk cId="3571516367" sldId="258"/>
            <ac:spMk id="4" creationId="{70E12647-CCB2-45E2-A9CB-A868F490497E}"/>
          </ac:spMkLst>
        </pc:spChg>
        <pc:spChg chg="del mod">
          <ac:chgData name="Zoe Lai" userId="8b92de143b34702e" providerId="LiveId" clId="{0011BA80-2A07-4B67-80AC-F19AED248CC2}" dt="2023-05-23T13:13:41.311" v="627" actId="478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3571516367" sldId="258"/>
            <ac:spMk id="6" creationId="{7BC1787E-7110-4989-B0B8-DD4E0ACC09DF}"/>
          </ac:spMkLst>
        </pc:spChg>
      </pc:sldChg>
      <pc:sldChg chg="delSp modSp mod">
        <pc:chgData name="Zoe Lai" userId="8b92de143b34702e" providerId="LiveId" clId="{0011BA80-2A07-4B67-80AC-F19AED248CC2}" dt="2023-05-23T14:03:46.517" v="2022" actId="255"/>
        <pc:sldMkLst>
          <pc:docMk/>
          <pc:sldMk cId="332104327" sldId="259"/>
        </pc:sldMkLst>
        <pc:spChg chg="mod">
          <ac:chgData name="Zoe Lai" userId="8b92de143b34702e" providerId="LiveId" clId="{0011BA80-2A07-4B67-80AC-F19AED248CC2}" dt="2023-05-23T14:03:46.517" v="2022" actId="255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Zoe Lai" userId="8b92de143b34702e" providerId="LiveId" clId="{0011BA80-2A07-4B67-80AC-F19AED248CC2}" dt="2023-05-23T14:00:24.102" v="1908" actId="255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Zoe Lai" userId="8b92de143b34702e" providerId="LiveId" clId="{0011BA80-2A07-4B67-80AC-F19AED248CC2}" dt="2023-05-23T14:00:27.350" v="1909" actId="255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Zoe Lai" userId="8b92de143b34702e" providerId="LiveId" clId="{0011BA80-2A07-4B67-80AC-F19AED248CC2}" dt="2023-05-23T14:01:20.541" v="1970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Zoe Lai" userId="8b92de143b34702e" providerId="LiveId" clId="{0011BA80-2A07-4B67-80AC-F19AED248CC2}" dt="2023-05-23T14:01:43.456" v="1996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Zoe Lai" userId="8b92de143b34702e" providerId="LiveId" clId="{0011BA80-2A07-4B67-80AC-F19AED248CC2}" dt="2023-05-23T14:00:11.503" v="1904" actId="1410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Zoe Lai" userId="8b92de143b34702e" providerId="LiveId" clId="{0011BA80-2A07-4B67-80AC-F19AED248CC2}" dt="2023-05-23T14:01:58.371" v="2016" actId="1076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Zoe Lai" userId="8b92de143b34702e" providerId="LiveId" clId="{0011BA80-2A07-4B67-80AC-F19AED248CC2}" dt="2023-05-23T14:02:19.050" v="2019" actId="1076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Zoe Lai" userId="8b92de143b34702e" providerId="LiveId" clId="{0011BA80-2A07-4B67-80AC-F19AED248CC2}" dt="2023-05-23T14:02:05.954" v="2018" actId="1076"/>
          <ac:spMkLst>
            <pc:docMk/>
            <pc:sldMk cId="332104327" sldId="259"/>
            <ac:spMk id="15" creationId="{9405A1F0-98C1-4B11-8D9A-3C009ADC44D0}"/>
          </ac:spMkLst>
        </pc:spChg>
        <pc:spChg chg="del mod">
          <ac:chgData name="Zoe Lai" userId="8b92de143b34702e" providerId="LiveId" clId="{0011BA80-2A07-4B67-80AC-F19AED248CC2}" dt="2023-05-23T14:02:27.585" v="2021" actId="478"/>
          <ac:spMkLst>
            <pc:docMk/>
            <pc:sldMk cId="332104327" sldId="259"/>
            <ac:spMk id="16" creationId="{24238BD7-9B10-4E64-B1B4-FDE6DD70AA60}"/>
          </ac:spMkLst>
        </pc:spChg>
        <pc:spChg chg="del mod">
          <ac:chgData name="Zoe Lai" userId="8b92de143b34702e" providerId="LiveId" clId="{0011BA80-2A07-4B67-80AC-F19AED248CC2}" dt="2023-05-23T14:02:25.639" v="2020" actId="478"/>
          <ac:spMkLst>
            <pc:docMk/>
            <pc:sldMk cId="332104327" sldId="259"/>
            <ac:spMk id="17" creationId="{CD3D67B7-A821-49FC-94BE-19EDE9D319A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332104327" sldId="259"/>
            <ac:spMk id="18" creationId="{C8D6D0E8-3983-4B7D-ADB2-077E17AD3BD0}"/>
          </ac:spMkLst>
        </pc:spChg>
      </pc:sldChg>
      <pc:sldChg chg="addSp delSp modSp del mod ord">
        <pc:chgData name="Zoe Lai" userId="8b92de143b34702e" providerId="LiveId" clId="{0011BA80-2A07-4B67-80AC-F19AED248CC2}" dt="2023-05-23T13:26:02.388" v="980" actId="47"/>
        <pc:sldMkLst>
          <pc:docMk/>
          <pc:sldMk cId="1663780162" sldId="260"/>
        </pc:sldMkLst>
        <pc:spChg chg="del mod">
          <ac:chgData name="Zoe Lai" userId="8b92de143b34702e" providerId="LiveId" clId="{0011BA80-2A07-4B67-80AC-F19AED248CC2}" dt="2023-05-23T13:21:04.211" v="914" actId="478"/>
          <ac:spMkLst>
            <pc:docMk/>
            <pc:sldMk cId="1663780162" sldId="260"/>
            <ac:spMk id="2" creationId="{09140014-73D5-419B-8867-972BB18D52D4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3" creationId="{A45AD8B9-3719-4696-A80F-16A618C5D134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4" creationId="{33D8731E-4977-402E-8BFD-895B4D0544CC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6" creationId="{50B65871-FA95-449A-B8BC-90486DE532EF}"/>
          </ac:spMkLst>
        </pc:spChg>
        <pc:spChg chg="del mod">
          <ac:chgData name="Zoe Lai" userId="8b92de143b34702e" providerId="LiveId" clId="{0011BA80-2A07-4B67-80AC-F19AED248CC2}" dt="2023-05-23T13:21:12.769" v="917" actId="478"/>
          <ac:spMkLst>
            <pc:docMk/>
            <pc:sldMk cId="1663780162" sldId="260"/>
            <ac:spMk id="7" creationId="{B2A46C4A-D036-4440-BB64-6754F4FF27C1}"/>
          </ac:spMkLst>
        </pc:spChg>
        <pc:spChg chg="del mod">
          <ac:chgData name="Zoe Lai" userId="8b92de143b34702e" providerId="LiveId" clId="{0011BA80-2A07-4B67-80AC-F19AED248CC2}" dt="2023-05-23T13:21:15.106" v="919" actId="478"/>
          <ac:spMkLst>
            <pc:docMk/>
            <pc:sldMk cId="1663780162" sldId="260"/>
            <ac:spMk id="8" creationId="{905F172A-5D5D-43CD-A187-DA0D303F4144}"/>
          </ac:spMkLst>
        </pc:spChg>
        <pc:spChg chg="mod">
          <ac:chgData name="Zoe Lai" userId="8b92de143b34702e" providerId="LiveId" clId="{0011BA80-2A07-4B67-80AC-F19AED248CC2}" dt="2023-05-23T13:21:10.903" v="916" actId="1076"/>
          <ac:spMkLst>
            <pc:docMk/>
            <pc:sldMk cId="1663780162" sldId="260"/>
            <ac:spMk id="9" creationId="{C396FFDC-ADE8-4009-A466-A81787258E88}"/>
          </ac:spMkLst>
        </pc:spChg>
        <pc:spChg chg="add 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11" creationId="{2FEC6F01-9540-BCA0-B408-DE0C5F600796}"/>
          </ac:spMkLst>
        </pc:spChg>
        <pc:spChg chg="add del mod">
          <ac:chgData name="Zoe Lai" userId="8b92de143b34702e" providerId="LiveId" clId="{0011BA80-2A07-4B67-80AC-F19AED248CC2}" dt="2023-05-23T13:21:22.023" v="922" actId="478"/>
          <ac:spMkLst>
            <pc:docMk/>
            <pc:sldMk cId="1663780162" sldId="260"/>
            <ac:spMk id="13" creationId="{F51AA71F-FE4E-43D8-3E6A-FFC16AF98E7A}"/>
          </ac:spMkLst>
        </pc:spChg>
        <pc:spChg chg="add del mod">
          <ac:chgData name="Zoe Lai" userId="8b92de143b34702e" providerId="LiveId" clId="{0011BA80-2A07-4B67-80AC-F19AED248CC2}" dt="2023-05-23T13:21:22.783" v="923" actId="478"/>
          <ac:spMkLst>
            <pc:docMk/>
            <pc:sldMk cId="1663780162" sldId="260"/>
            <ac:spMk id="15" creationId="{4F5FF5B1-5DCE-A8AC-76DD-56A9AA94D2DE}"/>
          </ac:spMkLst>
        </pc:spChg>
        <pc:spChg chg="add del mod">
          <ac:chgData name="Zoe Lai" userId="8b92de143b34702e" providerId="LiveId" clId="{0011BA80-2A07-4B67-80AC-F19AED248CC2}" dt="2023-05-23T13:21:20.112" v="921" actId="478"/>
          <ac:spMkLst>
            <pc:docMk/>
            <pc:sldMk cId="1663780162" sldId="260"/>
            <ac:spMk id="17" creationId="{FAFDE240-E66B-1006-B1C3-A023B6FFE81A}"/>
          </ac:spMkLst>
        </pc:spChg>
        <pc:spChg chg="add del mod">
          <ac:chgData name="Zoe Lai" userId="8b92de143b34702e" providerId="LiveId" clId="{0011BA80-2A07-4B67-80AC-F19AED248CC2}" dt="2023-05-23T13:21:23.594" v="924" actId="478"/>
          <ac:spMkLst>
            <pc:docMk/>
            <pc:sldMk cId="1663780162" sldId="260"/>
            <ac:spMk id="19" creationId="{6A404B9E-D3C5-7050-41EA-428C66D913F2}"/>
          </ac:spMkLst>
        </pc:spChg>
        <pc:spChg chg="add mod">
          <ac:chgData name="Zoe Lai" userId="8b92de143b34702e" providerId="LiveId" clId="{0011BA80-2A07-4B67-80AC-F19AED248CC2}" dt="2023-05-23T13:24:36.547" v="975" actId="1076"/>
          <ac:spMkLst>
            <pc:docMk/>
            <pc:sldMk cId="1663780162" sldId="260"/>
            <ac:spMk id="20" creationId="{C0E9C2DE-7E01-557C-D2C9-667DCC40BDD5}"/>
          </ac:spMkLst>
        </pc:spChg>
        <pc:picChg chg="add mod">
          <ac:chgData name="Zoe Lai" userId="8b92de143b34702e" providerId="LiveId" clId="{0011BA80-2A07-4B67-80AC-F19AED248CC2}" dt="2023-05-23T13:24:21.631" v="973" actId="1076"/>
          <ac:picMkLst>
            <pc:docMk/>
            <pc:sldMk cId="1663780162" sldId="260"/>
            <ac:picMk id="22" creationId="{929A869E-10E3-CBB4-909F-B8D3B6D8DDF8}"/>
          </ac:picMkLst>
        </pc:picChg>
      </pc:sldChg>
      <pc:sldChg chg="delSp modSp mod ord">
        <pc:chgData name="Zoe Lai" userId="8b92de143b34702e" providerId="LiveId" clId="{0011BA80-2A07-4B67-80AC-F19AED248CC2}" dt="2023-05-23T13:14:05.923" v="631"/>
        <pc:sldMkLst>
          <pc:docMk/>
          <pc:sldMk cId="1429429409" sldId="261"/>
        </pc:sldMkLst>
        <pc:spChg chg="mod">
          <ac:chgData name="Zoe Lai" userId="8b92de143b34702e" providerId="LiveId" clId="{0011BA80-2A07-4B67-80AC-F19AED248CC2}" dt="2023-05-23T13:14:05.923" v="631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Zoe Lai" userId="8b92de143b34702e" providerId="LiveId" clId="{0011BA80-2A07-4B67-80AC-F19AED248CC2}" dt="2023-05-23T13:07:45.480" v="325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Zoe Lai" userId="8b92de143b34702e" providerId="LiveId" clId="{0011BA80-2A07-4B67-80AC-F19AED248CC2}" dt="2023-05-23T13:09:37.223" v="398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Zoe Lai" userId="8b92de143b34702e" providerId="LiveId" clId="{0011BA80-2A07-4B67-80AC-F19AED248CC2}" dt="2023-05-23T13:10:44.639" v="448" actId="20577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Zoe Lai" userId="8b92de143b34702e" providerId="LiveId" clId="{0011BA80-2A07-4B67-80AC-F19AED248CC2}" dt="2023-05-23T13:12:44.903" v="583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Zoe Lai" userId="8b92de143b34702e" providerId="LiveId" clId="{0011BA80-2A07-4B67-80AC-F19AED248CC2}" dt="2023-05-23T13:11:00.796" v="483" actId="14100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Zoe Lai" userId="8b92de143b34702e" providerId="LiveId" clId="{0011BA80-2A07-4B67-80AC-F19AED248CC2}" dt="2023-05-23T13:13:27.877" v="624" actId="20577"/>
          <ac:spMkLst>
            <pc:docMk/>
            <pc:sldMk cId="1429429409" sldId="261"/>
            <ac:spMk id="8" creationId="{C9FA0B0D-7B36-4D63-86BD-20E6E1B6A0D8}"/>
          </ac:spMkLst>
        </pc:spChg>
        <pc:spChg chg="del mod">
          <ac:chgData name="Zoe Lai" userId="8b92de143b34702e" providerId="LiveId" clId="{0011BA80-2A07-4B67-80AC-F19AED248CC2}" dt="2023-05-23T13:13:38.392" v="626" actId="478"/>
          <ac:spMkLst>
            <pc:docMk/>
            <pc:sldMk cId="1429429409" sldId="261"/>
            <ac:spMk id="9" creationId="{B86AD343-7149-4E7C-BD28-3080F25980CF}"/>
          </ac:spMkLst>
        </pc:spChg>
        <pc:spChg chg="del mod">
          <ac:chgData name="Zoe Lai" userId="8b92de143b34702e" providerId="LiveId" clId="{0011BA80-2A07-4B67-80AC-F19AED248CC2}" dt="2023-05-23T13:13:37.206" v="625" actId="478"/>
          <ac:spMkLst>
            <pc:docMk/>
            <pc:sldMk cId="1429429409" sldId="261"/>
            <ac:spMk id="10" creationId="{A865CC01-A53B-495A-820C-BEC2680EDC42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1429429409" sldId="261"/>
            <ac:spMk id="11" creationId="{7AE81C1E-A7C3-40CD-9C11-0C03A2221292}"/>
          </ac:spMkLst>
        </pc:spChg>
      </pc:sldChg>
      <pc:sldChg chg="modSp del">
        <pc:chgData name="Zoe Lai" userId="8b92de143b34702e" providerId="LiveId" clId="{0011BA80-2A07-4B67-80AC-F19AED248CC2}" dt="2023-05-23T13:05:34.884" v="283" actId="47"/>
        <pc:sldMkLst>
          <pc:docMk/>
          <pc:sldMk cId="379728094" sldId="262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379728094" sldId="262"/>
            <ac:spMk id="3" creationId="{DA8AFAA9-633A-475C-B8ED-840A34F7294D}"/>
          </ac:spMkLst>
        </pc:spChg>
      </pc:sldChg>
      <pc:sldChg chg="modSp del">
        <pc:chgData name="Zoe Lai" userId="8b92de143b34702e" providerId="LiveId" clId="{0011BA80-2A07-4B67-80AC-F19AED248CC2}" dt="2023-05-23T13:27:43.543" v="1000" actId="47"/>
        <pc:sldMkLst>
          <pc:docMk/>
          <pc:sldMk cId="4055079983" sldId="263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2" creationId="{42DD0E59-4C68-4F87-9821-23C69713D980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3" creationId="{25A49E2A-E51F-4DB7-B643-0BACFA4CDF33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8" creationId="{9584E2DE-7061-44CB-A94B-5555484F9744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9" creationId="{87AF403D-91FB-404C-9346-862EFEC3564F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0" creationId="{0EE34DCC-0789-4B21-A328-FF554B1B07BE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1" creationId="{AA8375DF-11E9-44DF-BAA3-EACBE17AF4A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2" creationId="{57F11552-18E0-4565-AE6F-DE5290DF1269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3" creationId="{92682AD9-94FA-4E64-864B-DC8F7A320D5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4" creationId="{AE93F4CF-DD26-41DA-BA4C-2DCAC0B2F5E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36" creationId="{9935192B-6592-4598-9D51-CFDF6F0A854F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1" creationId="{6B09ED3A-8EC7-42CA-B68B-1377E5460E7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2" creationId="{3E07A9F3-763B-41EA-AC65-8EDB2CA31B8A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3" creationId="{7E484450-BE48-4C65-AEE1-5650AAC0606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4" creationId="{F759A1DD-45A5-4764-8966-C107C4C4832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5" creationId="{021B5FEC-BECF-4604-A9AB-1C9E810794F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6" creationId="{53A42804-1F4C-424E-9CB4-D1CD97B11CDE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7" creationId="{8D8B5AD3-AE51-4D7A-AE7B-E9C350D0879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56" creationId="{B289356A-BDA0-4234-84F2-9F2F25D0D7BD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57" creationId="{3A38BE84-957B-46B9-A315-4B5064DFF1A1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58" creationId="{E1900601-8B04-4FF3-B06F-6BEFAC6556D3}"/>
          </ac:spMkLst>
        </pc:sp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57" creationId="{1AA9DB68-9DD0-4157-9F94-F215A6B134C1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59" creationId="{32C08192-2F27-4ED3-9CEE-4C37C7DFE674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1" creationId="{CA581025-9A6A-4294-8F86-E611BCEFAB15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3" creationId="{0AB7C4F4-0E33-47EC-A40D-D03ECD81A39B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5" creationId="{13CD5AED-E130-432E-8952-7CB3F68F3312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7" creationId="{73D462EE-3D1E-4964-B729-2B963BD87288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9" creationId="{3DD82FDB-1001-45E1-AA54-7904FCC108DE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71" creationId="{5DC64598-F871-46A7-9338-8EB7BF26BEB6}"/>
          </ac:picMkLst>
        </pc:picChg>
      </pc:sldChg>
      <pc:sldChg chg="modSp del">
        <pc:chgData name="Zoe Lai" userId="8b92de143b34702e" providerId="LiveId" clId="{0011BA80-2A07-4B67-80AC-F19AED248CC2}" dt="2023-05-23T13:27:42.646" v="999" actId="47"/>
        <pc:sldMkLst>
          <pc:docMk/>
          <pc:sldMk cId="2619301236" sldId="264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" creationId="{4F6A2D15-4D68-4BF7-9421-032AE6C8852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3" creationId="{78BCC184-1096-457B-AB72-BD49E6E5411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8" creationId="{8F0714D4-1A7C-4D7F-A5C0-4F766382B6A9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9" creationId="{36AEE506-9967-4592-BC98-D3FD3028A8E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0" creationId="{F5F1AEEC-D56B-4D10-B1F5-63AA91152B53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1" creationId="{DB420882-1CC0-49B4-8DDE-24EC2668750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2" creationId="{E017101B-2009-4267-8513-19000E37B1F0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3" creationId="{D40B843D-6615-46EB-A813-BEBD624EC68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4" creationId="{3099A0B0-BDD0-48DA-AA3E-13153E65129F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3" creationId="{637DEDF5-3FCD-4BC2-86A5-7BE2BF01EA38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4" creationId="{918C3C97-444D-4600-8553-B9C4C1F8483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5" creationId="{148E9129-4CC6-47BA-ACD8-2C632A8660EC}"/>
          </ac:spMkLst>
        </pc:sp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16" creationId="{788ADF35-7762-4E85-BE67-27FDB5522B9D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18" creationId="{F2557ABA-5037-481D-8C54-94B63E80E2EC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20" creationId="{618E88B2-D607-4D3C-9519-A591A729DCC9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22" creationId="{82AF3253-9767-4EC7-B0DB-3A850BEFB035}"/>
          </ac:picMkLst>
        </pc:picChg>
      </pc:sldChg>
      <pc:sldChg chg="addSp delSp modSp mod ord">
        <pc:chgData name="Zoe Lai" userId="8b92de143b34702e" providerId="LiveId" clId="{0011BA80-2A07-4B67-80AC-F19AED248CC2}" dt="2023-05-23T14:04:26.071" v="2027" actId="14100"/>
        <pc:sldMkLst>
          <pc:docMk/>
          <pc:sldMk cId="744379741" sldId="265"/>
        </pc:sldMkLst>
        <pc:spChg chg="del mod">
          <ac:chgData name="Zoe Lai" userId="8b92de143b34702e" providerId="LiveId" clId="{0011BA80-2A07-4B67-80AC-F19AED248CC2}" dt="2023-05-23T13:15:51.801" v="646" actId="478"/>
          <ac:spMkLst>
            <pc:docMk/>
            <pc:sldMk cId="744379741" sldId="265"/>
            <ac:spMk id="2" creationId="{D94A2CD4-732A-43E4-BCB9-CBA2055E0AC6}"/>
          </ac:spMkLst>
        </pc:spChg>
        <pc:spChg chg="del mod">
          <ac:chgData name="Zoe Lai" userId="8b92de143b34702e" providerId="LiveId" clId="{0011BA80-2A07-4B67-80AC-F19AED248CC2}" dt="2023-05-23T13:15:48.925" v="645" actId="478"/>
          <ac:spMkLst>
            <pc:docMk/>
            <pc:sldMk cId="744379741" sldId="265"/>
            <ac:spMk id="3" creationId="{45FD0450-A909-4CD9-8912-96A19ACEB7CB}"/>
          </ac:spMkLst>
        </pc:spChg>
        <pc:spChg chg="del mod">
          <ac:chgData name="Zoe Lai" userId="8b92de143b34702e" providerId="LiveId" clId="{0011BA80-2A07-4B67-80AC-F19AED248CC2}" dt="2023-05-23T13:15:26.905" v="637" actId="478"/>
          <ac:spMkLst>
            <pc:docMk/>
            <pc:sldMk cId="744379741" sldId="265"/>
            <ac:spMk id="4" creationId="{DA53D834-F1E2-4848-8093-D412A7B081AF}"/>
          </ac:spMkLst>
        </pc:spChg>
        <pc:spChg chg="del mod">
          <ac:chgData name="Zoe Lai" userId="8b92de143b34702e" providerId="LiveId" clId="{0011BA80-2A07-4B67-80AC-F19AED248CC2}" dt="2023-05-23T13:15:25.553" v="636" actId="478"/>
          <ac:spMkLst>
            <pc:docMk/>
            <pc:sldMk cId="744379741" sldId="265"/>
            <ac:spMk id="5" creationId="{3555A49C-96F4-440D-B89E-A0AE94F70108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Zoe Lai" userId="8b92de143b34702e" providerId="LiveId" clId="{0011BA80-2A07-4B67-80AC-F19AED248CC2}" dt="2023-05-23T14:04:19.568" v="2025" actId="27636"/>
          <ac:spMkLst>
            <pc:docMk/>
            <pc:sldMk cId="744379741" sldId="265"/>
            <ac:spMk id="7" creationId="{D62F7727-FD10-8459-B78A-C88673C6E906}"/>
          </ac:spMkLst>
        </pc:spChg>
        <pc:spChg chg="add del mod">
          <ac:chgData name="Zoe Lai" userId="8b92de143b34702e" providerId="LiveId" clId="{0011BA80-2A07-4B67-80AC-F19AED248CC2}" dt="2023-05-23T13:15:52.937" v="647" actId="478"/>
          <ac:spMkLst>
            <pc:docMk/>
            <pc:sldMk cId="744379741" sldId="265"/>
            <ac:spMk id="9" creationId="{AED66444-F044-9E27-7E74-4CF899E0961B}"/>
          </ac:spMkLst>
        </pc:spChg>
        <pc:spChg chg="add mod">
          <ac:chgData name="Zoe Lai" userId="8b92de143b34702e" providerId="LiveId" clId="{0011BA80-2A07-4B67-80AC-F19AED248CC2}" dt="2023-05-23T14:04:26.071" v="2027" actId="14100"/>
          <ac:spMkLst>
            <pc:docMk/>
            <pc:sldMk cId="744379741" sldId="265"/>
            <ac:spMk id="10" creationId="{E0F34B4E-5288-83F3-3D70-9FE5B33A170A}"/>
          </ac:spMkLst>
        </pc:spChg>
      </pc:sldChg>
      <pc:sldChg chg="addSp delSp modSp mod">
        <pc:chgData name="Zoe Lai" userId="8b92de143b34702e" providerId="LiveId" clId="{0011BA80-2A07-4B67-80AC-F19AED248CC2}" dt="2023-05-23T14:08:06.553" v="2138" actId="1076"/>
        <pc:sldMkLst>
          <pc:docMk/>
          <pc:sldMk cId="1742861620" sldId="266"/>
        </pc:sldMkLst>
        <pc:spChg chg="mod">
          <ac:chgData name="Zoe Lai" userId="8b92de143b34702e" providerId="LiveId" clId="{0011BA80-2A07-4B67-80AC-F19AED248CC2}" dt="2023-05-23T14:06:05.034" v="2057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Zoe Lai" userId="8b92de143b34702e" providerId="LiveId" clId="{0011BA80-2A07-4B67-80AC-F19AED248CC2}" dt="2023-05-23T14:08:06.553" v="2138" actId="1076"/>
          <ac:spMkLst>
            <pc:docMk/>
            <pc:sldMk cId="1742861620" sldId="266"/>
            <ac:spMk id="3" creationId="{FED19BCA-B61F-4EA6-A1FB-CCA3BD8506FB}"/>
          </ac:spMkLst>
        </pc:spChg>
        <pc:spChg chg="del mod">
          <ac:chgData name="Zoe Lai" userId="8b92de143b34702e" providerId="LiveId" clId="{0011BA80-2A07-4B67-80AC-F19AED248CC2}" dt="2023-05-23T14:06:08.413" v="2058" actId="478"/>
          <ac:spMkLst>
            <pc:docMk/>
            <pc:sldMk cId="1742861620" sldId="266"/>
            <ac:spMk id="4" creationId="{00560550-EE65-43CE-B899-F421E74287A1}"/>
          </ac:spMkLst>
        </pc:spChg>
        <pc:spChg chg="del mod">
          <ac:chgData name="Zoe Lai" userId="8b92de143b34702e" providerId="LiveId" clId="{0011BA80-2A07-4B67-80AC-F19AED248CC2}" dt="2023-05-23T14:06:10.005" v="2059" actId="478"/>
          <ac:spMkLst>
            <pc:docMk/>
            <pc:sldMk cId="1742861620" sldId="266"/>
            <ac:spMk id="5" creationId="{4135E32A-1A8C-43D2-9C6E-12887B4DEDF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1742861620" sldId="266"/>
            <ac:spMk id="6" creationId="{7C4B8313-9270-4128-8674-3A3E42B806BC}"/>
          </ac:spMkLst>
        </pc:spChg>
        <pc:spChg chg="add del">
          <ac:chgData name="Zoe Lai" userId="8b92de143b34702e" providerId="LiveId" clId="{0011BA80-2A07-4B67-80AC-F19AED248CC2}" dt="2023-05-23T14:07:33.885" v="2129"/>
          <ac:spMkLst>
            <pc:docMk/>
            <pc:sldMk cId="1742861620" sldId="266"/>
            <ac:spMk id="7" creationId="{1C10F165-9C31-85CD-4DD2-10B2D205D4AC}"/>
          </ac:spMkLst>
        </pc:spChg>
        <pc:spChg chg="add del">
          <ac:chgData name="Zoe Lai" userId="8b92de143b34702e" providerId="LiveId" clId="{0011BA80-2A07-4B67-80AC-F19AED248CC2}" dt="2023-05-23T14:07:33.885" v="2129"/>
          <ac:spMkLst>
            <pc:docMk/>
            <pc:sldMk cId="1742861620" sldId="266"/>
            <ac:spMk id="8" creationId="{48AB31F1-1D9F-7AB6-4959-017E63992086}"/>
          </ac:spMkLst>
        </pc:spChg>
      </pc:sldChg>
      <pc:sldChg chg="modSp del">
        <pc:chgData name="Zoe Lai" userId="8b92de143b34702e" providerId="LiveId" clId="{0011BA80-2A07-4B67-80AC-F19AED248CC2}" dt="2023-05-23T13:26:41.952" v="990" actId="47"/>
        <pc:sldMkLst>
          <pc:docMk/>
          <pc:sldMk cId="2303579910" sldId="268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2" creationId="{AFC6D044-C704-4974-935B-AE3D7EFC9BC4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9" creationId="{A672774E-BCBF-4B44-9E79-28E9153ABA7E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10" creationId="{18FAD6D3-B1FB-463D-87D0-FA9A4AEA13D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11" creationId="{6D5843A7-CBF3-441B-919C-8467B2BB19B5}"/>
          </ac:spMkLst>
        </pc:spChg>
      </pc:sldChg>
      <pc:sldChg chg="modSp del">
        <pc:chgData name="Zoe Lai" userId="8b92de143b34702e" providerId="LiveId" clId="{0011BA80-2A07-4B67-80AC-F19AED248CC2}" dt="2023-05-23T13:27:45.144" v="1001" actId="47"/>
        <pc:sldMkLst>
          <pc:docMk/>
          <pc:sldMk cId="2499682613" sldId="269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3" creationId="{3E5FEE2D-79E5-4C1D-8BF7-EE619CA7039A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8" creationId="{8BA5A93F-DCAE-40B8-8E94-3239A1A6A21A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9" creationId="{03091613-153A-4005-9F4D-2F185AE5F7BF}"/>
          </ac:spMkLst>
        </pc:spChg>
        <pc:graphicFrameChg chg="mod">
          <ac:chgData name="Zoe Lai" userId="8b92de143b34702e" providerId="LiveId" clId="{0011BA80-2A07-4B67-80AC-F19AED248CC2}" dt="2023-05-23T12:58:27.329" v="0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modSp del">
        <pc:chgData name="Zoe Lai" userId="8b92de143b34702e" providerId="LiveId" clId="{0011BA80-2A07-4B67-80AC-F19AED248CC2}" dt="2023-05-23T13:27:47.612" v="1002" actId="47"/>
        <pc:sldMkLst>
          <pc:docMk/>
          <pc:sldMk cId="2896385493" sldId="270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6" creationId="{3627CC26-34EF-4BB9-B289-9EC56B07D1E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8" creationId="{92908AF9-2A07-4B50-BC13-471792106EC8}"/>
          </ac:spMkLst>
        </pc:spChg>
      </pc:sldChg>
      <pc:sldChg chg="delSp modSp mod">
        <pc:chgData name="Zoe Lai" userId="8b92de143b34702e" providerId="LiveId" clId="{0011BA80-2A07-4B67-80AC-F19AED248CC2}" dt="2023-05-23T14:08:41.952" v="2145" actId="478"/>
        <pc:sldMkLst>
          <pc:docMk/>
          <pc:sldMk cId="1969787568" sldId="271"/>
        </pc:sldMkLst>
        <pc:spChg chg="mod">
          <ac:chgData name="Zoe Lai" userId="8b92de143b34702e" providerId="LiveId" clId="{0011BA80-2A07-4B67-80AC-F19AED248CC2}" dt="2023-05-23T14:08:38.245" v="2143" actId="1076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Zoe Lai" userId="8b92de143b34702e" providerId="LiveId" clId="{0011BA80-2A07-4B67-80AC-F19AED248CC2}" dt="2023-05-23T14:08:33.604" v="2142" actId="478"/>
          <ac:spMkLst>
            <pc:docMk/>
            <pc:sldMk cId="1969787568" sldId="271"/>
            <ac:spMk id="3" creationId="{AF64C29E-DF30-4DC6-AB95-2016F9A703B6}"/>
          </ac:spMkLst>
        </pc:spChg>
        <pc:spChg chg="del mod">
          <ac:chgData name="Zoe Lai" userId="8b92de143b34702e" providerId="LiveId" clId="{0011BA80-2A07-4B67-80AC-F19AED248CC2}" dt="2023-05-23T14:08:41.952" v="2145" actId="478"/>
          <ac:spMkLst>
            <pc:docMk/>
            <pc:sldMk cId="1969787568" sldId="271"/>
            <ac:spMk id="4" creationId="{A47C7382-18E7-4821-8C61-461D6BBE08FC}"/>
          </ac:spMkLst>
        </pc:spChg>
        <pc:spChg chg="del mod">
          <ac:chgData name="Zoe Lai" userId="8b92de143b34702e" providerId="LiveId" clId="{0011BA80-2A07-4B67-80AC-F19AED248CC2}" dt="2023-05-23T14:08:40.096" v="2144" actId="478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1969787568" sldId="271"/>
            <ac:spMk id="6" creationId="{4C127D99-645F-4FCF-9573-FDFE2A344FA9}"/>
          </ac:spMkLst>
        </pc:spChg>
      </pc:sldChg>
      <pc:sldChg chg="addSp delSp modSp new mod">
        <pc:chgData name="Zoe Lai" userId="8b92de143b34702e" providerId="LiveId" clId="{0011BA80-2A07-4B67-80AC-F19AED248CC2}" dt="2023-05-23T13:26:34.006" v="989" actId="1076"/>
        <pc:sldMkLst>
          <pc:docMk/>
          <pc:sldMk cId="3460671528" sldId="272"/>
        </pc:sldMkLst>
        <pc:spChg chg="del">
          <ac:chgData name="Zoe Lai" userId="8b92de143b34702e" providerId="LiveId" clId="{0011BA80-2A07-4B67-80AC-F19AED248CC2}" dt="2023-05-23T13:25:53.827" v="977" actId="478"/>
          <ac:spMkLst>
            <pc:docMk/>
            <pc:sldMk cId="3460671528" sldId="272"/>
            <ac:spMk id="2" creationId="{98B948E8-727A-7E1A-3033-E13ED6418982}"/>
          </ac:spMkLst>
        </pc:spChg>
        <pc:spChg chg="del">
          <ac:chgData name="Zoe Lai" userId="8b92de143b34702e" providerId="LiveId" clId="{0011BA80-2A07-4B67-80AC-F19AED248CC2}" dt="2023-05-23T13:26:26.868" v="987" actId="478"/>
          <ac:spMkLst>
            <pc:docMk/>
            <pc:sldMk cId="3460671528" sldId="272"/>
            <ac:spMk id="3" creationId="{FC258A8E-1A5D-8BF9-4ED5-90BF1B3F851C}"/>
          </ac:spMkLst>
        </pc:spChg>
        <pc:spChg chg="del">
          <ac:chgData name="Zoe Lai" userId="8b92de143b34702e" providerId="LiveId" clId="{0011BA80-2A07-4B67-80AC-F19AED248CC2}" dt="2023-05-23T13:26:25.675" v="986" actId="478"/>
          <ac:spMkLst>
            <pc:docMk/>
            <pc:sldMk cId="3460671528" sldId="272"/>
            <ac:spMk id="4" creationId="{FD0FFE3E-A836-FE03-72A3-647B0E94EF9A}"/>
          </ac:spMkLst>
        </pc:spChg>
        <pc:spChg chg="del">
          <ac:chgData name="Zoe Lai" userId="8b92de143b34702e" providerId="LiveId" clId="{0011BA80-2A07-4B67-80AC-F19AED248CC2}" dt="2023-05-23T13:26:20.986" v="984" actId="478"/>
          <ac:spMkLst>
            <pc:docMk/>
            <pc:sldMk cId="3460671528" sldId="272"/>
            <ac:spMk id="6" creationId="{E6048287-BA26-355D-400E-612C7069F404}"/>
          </ac:spMkLst>
        </pc:spChg>
        <pc:spChg chg="add mod">
          <ac:chgData name="Zoe Lai" userId="8b92de143b34702e" providerId="LiveId" clId="{0011BA80-2A07-4B67-80AC-F19AED248CC2}" dt="2023-05-23T13:25:57.981" v="979" actId="1076"/>
          <ac:spMkLst>
            <pc:docMk/>
            <pc:sldMk cId="3460671528" sldId="272"/>
            <ac:spMk id="7" creationId="{0518CB02-2BA6-614A-A744-6986B8DDF3BF}"/>
          </ac:spMkLst>
        </pc:spChg>
        <pc:picChg chg="add mod">
          <ac:chgData name="Zoe Lai" userId="8b92de143b34702e" providerId="LiveId" clId="{0011BA80-2A07-4B67-80AC-F19AED248CC2}" dt="2023-05-23T13:26:34.006" v="989" actId="1076"/>
          <ac:picMkLst>
            <pc:docMk/>
            <pc:sldMk cId="3460671528" sldId="272"/>
            <ac:picMk id="11" creationId="{C646A886-EB90-C6D0-FD12-7EA78D765C63}"/>
          </ac:picMkLst>
        </pc:picChg>
      </pc:sldChg>
      <pc:sldChg chg="addSp delSp modSp add mod">
        <pc:chgData name="Zoe Lai" userId="8b92de143b34702e" providerId="LiveId" clId="{0011BA80-2A07-4B67-80AC-F19AED248CC2}" dt="2023-05-23T13:27:06.017" v="998" actId="1076"/>
        <pc:sldMkLst>
          <pc:docMk/>
          <pc:sldMk cId="1774872799" sldId="273"/>
        </pc:sldMkLst>
        <pc:picChg chg="add mod">
          <ac:chgData name="Zoe Lai" userId="8b92de143b34702e" providerId="LiveId" clId="{0011BA80-2A07-4B67-80AC-F19AED248CC2}" dt="2023-05-23T13:27:06.017" v="998" actId="1076"/>
          <ac:picMkLst>
            <pc:docMk/>
            <pc:sldMk cId="1774872799" sldId="273"/>
            <ac:picMk id="3" creationId="{BC4F3086-A5F0-5288-F790-719AC09353B2}"/>
          </ac:picMkLst>
        </pc:picChg>
        <pc:picChg chg="del">
          <ac:chgData name="Zoe Lai" userId="8b92de143b34702e" providerId="LiveId" clId="{0011BA80-2A07-4B67-80AC-F19AED248CC2}" dt="2023-05-23T13:26:47.820" v="992" actId="478"/>
          <ac:picMkLst>
            <pc:docMk/>
            <pc:sldMk cId="1774872799" sldId="273"/>
            <ac:picMk id="11" creationId="{C646A886-EB90-C6D0-FD12-7EA78D765C63}"/>
          </ac:picMkLst>
        </pc:picChg>
      </pc:sldChg>
      <pc:sldChg chg="addSp delSp modSp new mod">
        <pc:chgData name="Zoe Lai" userId="8b92de143b34702e" providerId="LiveId" clId="{0011BA80-2A07-4B67-80AC-F19AED248CC2}" dt="2023-05-23T14:05:23.656" v="2031" actId="6549"/>
        <pc:sldMkLst>
          <pc:docMk/>
          <pc:sldMk cId="4254268883" sldId="274"/>
        </pc:sldMkLst>
        <pc:spChg chg="mod">
          <ac:chgData name="Zoe Lai" userId="8b92de143b34702e" providerId="LiveId" clId="{0011BA80-2A07-4B67-80AC-F19AED248CC2}" dt="2023-05-23T13:35:05.126" v="1145" actId="1076"/>
          <ac:spMkLst>
            <pc:docMk/>
            <pc:sldMk cId="4254268883" sldId="274"/>
            <ac:spMk id="2" creationId="{0F9CD014-A335-0CED-A5B4-25EB5DCE8065}"/>
          </ac:spMkLst>
        </pc:spChg>
        <pc:spChg chg="mod">
          <ac:chgData name="Zoe Lai" userId="8b92de143b34702e" providerId="LiveId" clId="{0011BA80-2A07-4B67-80AC-F19AED248CC2}" dt="2023-05-23T13:49:00.893" v="1303" actId="255"/>
          <ac:spMkLst>
            <pc:docMk/>
            <pc:sldMk cId="4254268883" sldId="274"/>
            <ac:spMk id="3" creationId="{CF23479B-AD4C-E8DA-1868-D765651A41F0}"/>
          </ac:spMkLst>
        </pc:spChg>
        <pc:spChg chg="mod">
          <ac:chgData name="Zoe Lai" userId="8b92de143b34702e" providerId="LiveId" clId="{0011BA80-2A07-4B67-80AC-F19AED248CC2}" dt="2023-05-23T13:51:29.580" v="1412" actId="20577"/>
          <ac:spMkLst>
            <pc:docMk/>
            <pc:sldMk cId="4254268883" sldId="274"/>
            <ac:spMk id="4" creationId="{CCCF5A6C-C7BD-ABCF-3C92-344496A88265}"/>
          </ac:spMkLst>
        </pc:spChg>
        <pc:spChg chg="mod">
          <ac:chgData name="Zoe Lai" userId="8b92de143b34702e" providerId="LiveId" clId="{0011BA80-2A07-4B67-80AC-F19AED248CC2}" dt="2023-05-23T13:49:46.669" v="1333" actId="20577"/>
          <ac:spMkLst>
            <pc:docMk/>
            <pc:sldMk cId="4254268883" sldId="274"/>
            <ac:spMk id="5" creationId="{C2CD87E3-897D-F5FB-F8EC-59F7A04C9836}"/>
          </ac:spMkLst>
        </pc:spChg>
        <pc:spChg chg="mod">
          <ac:chgData name="Zoe Lai" userId="8b92de143b34702e" providerId="LiveId" clId="{0011BA80-2A07-4B67-80AC-F19AED248CC2}" dt="2023-05-23T14:05:23.656" v="2031" actId="6549"/>
          <ac:spMkLst>
            <pc:docMk/>
            <pc:sldMk cId="4254268883" sldId="274"/>
            <ac:spMk id="6" creationId="{0629F94B-D11D-46F7-4B41-BBC1F95CDBA8}"/>
          </ac:spMkLst>
        </pc:spChg>
        <pc:spChg chg="del">
          <ac:chgData name="Zoe Lai" userId="8b92de143b34702e" providerId="LiveId" clId="{0011BA80-2A07-4B67-80AC-F19AED248CC2}" dt="2023-05-23T13:35:46.624" v="1151" actId="478"/>
          <ac:spMkLst>
            <pc:docMk/>
            <pc:sldMk cId="4254268883" sldId="274"/>
            <ac:spMk id="7" creationId="{6DBA968A-2815-110D-B644-EC531EEAC342}"/>
          </ac:spMkLst>
        </pc:spChg>
        <pc:spChg chg="del">
          <ac:chgData name="Zoe Lai" userId="8b92de143b34702e" providerId="LiveId" clId="{0011BA80-2A07-4B67-80AC-F19AED248CC2}" dt="2023-05-23T13:35:45.009" v="1150" actId="478"/>
          <ac:spMkLst>
            <pc:docMk/>
            <pc:sldMk cId="4254268883" sldId="274"/>
            <ac:spMk id="8" creationId="{6E4FBDCF-2EEA-0237-D1B5-FBD13389E54F}"/>
          </ac:spMkLst>
        </pc:spChg>
        <pc:spChg chg="add del">
          <ac:chgData name="Zoe Lai" userId="8b92de143b34702e" providerId="LiveId" clId="{0011BA80-2A07-4B67-80AC-F19AED248CC2}" dt="2023-05-23T13:35:51.050" v="1153" actId="22"/>
          <ac:spMkLst>
            <pc:docMk/>
            <pc:sldMk cId="4254268883" sldId="274"/>
            <ac:spMk id="11" creationId="{65658C53-074F-892E-6AA0-C2324145D217}"/>
          </ac:spMkLst>
        </pc:spChg>
      </pc:sldChg>
      <pc:sldChg chg="modSp add mod">
        <pc:chgData name="Zoe Lai" userId="8b92de143b34702e" providerId="LiveId" clId="{0011BA80-2A07-4B67-80AC-F19AED248CC2}" dt="2023-05-23T13:57:28.206" v="1853" actId="20577"/>
        <pc:sldMkLst>
          <pc:docMk/>
          <pc:sldMk cId="68376398" sldId="275"/>
        </pc:sldMkLst>
        <pc:spChg chg="mod">
          <ac:chgData name="Zoe Lai" userId="8b92de143b34702e" providerId="LiveId" clId="{0011BA80-2A07-4B67-80AC-F19AED248CC2}" dt="2023-05-23T13:51:43.613" v="1422" actId="20577"/>
          <ac:spMkLst>
            <pc:docMk/>
            <pc:sldMk cId="68376398" sldId="275"/>
            <ac:spMk id="3" creationId="{CF23479B-AD4C-E8DA-1868-D765651A41F0}"/>
          </ac:spMkLst>
        </pc:spChg>
        <pc:spChg chg="mod">
          <ac:chgData name="Zoe Lai" userId="8b92de143b34702e" providerId="LiveId" clId="{0011BA80-2A07-4B67-80AC-F19AED248CC2}" dt="2023-05-23T13:57:18.271" v="1831" actId="27636"/>
          <ac:spMkLst>
            <pc:docMk/>
            <pc:sldMk cId="68376398" sldId="275"/>
            <ac:spMk id="4" creationId="{CCCF5A6C-C7BD-ABCF-3C92-344496A88265}"/>
          </ac:spMkLst>
        </pc:spChg>
        <pc:spChg chg="mod">
          <ac:chgData name="Zoe Lai" userId="8b92de143b34702e" providerId="LiveId" clId="{0011BA80-2A07-4B67-80AC-F19AED248CC2}" dt="2023-05-23T13:54:26.295" v="1611" actId="20577"/>
          <ac:spMkLst>
            <pc:docMk/>
            <pc:sldMk cId="68376398" sldId="275"/>
            <ac:spMk id="5" creationId="{C2CD87E3-897D-F5FB-F8EC-59F7A04C9836}"/>
          </ac:spMkLst>
        </pc:spChg>
        <pc:spChg chg="mod">
          <ac:chgData name="Zoe Lai" userId="8b92de143b34702e" providerId="LiveId" clId="{0011BA80-2A07-4B67-80AC-F19AED248CC2}" dt="2023-05-23T13:57:28.206" v="1853" actId="20577"/>
          <ac:spMkLst>
            <pc:docMk/>
            <pc:sldMk cId="68376398" sldId="275"/>
            <ac:spMk id="6" creationId="{0629F94B-D11D-46F7-4B41-BBC1F95CDBA8}"/>
          </ac:spMkLst>
        </pc:spChg>
      </pc:sldChg>
      <pc:sldChg chg="add del">
        <pc:chgData name="Zoe Lai" userId="8b92de143b34702e" providerId="LiveId" clId="{0011BA80-2A07-4B67-80AC-F19AED248CC2}" dt="2023-05-23T13:46:02.398" v="1155" actId="47"/>
        <pc:sldMkLst>
          <pc:docMk/>
          <pc:sldMk cId="2529809637" sldId="275"/>
        </pc:sldMkLst>
      </pc:sldChg>
      <pc:sldChg chg="new del">
        <pc:chgData name="Zoe Lai" userId="8b92de143b34702e" providerId="LiveId" clId="{0011BA80-2A07-4B67-80AC-F19AED248CC2}" dt="2023-05-23T14:08:19.361" v="2140" actId="47"/>
        <pc:sldMkLst>
          <pc:docMk/>
          <pc:sldMk cId="2673858122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1E505-63C6-4355-A9A6-1C593CA3A1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12ADC2-F74E-4D0F-BED7-DC862FEB6FE7}">
      <dgm:prSet custT="1"/>
      <dgm:spPr/>
      <dgm:t>
        <a:bodyPr/>
        <a:lstStyle/>
        <a:p>
          <a:r>
            <a:rPr lang="en-US" sz="3200" dirty="0"/>
            <a:t>Motivation &amp; Goals</a:t>
          </a:r>
        </a:p>
      </dgm:t>
    </dgm:pt>
    <dgm:pt modelId="{095953FA-D263-433A-8E51-9AB1FC54DCD4}" type="parTrans" cxnId="{B0408ED0-928D-4883-8099-AC19AE6F0C55}">
      <dgm:prSet/>
      <dgm:spPr/>
      <dgm:t>
        <a:bodyPr/>
        <a:lstStyle/>
        <a:p>
          <a:endParaRPr lang="en-US" sz="3200"/>
        </a:p>
      </dgm:t>
    </dgm:pt>
    <dgm:pt modelId="{9CDF68EE-7237-4780-BF6E-77D9E3934057}" type="sibTrans" cxnId="{B0408ED0-928D-4883-8099-AC19AE6F0C55}">
      <dgm:prSet/>
      <dgm:spPr/>
      <dgm:t>
        <a:bodyPr/>
        <a:lstStyle/>
        <a:p>
          <a:endParaRPr lang="en-US" sz="3200"/>
        </a:p>
      </dgm:t>
    </dgm:pt>
    <dgm:pt modelId="{5C861AD1-063C-4F6F-8B52-2E91FD947E53}">
      <dgm:prSet custT="1"/>
      <dgm:spPr/>
      <dgm:t>
        <a:bodyPr/>
        <a:lstStyle/>
        <a:p>
          <a:r>
            <a:rPr lang="en-US" sz="3200" dirty="0"/>
            <a:t>Exploratory Data Analysis</a:t>
          </a:r>
        </a:p>
      </dgm:t>
    </dgm:pt>
    <dgm:pt modelId="{86C3D39C-7032-42E1-A61F-5BB853010777}" type="parTrans" cxnId="{8403852A-AB1B-42F4-BB64-BDA7429829C1}">
      <dgm:prSet/>
      <dgm:spPr/>
      <dgm:t>
        <a:bodyPr/>
        <a:lstStyle/>
        <a:p>
          <a:endParaRPr lang="en-US" sz="3200"/>
        </a:p>
      </dgm:t>
    </dgm:pt>
    <dgm:pt modelId="{2CECD0DE-1BCA-4356-8AEA-6823813CEAE4}" type="sibTrans" cxnId="{8403852A-AB1B-42F4-BB64-BDA7429829C1}">
      <dgm:prSet/>
      <dgm:spPr/>
      <dgm:t>
        <a:bodyPr/>
        <a:lstStyle/>
        <a:p>
          <a:endParaRPr lang="en-US" sz="3200"/>
        </a:p>
      </dgm:t>
    </dgm:pt>
    <dgm:pt modelId="{E870A09A-AA75-45D9-9DCB-B0C0CC204E8B}">
      <dgm:prSet custT="1"/>
      <dgm:spPr/>
      <dgm:t>
        <a:bodyPr/>
        <a:lstStyle/>
        <a:p>
          <a:r>
            <a:rPr lang="en-US" sz="3200" dirty="0"/>
            <a:t>Models &amp; Methods</a:t>
          </a:r>
        </a:p>
      </dgm:t>
    </dgm:pt>
    <dgm:pt modelId="{274F40AB-4B16-4BE0-A381-E1EC5406093B}" type="parTrans" cxnId="{1E2CB7D5-4BCC-4530-BA2D-1DECA2093C59}">
      <dgm:prSet/>
      <dgm:spPr/>
      <dgm:t>
        <a:bodyPr/>
        <a:lstStyle/>
        <a:p>
          <a:endParaRPr lang="en-US" sz="3200"/>
        </a:p>
      </dgm:t>
    </dgm:pt>
    <dgm:pt modelId="{AB05EDFF-476B-4B42-AE90-31E93FC9D476}" type="sibTrans" cxnId="{1E2CB7D5-4BCC-4530-BA2D-1DECA2093C59}">
      <dgm:prSet/>
      <dgm:spPr/>
      <dgm:t>
        <a:bodyPr/>
        <a:lstStyle/>
        <a:p>
          <a:endParaRPr lang="en-US" sz="3200"/>
        </a:p>
      </dgm:t>
    </dgm:pt>
    <dgm:pt modelId="{34DD3D28-4771-45E7-915B-45D5A838463C}">
      <dgm:prSet custT="1"/>
      <dgm:spPr/>
      <dgm:t>
        <a:bodyPr/>
        <a:lstStyle/>
        <a:p>
          <a:r>
            <a:rPr lang="en-US" sz="3200" dirty="0"/>
            <a:t>Tasks &amp; Plan</a:t>
          </a:r>
        </a:p>
      </dgm:t>
    </dgm:pt>
    <dgm:pt modelId="{49D56760-F6B7-45AC-A869-BFA012B7ACC7}" type="parTrans" cxnId="{B40D695E-F496-48C4-87AE-D1D9FB62E1FE}">
      <dgm:prSet/>
      <dgm:spPr/>
      <dgm:t>
        <a:bodyPr/>
        <a:lstStyle/>
        <a:p>
          <a:endParaRPr lang="en-US" sz="3200"/>
        </a:p>
      </dgm:t>
    </dgm:pt>
    <dgm:pt modelId="{8BC4D914-A7FA-4A97-BA3D-175AC14FCE9E}" type="sibTrans" cxnId="{B40D695E-F496-48C4-87AE-D1D9FB62E1FE}">
      <dgm:prSet/>
      <dgm:spPr/>
      <dgm:t>
        <a:bodyPr/>
        <a:lstStyle/>
        <a:p>
          <a:endParaRPr lang="en-US" sz="3200"/>
        </a:p>
      </dgm:t>
    </dgm:pt>
    <dgm:pt modelId="{EE5C547C-0D19-4405-9F08-BF21880EE921}">
      <dgm:prSet custT="1"/>
      <dgm:spPr/>
      <dgm:t>
        <a:bodyPr/>
        <a:lstStyle/>
        <a:p>
          <a:r>
            <a:rPr lang="en-US" sz="3200" dirty="0"/>
            <a:t>Potential Problems</a:t>
          </a:r>
        </a:p>
      </dgm:t>
    </dgm:pt>
    <dgm:pt modelId="{EB8F5F13-15FC-4221-A859-859BF91112E5}" type="parTrans" cxnId="{4662D769-C4CF-4731-8785-A39968FA61F6}">
      <dgm:prSet/>
      <dgm:spPr/>
      <dgm:t>
        <a:bodyPr/>
        <a:lstStyle/>
        <a:p>
          <a:endParaRPr lang="en-US" sz="3200"/>
        </a:p>
      </dgm:t>
    </dgm:pt>
    <dgm:pt modelId="{3B8662BE-8B31-46E9-855B-DF7F368A1BAA}" type="sibTrans" cxnId="{4662D769-C4CF-4731-8785-A39968FA61F6}">
      <dgm:prSet/>
      <dgm:spPr/>
      <dgm:t>
        <a:bodyPr/>
        <a:lstStyle/>
        <a:p>
          <a:endParaRPr lang="en-US" sz="3200"/>
        </a:p>
      </dgm:t>
    </dgm:pt>
    <dgm:pt modelId="{FA6B1990-19F4-4FCD-B5ED-288DDF848A1A}" type="pres">
      <dgm:prSet presAssocID="{3FA1E505-63C6-4355-A9A6-1C593CA3A137}" presName="vert0" presStyleCnt="0">
        <dgm:presLayoutVars>
          <dgm:dir/>
          <dgm:animOne val="branch"/>
          <dgm:animLvl val="lvl"/>
        </dgm:presLayoutVars>
      </dgm:prSet>
      <dgm:spPr/>
    </dgm:pt>
    <dgm:pt modelId="{875C6257-5252-4EF5-ADC3-DB5FF22D665A}" type="pres">
      <dgm:prSet presAssocID="{8C12ADC2-F74E-4D0F-BED7-DC862FEB6FE7}" presName="thickLine" presStyleLbl="alignNode1" presStyleIdx="0" presStyleCnt="5"/>
      <dgm:spPr/>
    </dgm:pt>
    <dgm:pt modelId="{B7D9324E-186B-4579-81E9-6311E05F3295}" type="pres">
      <dgm:prSet presAssocID="{8C12ADC2-F74E-4D0F-BED7-DC862FEB6FE7}" presName="horz1" presStyleCnt="0"/>
      <dgm:spPr/>
    </dgm:pt>
    <dgm:pt modelId="{AC632E58-2078-4EB0-81A6-BBA52617E20A}" type="pres">
      <dgm:prSet presAssocID="{8C12ADC2-F74E-4D0F-BED7-DC862FEB6FE7}" presName="tx1" presStyleLbl="revTx" presStyleIdx="0" presStyleCnt="5"/>
      <dgm:spPr/>
    </dgm:pt>
    <dgm:pt modelId="{9331AE30-03DD-43D3-9E56-AA387BAEBE65}" type="pres">
      <dgm:prSet presAssocID="{8C12ADC2-F74E-4D0F-BED7-DC862FEB6FE7}" presName="vert1" presStyleCnt="0"/>
      <dgm:spPr/>
    </dgm:pt>
    <dgm:pt modelId="{EE68FBD7-5903-4BE4-9FEC-ED3179C78BDF}" type="pres">
      <dgm:prSet presAssocID="{5C861AD1-063C-4F6F-8B52-2E91FD947E53}" presName="thickLine" presStyleLbl="alignNode1" presStyleIdx="1" presStyleCnt="5"/>
      <dgm:spPr/>
    </dgm:pt>
    <dgm:pt modelId="{95E1AFA8-DD98-466F-9F41-AF6BA5736468}" type="pres">
      <dgm:prSet presAssocID="{5C861AD1-063C-4F6F-8B52-2E91FD947E53}" presName="horz1" presStyleCnt="0"/>
      <dgm:spPr/>
    </dgm:pt>
    <dgm:pt modelId="{8B3A3AF8-1330-41F8-8D35-046F746570C9}" type="pres">
      <dgm:prSet presAssocID="{5C861AD1-063C-4F6F-8B52-2E91FD947E53}" presName="tx1" presStyleLbl="revTx" presStyleIdx="1" presStyleCnt="5"/>
      <dgm:spPr/>
    </dgm:pt>
    <dgm:pt modelId="{7FEA72CD-0C44-4044-8909-9DBD064DD905}" type="pres">
      <dgm:prSet presAssocID="{5C861AD1-063C-4F6F-8B52-2E91FD947E53}" presName="vert1" presStyleCnt="0"/>
      <dgm:spPr/>
    </dgm:pt>
    <dgm:pt modelId="{82918DDB-36D1-4997-B8CB-05FF5C316D24}" type="pres">
      <dgm:prSet presAssocID="{E870A09A-AA75-45D9-9DCB-B0C0CC204E8B}" presName="thickLine" presStyleLbl="alignNode1" presStyleIdx="2" presStyleCnt="5"/>
      <dgm:spPr/>
    </dgm:pt>
    <dgm:pt modelId="{BE8DAD40-5759-4BC2-93D7-22C73A9CFA34}" type="pres">
      <dgm:prSet presAssocID="{E870A09A-AA75-45D9-9DCB-B0C0CC204E8B}" presName="horz1" presStyleCnt="0"/>
      <dgm:spPr/>
    </dgm:pt>
    <dgm:pt modelId="{D114F9B9-F97A-41EE-BA17-BF08E91D2922}" type="pres">
      <dgm:prSet presAssocID="{E870A09A-AA75-45D9-9DCB-B0C0CC204E8B}" presName="tx1" presStyleLbl="revTx" presStyleIdx="2" presStyleCnt="5"/>
      <dgm:spPr/>
    </dgm:pt>
    <dgm:pt modelId="{8CB2EA6F-7BCA-46C3-A5A4-FA0D0A8E1A8B}" type="pres">
      <dgm:prSet presAssocID="{E870A09A-AA75-45D9-9DCB-B0C0CC204E8B}" presName="vert1" presStyleCnt="0"/>
      <dgm:spPr/>
    </dgm:pt>
    <dgm:pt modelId="{AC01050E-DEBB-4880-9656-D9DD607D3AB2}" type="pres">
      <dgm:prSet presAssocID="{34DD3D28-4771-45E7-915B-45D5A838463C}" presName="thickLine" presStyleLbl="alignNode1" presStyleIdx="3" presStyleCnt="5"/>
      <dgm:spPr/>
    </dgm:pt>
    <dgm:pt modelId="{438950A5-A5C2-4C47-95CC-51F147DCCC4C}" type="pres">
      <dgm:prSet presAssocID="{34DD3D28-4771-45E7-915B-45D5A838463C}" presName="horz1" presStyleCnt="0"/>
      <dgm:spPr/>
    </dgm:pt>
    <dgm:pt modelId="{4E2BEB7A-1DE1-4E6B-8666-32051EEBB955}" type="pres">
      <dgm:prSet presAssocID="{34DD3D28-4771-45E7-915B-45D5A838463C}" presName="tx1" presStyleLbl="revTx" presStyleIdx="3" presStyleCnt="5"/>
      <dgm:spPr/>
    </dgm:pt>
    <dgm:pt modelId="{F9BED9DC-91D3-4F31-9D57-FB84AEAF49BC}" type="pres">
      <dgm:prSet presAssocID="{34DD3D28-4771-45E7-915B-45D5A838463C}" presName="vert1" presStyleCnt="0"/>
      <dgm:spPr/>
    </dgm:pt>
    <dgm:pt modelId="{655BB80E-E6F7-4A27-B9C2-B6F70E249E4D}" type="pres">
      <dgm:prSet presAssocID="{EE5C547C-0D19-4405-9F08-BF21880EE921}" presName="thickLine" presStyleLbl="alignNode1" presStyleIdx="4" presStyleCnt="5"/>
      <dgm:spPr/>
    </dgm:pt>
    <dgm:pt modelId="{477EA45C-C133-4102-B49C-CDEB2B9BC0B5}" type="pres">
      <dgm:prSet presAssocID="{EE5C547C-0D19-4405-9F08-BF21880EE921}" presName="horz1" presStyleCnt="0"/>
      <dgm:spPr/>
    </dgm:pt>
    <dgm:pt modelId="{6917B360-787C-452C-9137-7842E2F2FB62}" type="pres">
      <dgm:prSet presAssocID="{EE5C547C-0D19-4405-9F08-BF21880EE921}" presName="tx1" presStyleLbl="revTx" presStyleIdx="4" presStyleCnt="5"/>
      <dgm:spPr/>
    </dgm:pt>
    <dgm:pt modelId="{727C2738-A337-4171-A523-5B053780D328}" type="pres">
      <dgm:prSet presAssocID="{EE5C547C-0D19-4405-9F08-BF21880EE921}" presName="vert1" presStyleCnt="0"/>
      <dgm:spPr/>
    </dgm:pt>
  </dgm:ptLst>
  <dgm:cxnLst>
    <dgm:cxn modelId="{E19D4510-6287-40B6-96D5-3BF069A1218E}" type="presOf" srcId="{3FA1E505-63C6-4355-A9A6-1C593CA3A137}" destId="{FA6B1990-19F4-4FCD-B5ED-288DDF848A1A}" srcOrd="0" destOrd="0" presId="urn:microsoft.com/office/officeart/2008/layout/LinedList"/>
    <dgm:cxn modelId="{ECF4CD1C-C484-4709-A35B-7FD0FFE87C98}" type="presOf" srcId="{E870A09A-AA75-45D9-9DCB-B0C0CC204E8B}" destId="{D114F9B9-F97A-41EE-BA17-BF08E91D2922}" srcOrd="0" destOrd="0" presId="urn:microsoft.com/office/officeart/2008/layout/LinedList"/>
    <dgm:cxn modelId="{8403852A-AB1B-42F4-BB64-BDA7429829C1}" srcId="{3FA1E505-63C6-4355-A9A6-1C593CA3A137}" destId="{5C861AD1-063C-4F6F-8B52-2E91FD947E53}" srcOrd="1" destOrd="0" parTransId="{86C3D39C-7032-42E1-A61F-5BB853010777}" sibTransId="{2CECD0DE-1BCA-4356-8AEA-6823813CEAE4}"/>
    <dgm:cxn modelId="{E7F1DD3F-54E4-49C7-9F7A-3F0198AB0DE1}" type="presOf" srcId="{34DD3D28-4771-45E7-915B-45D5A838463C}" destId="{4E2BEB7A-1DE1-4E6B-8666-32051EEBB955}" srcOrd="0" destOrd="0" presId="urn:microsoft.com/office/officeart/2008/layout/LinedList"/>
    <dgm:cxn modelId="{B40D695E-F496-48C4-87AE-D1D9FB62E1FE}" srcId="{3FA1E505-63C6-4355-A9A6-1C593CA3A137}" destId="{34DD3D28-4771-45E7-915B-45D5A838463C}" srcOrd="3" destOrd="0" parTransId="{49D56760-F6B7-45AC-A869-BFA012B7ACC7}" sibTransId="{8BC4D914-A7FA-4A97-BA3D-175AC14FCE9E}"/>
    <dgm:cxn modelId="{4662D769-C4CF-4731-8785-A39968FA61F6}" srcId="{3FA1E505-63C6-4355-A9A6-1C593CA3A137}" destId="{EE5C547C-0D19-4405-9F08-BF21880EE921}" srcOrd="4" destOrd="0" parTransId="{EB8F5F13-15FC-4221-A859-859BF91112E5}" sibTransId="{3B8662BE-8B31-46E9-855B-DF7F368A1BAA}"/>
    <dgm:cxn modelId="{9802E369-84C4-430B-A72D-2F09385FF808}" type="presOf" srcId="{EE5C547C-0D19-4405-9F08-BF21880EE921}" destId="{6917B360-787C-452C-9137-7842E2F2FB62}" srcOrd="0" destOrd="0" presId="urn:microsoft.com/office/officeart/2008/layout/LinedList"/>
    <dgm:cxn modelId="{6D10DE7F-B3BE-4280-AB30-457A73B73C29}" type="presOf" srcId="{5C861AD1-063C-4F6F-8B52-2E91FD947E53}" destId="{8B3A3AF8-1330-41F8-8D35-046F746570C9}" srcOrd="0" destOrd="0" presId="urn:microsoft.com/office/officeart/2008/layout/LinedList"/>
    <dgm:cxn modelId="{B0408ED0-928D-4883-8099-AC19AE6F0C55}" srcId="{3FA1E505-63C6-4355-A9A6-1C593CA3A137}" destId="{8C12ADC2-F74E-4D0F-BED7-DC862FEB6FE7}" srcOrd="0" destOrd="0" parTransId="{095953FA-D263-433A-8E51-9AB1FC54DCD4}" sibTransId="{9CDF68EE-7237-4780-BF6E-77D9E3934057}"/>
    <dgm:cxn modelId="{1E2CB7D5-4BCC-4530-BA2D-1DECA2093C59}" srcId="{3FA1E505-63C6-4355-A9A6-1C593CA3A137}" destId="{E870A09A-AA75-45D9-9DCB-B0C0CC204E8B}" srcOrd="2" destOrd="0" parTransId="{274F40AB-4B16-4BE0-A381-E1EC5406093B}" sibTransId="{AB05EDFF-476B-4B42-AE90-31E93FC9D476}"/>
    <dgm:cxn modelId="{76E37AE5-0627-415A-AD4B-DF13A639C4D4}" type="presOf" srcId="{8C12ADC2-F74E-4D0F-BED7-DC862FEB6FE7}" destId="{AC632E58-2078-4EB0-81A6-BBA52617E20A}" srcOrd="0" destOrd="0" presId="urn:microsoft.com/office/officeart/2008/layout/LinedList"/>
    <dgm:cxn modelId="{E41410BB-D37C-4627-A650-BCB006BB2FC4}" type="presParOf" srcId="{FA6B1990-19F4-4FCD-B5ED-288DDF848A1A}" destId="{875C6257-5252-4EF5-ADC3-DB5FF22D665A}" srcOrd="0" destOrd="0" presId="urn:microsoft.com/office/officeart/2008/layout/LinedList"/>
    <dgm:cxn modelId="{19E0764E-99AF-40F0-93A5-72AE15144DED}" type="presParOf" srcId="{FA6B1990-19F4-4FCD-B5ED-288DDF848A1A}" destId="{B7D9324E-186B-4579-81E9-6311E05F3295}" srcOrd="1" destOrd="0" presId="urn:microsoft.com/office/officeart/2008/layout/LinedList"/>
    <dgm:cxn modelId="{1D336E9F-AB67-4F58-A59F-F1A6F91536D0}" type="presParOf" srcId="{B7D9324E-186B-4579-81E9-6311E05F3295}" destId="{AC632E58-2078-4EB0-81A6-BBA52617E20A}" srcOrd="0" destOrd="0" presId="urn:microsoft.com/office/officeart/2008/layout/LinedList"/>
    <dgm:cxn modelId="{F1521F37-20BE-486A-8DBB-C6574579191C}" type="presParOf" srcId="{B7D9324E-186B-4579-81E9-6311E05F3295}" destId="{9331AE30-03DD-43D3-9E56-AA387BAEBE65}" srcOrd="1" destOrd="0" presId="urn:microsoft.com/office/officeart/2008/layout/LinedList"/>
    <dgm:cxn modelId="{7EEC279A-811D-4FFF-90C9-6E35682089A2}" type="presParOf" srcId="{FA6B1990-19F4-4FCD-B5ED-288DDF848A1A}" destId="{EE68FBD7-5903-4BE4-9FEC-ED3179C78BDF}" srcOrd="2" destOrd="0" presId="urn:microsoft.com/office/officeart/2008/layout/LinedList"/>
    <dgm:cxn modelId="{C1E41027-D252-4A97-8D42-52751C0F1280}" type="presParOf" srcId="{FA6B1990-19F4-4FCD-B5ED-288DDF848A1A}" destId="{95E1AFA8-DD98-466F-9F41-AF6BA5736468}" srcOrd="3" destOrd="0" presId="urn:microsoft.com/office/officeart/2008/layout/LinedList"/>
    <dgm:cxn modelId="{4A9AE429-BEBB-4AAB-9307-9F5125B8836A}" type="presParOf" srcId="{95E1AFA8-DD98-466F-9F41-AF6BA5736468}" destId="{8B3A3AF8-1330-41F8-8D35-046F746570C9}" srcOrd="0" destOrd="0" presId="urn:microsoft.com/office/officeart/2008/layout/LinedList"/>
    <dgm:cxn modelId="{CAD37302-51FC-4431-8E75-0D4C95C397AB}" type="presParOf" srcId="{95E1AFA8-DD98-466F-9F41-AF6BA5736468}" destId="{7FEA72CD-0C44-4044-8909-9DBD064DD905}" srcOrd="1" destOrd="0" presId="urn:microsoft.com/office/officeart/2008/layout/LinedList"/>
    <dgm:cxn modelId="{049E50E5-6F01-44DE-AE2C-A707E3764A26}" type="presParOf" srcId="{FA6B1990-19F4-4FCD-B5ED-288DDF848A1A}" destId="{82918DDB-36D1-4997-B8CB-05FF5C316D24}" srcOrd="4" destOrd="0" presId="urn:microsoft.com/office/officeart/2008/layout/LinedList"/>
    <dgm:cxn modelId="{9FEFDA93-CB2F-4EBA-A5DC-1D315EB023AB}" type="presParOf" srcId="{FA6B1990-19F4-4FCD-B5ED-288DDF848A1A}" destId="{BE8DAD40-5759-4BC2-93D7-22C73A9CFA34}" srcOrd="5" destOrd="0" presId="urn:microsoft.com/office/officeart/2008/layout/LinedList"/>
    <dgm:cxn modelId="{04020C1F-0C7C-4721-AD75-DFAB217A56BD}" type="presParOf" srcId="{BE8DAD40-5759-4BC2-93D7-22C73A9CFA34}" destId="{D114F9B9-F97A-41EE-BA17-BF08E91D2922}" srcOrd="0" destOrd="0" presId="urn:microsoft.com/office/officeart/2008/layout/LinedList"/>
    <dgm:cxn modelId="{7444D244-8DD9-4B4A-9E33-FA637632FFEB}" type="presParOf" srcId="{BE8DAD40-5759-4BC2-93D7-22C73A9CFA34}" destId="{8CB2EA6F-7BCA-46C3-A5A4-FA0D0A8E1A8B}" srcOrd="1" destOrd="0" presId="urn:microsoft.com/office/officeart/2008/layout/LinedList"/>
    <dgm:cxn modelId="{DA8E058A-FC9D-4E98-A4AC-6D1B9FDE8F80}" type="presParOf" srcId="{FA6B1990-19F4-4FCD-B5ED-288DDF848A1A}" destId="{AC01050E-DEBB-4880-9656-D9DD607D3AB2}" srcOrd="6" destOrd="0" presId="urn:microsoft.com/office/officeart/2008/layout/LinedList"/>
    <dgm:cxn modelId="{33CA49AD-20BE-458C-B19A-02D4BAD30953}" type="presParOf" srcId="{FA6B1990-19F4-4FCD-B5ED-288DDF848A1A}" destId="{438950A5-A5C2-4C47-95CC-51F147DCCC4C}" srcOrd="7" destOrd="0" presId="urn:microsoft.com/office/officeart/2008/layout/LinedList"/>
    <dgm:cxn modelId="{A0303ED4-D495-49AF-8D0F-8E9C74DC8BAD}" type="presParOf" srcId="{438950A5-A5C2-4C47-95CC-51F147DCCC4C}" destId="{4E2BEB7A-1DE1-4E6B-8666-32051EEBB955}" srcOrd="0" destOrd="0" presId="urn:microsoft.com/office/officeart/2008/layout/LinedList"/>
    <dgm:cxn modelId="{BC8AD523-1C14-4C55-89BB-EF4C2978CF0A}" type="presParOf" srcId="{438950A5-A5C2-4C47-95CC-51F147DCCC4C}" destId="{F9BED9DC-91D3-4F31-9D57-FB84AEAF49BC}" srcOrd="1" destOrd="0" presId="urn:microsoft.com/office/officeart/2008/layout/LinedList"/>
    <dgm:cxn modelId="{C7762D8A-25CA-4101-9CCD-5BBC049B0142}" type="presParOf" srcId="{FA6B1990-19F4-4FCD-B5ED-288DDF848A1A}" destId="{655BB80E-E6F7-4A27-B9C2-B6F70E249E4D}" srcOrd="8" destOrd="0" presId="urn:microsoft.com/office/officeart/2008/layout/LinedList"/>
    <dgm:cxn modelId="{B6FEDF6D-A444-4AD2-B999-437036CFBBDC}" type="presParOf" srcId="{FA6B1990-19F4-4FCD-B5ED-288DDF848A1A}" destId="{477EA45C-C133-4102-B49C-CDEB2B9BC0B5}" srcOrd="9" destOrd="0" presId="urn:microsoft.com/office/officeart/2008/layout/LinedList"/>
    <dgm:cxn modelId="{3E139261-A869-498F-B589-C4946A2B5EE5}" type="presParOf" srcId="{477EA45C-C133-4102-B49C-CDEB2B9BC0B5}" destId="{6917B360-787C-452C-9137-7842E2F2FB62}" srcOrd="0" destOrd="0" presId="urn:microsoft.com/office/officeart/2008/layout/LinedList"/>
    <dgm:cxn modelId="{7ACA29DE-CC07-4D59-BE9A-92379FD98F4F}" type="presParOf" srcId="{477EA45C-C133-4102-B49C-CDEB2B9BC0B5}" destId="{727C2738-A337-4171-A523-5B053780D3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C6257-5252-4EF5-ADC3-DB5FF22D665A}">
      <dsp:nvSpPr>
        <dsp:cNvPr id="0" name=""/>
        <dsp:cNvSpPr/>
      </dsp:nvSpPr>
      <dsp:spPr>
        <a:xfrm>
          <a:off x="0" y="45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32E58-2078-4EB0-81A6-BBA52617E20A}">
      <dsp:nvSpPr>
        <dsp:cNvPr id="0" name=""/>
        <dsp:cNvSpPr/>
      </dsp:nvSpPr>
      <dsp:spPr>
        <a:xfrm>
          <a:off x="0" y="457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Motivation &amp; Goals</a:t>
          </a:r>
        </a:p>
      </dsp:txBody>
      <dsp:txXfrm>
        <a:off x="0" y="457"/>
        <a:ext cx="10515600" cy="748799"/>
      </dsp:txXfrm>
    </dsp:sp>
    <dsp:sp modelId="{EE68FBD7-5903-4BE4-9FEC-ED3179C78BDF}">
      <dsp:nvSpPr>
        <dsp:cNvPr id="0" name=""/>
        <dsp:cNvSpPr/>
      </dsp:nvSpPr>
      <dsp:spPr>
        <a:xfrm>
          <a:off x="0" y="7492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A3AF8-1330-41F8-8D35-046F746570C9}">
      <dsp:nvSpPr>
        <dsp:cNvPr id="0" name=""/>
        <dsp:cNvSpPr/>
      </dsp:nvSpPr>
      <dsp:spPr>
        <a:xfrm>
          <a:off x="0" y="7492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Exploratory Data Analysis</a:t>
          </a:r>
        </a:p>
      </dsp:txBody>
      <dsp:txXfrm>
        <a:off x="0" y="749256"/>
        <a:ext cx="10515600" cy="748799"/>
      </dsp:txXfrm>
    </dsp:sp>
    <dsp:sp modelId="{82918DDB-36D1-4997-B8CB-05FF5C316D24}">
      <dsp:nvSpPr>
        <dsp:cNvPr id="0" name=""/>
        <dsp:cNvSpPr/>
      </dsp:nvSpPr>
      <dsp:spPr>
        <a:xfrm>
          <a:off x="0" y="14980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4F9B9-F97A-41EE-BA17-BF08E91D2922}">
      <dsp:nvSpPr>
        <dsp:cNvPr id="0" name=""/>
        <dsp:cNvSpPr/>
      </dsp:nvSpPr>
      <dsp:spPr>
        <a:xfrm>
          <a:off x="0" y="14980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Models &amp; Methods</a:t>
          </a:r>
        </a:p>
      </dsp:txBody>
      <dsp:txXfrm>
        <a:off x="0" y="1498056"/>
        <a:ext cx="10515600" cy="748799"/>
      </dsp:txXfrm>
    </dsp:sp>
    <dsp:sp modelId="{AC01050E-DEBB-4880-9656-D9DD607D3AB2}">
      <dsp:nvSpPr>
        <dsp:cNvPr id="0" name=""/>
        <dsp:cNvSpPr/>
      </dsp:nvSpPr>
      <dsp:spPr>
        <a:xfrm>
          <a:off x="0" y="22468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EB7A-1DE1-4E6B-8666-32051EEBB955}">
      <dsp:nvSpPr>
        <dsp:cNvPr id="0" name=""/>
        <dsp:cNvSpPr/>
      </dsp:nvSpPr>
      <dsp:spPr>
        <a:xfrm>
          <a:off x="0" y="22468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Tasks &amp; Plan</a:t>
          </a:r>
        </a:p>
      </dsp:txBody>
      <dsp:txXfrm>
        <a:off x="0" y="2246856"/>
        <a:ext cx="10515600" cy="748799"/>
      </dsp:txXfrm>
    </dsp:sp>
    <dsp:sp modelId="{655BB80E-E6F7-4A27-B9C2-B6F70E249E4D}">
      <dsp:nvSpPr>
        <dsp:cNvPr id="0" name=""/>
        <dsp:cNvSpPr/>
      </dsp:nvSpPr>
      <dsp:spPr>
        <a:xfrm>
          <a:off x="0" y="29956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7B360-787C-452C-9137-7842E2F2FB62}">
      <dsp:nvSpPr>
        <dsp:cNvPr id="0" name=""/>
        <dsp:cNvSpPr/>
      </dsp:nvSpPr>
      <dsp:spPr>
        <a:xfrm>
          <a:off x="0" y="29956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Potential Problems</a:t>
          </a:r>
        </a:p>
      </dsp:txBody>
      <dsp:txXfrm>
        <a:off x="0" y="2995656"/>
        <a:ext cx="10515600" cy="74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315884" cy="1122202"/>
          </a:xfrm>
        </p:spPr>
        <p:txBody>
          <a:bodyPr/>
          <a:lstStyle/>
          <a:p>
            <a:r>
              <a:rPr lang="en-GB" sz="4000" dirty="0"/>
              <a:t>Clustering of YouTube News Channel Videos </a:t>
            </a:r>
            <a:br>
              <a:rPr lang="en-GB" sz="4000" dirty="0"/>
            </a:br>
            <a:r>
              <a:rPr lang="en-GB" sz="2400" dirty="0"/>
              <a:t>based on Title &amp; Description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122202"/>
          </a:xfrm>
        </p:spPr>
        <p:txBody>
          <a:bodyPr>
            <a:normAutofit/>
          </a:bodyPr>
          <a:lstStyle/>
          <a:p>
            <a:r>
              <a:rPr lang="en-US" dirty="0"/>
              <a:t>Jan Paul Kieffer</a:t>
            </a:r>
            <a:br>
              <a:rPr lang="en-US" dirty="0"/>
            </a:br>
            <a:r>
              <a:rPr lang="en-US" dirty="0"/>
              <a:t>Kong Hyeon Kim</a:t>
            </a:r>
            <a:br>
              <a:rPr lang="en-US" dirty="0"/>
            </a:br>
            <a:r>
              <a:rPr lang="en-US" dirty="0"/>
              <a:t>Chi Ying Zoe Lai</a:t>
            </a:r>
            <a:br>
              <a:rPr lang="en-US" dirty="0"/>
            </a:br>
            <a:r>
              <a:rPr lang="en-US" dirty="0"/>
              <a:t>Max </a:t>
            </a:r>
            <a:r>
              <a:rPr lang="en-US" dirty="0" err="1"/>
              <a:t>Wurthmann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Paul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Zoe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2524" y="1516701"/>
            <a:ext cx="6478349" cy="1010842"/>
          </a:xfrm>
        </p:spPr>
        <p:txBody>
          <a:bodyPr>
            <a:normAutofit/>
          </a:bodyPr>
          <a:lstStyle/>
          <a:p>
            <a:r>
              <a:rPr lang="en-US" sz="2800" dirty="0"/>
              <a:t>Problem Formulation, Model Overview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6502" y="2591025"/>
            <a:ext cx="6573367" cy="1010842"/>
          </a:xfrm>
        </p:spPr>
        <p:txBody>
          <a:bodyPr>
            <a:normAutofit/>
          </a:bodyPr>
          <a:lstStyle/>
          <a:p>
            <a:r>
              <a:rPr lang="en-US" sz="2800" dirty="0"/>
              <a:t>Data Preprocessing, Slides Preparation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7335" y="3672476"/>
            <a:ext cx="5102680" cy="1010842"/>
          </a:xfrm>
        </p:spPr>
        <p:txBody>
          <a:bodyPr>
            <a:noAutofit/>
          </a:bodyPr>
          <a:lstStyle/>
          <a:p>
            <a:r>
              <a:rPr lang="en-US" sz="2800" dirty="0"/>
              <a:t>Models and Methods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5793" y="4747677"/>
            <a:ext cx="5102680" cy="1010842"/>
          </a:xfrm>
        </p:spPr>
        <p:txBody>
          <a:bodyPr>
            <a:normAutofit/>
          </a:bodyPr>
          <a:lstStyle/>
          <a:p>
            <a:r>
              <a:rPr lang="en-US" sz="2800" dirty="0"/>
              <a:t>Model Application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1665152"/>
            <a:ext cx="3423249" cy="199562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5504" y="1493163"/>
            <a:ext cx="5237132" cy="38716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Insufficient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Incomplete video descriptions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During scraping deleted commas and semicolons.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36838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123E9A1-5EF0-8B9D-728F-19053D12FB36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5339295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contents do English news channels post on YouTube?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there any focus on what topics they post?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Clustering by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Training-based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Non-training-based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Comparing Clusters of each Channel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Size, 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Development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 between Title and Views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3087534" cy="823912"/>
          </a:xfrm>
        </p:spPr>
        <p:txBody>
          <a:bodyPr/>
          <a:lstStyle/>
          <a:p>
            <a:r>
              <a:rPr lang="en-US" sz="3200" dirty="0"/>
              <a:t>Comparing Clusters across Channels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Similarities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2F7727-FD10-8459-B78A-C88673C6E906}"/>
              </a:ext>
            </a:extLst>
          </p:cNvPr>
          <p:cNvSpPr txBox="1">
            <a:spLocks/>
          </p:cNvSpPr>
          <p:nvPr/>
        </p:nvSpPr>
        <p:spPr>
          <a:xfrm>
            <a:off x="627999" y="478110"/>
            <a:ext cx="3529934" cy="1350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F34B4E-5288-83F3-3D70-9FE5B33A170A}"/>
              </a:ext>
            </a:extLst>
          </p:cNvPr>
          <p:cNvSpPr txBox="1">
            <a:spLocks/>
          </p:cNvSpPr>
          <p:nvPr/>
        </p:nvSpPr>
        <p:spPr>
          <a:xfrm>
            <a:off x="5206902" y="672112"/>
            <a:ext cx="6507769" cy="551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YouTube Channels covered: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DW-News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CNN-News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BBC-News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Al-Jazeera-English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Fox-News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CCTV-Videos-News-Agency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Since 25.03.2023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Current dataset up to 17.05.2023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be updated until modelling starts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Content includes:</a:t>
            </a: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</a:rPr>
              <a:t>Title, Description, Views , Video Length, Upload Time, Data Retrieval Time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1424-C441-3ADD-D12B-02F0265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18CB02-2BA6-614A-A744-6986B8DDF3BF}"/>
              </a:ext>
            </a:extLst>
          </p:cNvPr>
          <p:cNvSpPr txBox="1">
            <a:spLocks/>
          </p:cNvSpPr>
          <p:nvPr/>
        </p:nvSpPr>
        <p:spPr>
          <a:xfrm>
            <a:off x="2379742" y="190596"/>
            <a:ext cx="7432515" cy="81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11" name="Picture 10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646A886-EB90-C6D0-FD12-7EA78D76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28" y="1021939"/>
            <a:ext cx="9031941" cy="55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1424-C441-3ADD-D12B-02F0265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18CB02-2BA6-614A-A744-6986B8DDF3BF}"/>
              </a:ext>
            </a:extLst>
          </p:cNvPr>
          <p:cNvSpPr txBox="1">
            <a:spLocks/>
          </p:cNvSpPr>
          <p:nvPr/>
        </p:nvSpPr>
        <p:spPr>
          <a:xfrm>
            <a:off x="2379742" y="190596"/>
            <a:ext cx="7432515" cy="81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C4F3086-A5F0-5288-F790-719AC093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6" y="1105126"/>
            <a:ext cx="9633385" cy="51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D014-A335-0CED-A5B4-25EB5DCE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00426"/>
            <a:ext cx="8421688" cy="1061050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&amp; Methods</a:t>
            </a:r>
            <a:endParaRPr lang="LID4096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3479B-AD4C-E8DA-1868-D765651A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362173"/>
            <a:ext cx="3924300" cy="823912"/>
          </a:xfrm>
        </p:spPr>
        <p:txBody>
          <a:bodyPr/>
          <a:lstStyle/>
          <a:p>
            <a:r>
              <a:rPr lang="en-GB" sz="3200" b="1" dirty="0"/>
              <a:t>Embeddings</a:t>
            </a:r>
            <a:endParaRPr lang="LID4096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5A6C-C7BD-ABCF-3C92-344496A8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11880"/>
            <a:ext cx="3924300" cy="35205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Doc2Vec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Contextual sentence embeddings using a pretrained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BERT, T5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Concatenate title and description,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Input separately and then combine results</a:t>
            </a:r>
            <a:endParaRPr lang="LID4096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D87E3-897D-F5FB-F8EC-59F7A04C9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361476"/>
            <a:ext cx="3943627" cy="823912"/>
          </a:xfrm>
        </p:spPr>
        <p:txBody>
          <a:bodyPr/>
          <a:lstStyle/>
          <a:p>
            <a:r>
              <a:rPr lang="en-GB" sz="3200" b="1" dirty="0"/>
              <a:t>Visualization</a:t>
            </a:r>
            <a:endParaRPr lang="LID4096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9F94B-D11D-46F7-4B41-BBC1F95CD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311880"/>
            <a:ext cx="3943627" cy="352059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Wordcloud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Self-organizing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Reduction and Plot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PCA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t-SNE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2FA90-2AE9-6AA9-F53B-76DBEF0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D014-A335-0CED-A5B4-25EB5DCE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00426"/>
            <a:ext cx="8421688" cy="1061050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&amp; Methods</a:t>
            </a:r>
            <a:endParaRPr lang="LID4096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3479B-AD4C-E8DA-1868-D765651A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362173"/>
            <a:ext cx="3924300" cy="823912"/>
          </a:xfrm>
        </p:spPr>
        <p:txBody>
          <a:bodyPr/>
          <a:lstStyle/>
          <a:p>
            <a:r>
              <a:rPr lang="en-GB" sz="3200" b="1" dirty="0"/>
              <a:t>Clustering</a:t>
            </a:r>
            <a:endParaRPr lang="LID4096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5A6C-C7BD-ABCF-3C92-344496A8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11880"/>
            <a:ext cx="3924300" cy="35205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Whole dataset:</a:t>
            </a:r>
            <a:br>
              <a:rPr lang="en-GB" sz="2400" dirty="0"/>
            </a:br>
            <a:r>
              <a:rPr lang="en-GB" sz="2400" dirty="0"/>
              <a:t>Representation of overall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Separate dataset:</a:t>
            </a:r>
            <a:br>
              <a:rPr lang="en-GB" sz="2400" dirty="0"/>
            </a:br>
            <a:r>
              <a:rPr lang="en-GB" sz="2400" dirty="0"/>
              <a:t>Insights about each news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Unsupervised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K-Means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Self-organizing 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D87E3-897D-F5FB-F8EC-59F7A04C9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361476"/>
            <a:ext cx="3943627" cy="823912"/>
          </a:xfrm>
        </p:spPr>
        <p:txBody>
          <a:bodyPr/>
          <a:lstStyle/>
          <a:p>
            <a:r>
              <a:rPr lang="en-GB" sz="3200" b="1" dirty="0"/>
              <a:t>Topic Inference</a:t>
            </a:r>
            <a:endParaRPr lang="LID4096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9F94B-D11D-46F7-4B41-BBC1F95CD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311880"/>
            <a:ext cx="3943627" cy="415793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Path 1 (unsupervised):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Perform clustering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Extract an n-gram or tokens that are especially frequent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Path 2 (supervised):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Annotate parts of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Finetune a retrained model to predict the topic</a:t>
            </a:r>
            <a:endParaRPr lang="LID4096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2FA90-2AE9-6AA9-F53B-76DBEF0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Clustering of YouTube News Channel Videos  based on Title &amp; Description</vt:lpstr>
      <vt:lpstr>AGENDA</vt:lpstr>
      <vt:lpstr>Motivation</vt:lpstr>
      <vt:lpstr>Goals</vt:lpstr>
      <vt:lpstr>PowerPoint Presentation</vt:lpstr>
      <vt:lpstr>PowerPoint Presentation</vt:lpstr>
      <vt:lpstr>PowerPoint Presentation</vt:lpstr>
      <vt:lpstr>Models &amp; Methods</vt:lpstr>
      <vt:lpstr>Models &amp; Methods</vt:lpstr>
      <vt:lpstr>Tasks</vt:lpstr>
      <vt:lpstr>Potential problems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YouTube News Channel Videos  based on Title &amp; Description</dc:title>
  <dc:creator>Zoe Lai</dc:creator>
  <cp:lastModifiedBy>Zoe Lai</cp:lastModifiedBy>
  <cp:revision>1</cp:revision>
  <dcterms:created xsi:type="dcterms:W3CDTF">2023-05-23T12:52:56Z</dcterms:created>
  <dcterms:modified xsi:type="dcterms:W3CDTF">2023-05-23T14:08:49Z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