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9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9976-6C4F-4752-8DF8-F35A3196E984}" type="datetimeFigureOut">
              <a:rPr lang="en-ZA" smtClean="0"/>
              <a:t>2017/10/26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9976-6C4F-4752-8DF8-F35A3196E984}" type="datetimeFigureOut">
              <a:rPr lang="en-ZA" smtClean="0"/>
              <a:t>2017/10/26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9976-6C4F-4752-8DF8-F35A3196E984}" type="datetimeFigureOut">
              <a:rPr lang="en-ZA" smtClean="0"/>
              <a:t>2017/10/26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9976-6C4F-4752-8DF8-F35A3196E984}" type="datetimeFigureOut">
              <a:rPr lang="en-ZA" smtClean="0"/>
              <a:t>2017/10/26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9976-6C4F-4752-8DF8-F35A3196E984}" type="datetimeFigureOut">
              <a:rPr lang="en-ZA" smtClean="0"/>
              <a:t>2017/10/26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9976-6C4F-4752-8DF8-F35A3196E984}" type="datetimeFigureOut">
              <a:rPr lang="en-ZA" smtClean="0"/>
              <a:t>2017/10/26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9976-6C4F-4752-8DF8-F35A3196E984}" type="datetimeFigureOut">
              <a:rPr lang="en-ZA" smtClean="0"/>
              <a:t>2017/10/26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9976-6C4F-4752-8DF8-F35A3196E984}" type="datetimeFigureOut">
              <a:rPr lang="en-ZA" smtClean="0"/>
              <a:t>2017/10/26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9976-6C4F-4752-8DF8-F35A3196E984}" type="datetimeFigureOut">
              <a:rPr lang="en-ZA" smtClean="0"/>
              <a:t>2017/10/26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9976-6C4F-4752-8DF8-F35A3196E984}" type="datetimeFigureOut">
              <a:rPr lang="en-ZA" smtClean="0"/>
              <a:t>2017/10/26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DEE9976-6C4F-4752-8DF8-F35A3196E984}" type="datetimeFigureOut">
              <a:rPr lang="en-ZA" smtClean="0"/>
              <a:t>2017/10/26</a:t>
            </a:fld>
            <a:endParaRPr lang="en-Z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EE9976-6C4F-4752-8DF8-F35A3196E984}" type="datetimeFigureOut">
              <a:rPr lang="en-ZA" smtClean="0"/>
              <a:t>2017/10/26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greg.hurwitz@figlut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060848"/>
            <a:ext cx="8568952" cy="2160240"/>
          </a:xfrm>
        </p:spPr>
        <p:txBody>
          <a:bodyPr>
            <a:normAutofit/>
          </a:bodyPr>
          <a:lstStyle/>
          <a:p>
            <a:pPr algn="ctr"/>
            <a:r>
              <a:rPr lang="en-ZA" sz="4400" dirty="0" smtClean="0"/>
              <a:t>FIGLUT CUSTOMER LOYALTY AND RETENTION SYSTEM </a:t>
            </a:r>
            <a:endParaRPr lang="en-ZA" sz="4400" dirty="0"/>
          </a:p>
        </p:txBody>
      </p:sp>
      <p:pic>
        <p:nvPicPr>
          <p:cNvPr id="2050" name="Picture 2" descr="C:\Users\Greg HB\Documents\Own\Figlut\FiglutLogo_v1_Black-3559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0"/>
            <a:ext cx="2963267" cy="20991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7139136" cy="1252728"/>
          </a:xfrm>
        </p:spPr>
        <p:txBody>
          <a:bodyPr/>
          <a:lstStyle/>
          <a:p>
            <a:r>
              <a:rPr lang="en-ZA" dirty="0" smtClean="0">
                <a:solidFill>
                  <a:schemeClr val="bg1"/>
                </a:solidFill>
              </a:rPr>
              <a:t>BENEFITS 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ClrTx/>
            </a:pPr>
            <a:r>
              <a:rPr lang="en-ZA" dirty="0" smtClean="0"/>
              <a:t>Identify and communicate with existing customers </a:t>
            </a:r>
          </a:p>
          <a:p>
            <a:pPr>
              <a:buClrTx/>
            </a:pPr>
            <a:endParaRPr lang="en-ZA" dirty="0" smtClean="0"/>
          </a:p>
          <a:p>
            <a:pPr>
              <a:buClrTx/>
            </a:pPr>
            <a:r>
              <a:rPr lang="en-ZA" dirty="0" smtClean="0"/>
              <a:t>Easy to use platform </a:t>
            </a:r>
          </a:p>
          <a:p>
            <a:pPr>
              <a:buClrTx/>
            </a:pPr>
            <a:endParaRPr lang="en-ZA" dirty="0" smtClean="0"/>
          </a:p>
          <a:p>
            <a:pPr>
              <a:buClrTx/>
            </a:pPr>
            <a:r>
              <a:rPr lang="en-ZA" dirty="0" smtClean="0"/>
              <a:t>Create your own unique shortcode </a:t>
            </a:r>
          </a:p>
          <a:p>
            <a:pPr>
              <a:buClrTx/>
            </a:pPr>
            <a:endParaRPr lang="en-ZA" dirty="0" smtClean="0"/>
          </a:p>
          <a:p>
            <a:pPr>
              <a:buClrTx/>
            </a:pPr>
            <a:r>
              <a:rPr lang="en-ZA" dirty="0" smtClean="0"/>
              <a:t>Cost effective </a:t>
            </a:r>
          </a:p>
          <a:p>
            <a:pPr>
              <a:buClrTx/>
            </a:pPr>
            <a:endParaRPr lang="en-ZA" dirty="0" smtClean="0"/>
          </a:p>
          <a:p>
            <a:pPr>
              <a:buClrTx/>
            </a:pPr>
            <a:r>
              <a:rPr lang="en-ZA" dirty="0" smtClean="0"/>
              <a:t>Excellent return on investment </a:t>
            </a:r>
            <a:endParaRPr lang="en-ZA" dirty="0"/>
          </a:p>
        </p:txBody>
      </p:sp>
      <p:pic>
        <p:nvPicPr>
          <p:cNvPr id="5" name="Picture 2" descr="C:\Users\Greg HB\Documents\Own\Figlut\FiglutLogo_v1_Black-3559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60648"/>
            <a:ext cx="1451099" cy="10279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7139136" cy="1252728"/>
          </a:xfrm>
        </p:spPr>
        <p:txBody>
          <a:bodyPr/>
          <a:lstStyle/>
          <a:p>
            <a:r>
              <a:rPr lang="en-ZA" dirty="0" smtClean="0">
                <a:solidFill>
                  <a:schemeClr val="bg1"/>
                </a:solidFill>
              </a:rPr>
              <a:t>HOW IT WORKS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Greg HB\Documents\Own\Figlut\FiglutLogo_v1_Black-3559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60648"/>
            <a:ext cx="1451099" cy="102795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23528" y="1988840"/>
            <a:ext cx="1800200" cy="115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Sign up via www.figlut.com</a:t>
            </a:r>
            <a:endParaRPr lang="en-ZA" dirty="0"/>
          </a:p>
        </p:txBody>
      </p:sp>
      <p:cxnSp>
        <p:nvCxnSpPr>
          <p:cNvPr id="9" name="Straight Arrow Connector 8"/>
          <p:cNvCxnSpPr>
            <a:stCxn id="7" idx="3"/>
            <a:endCxn id="11" idx="1"/>
          </p:cNvCxnSpPr>
          <p:nvPr/>
        </p:nvCxnSpPr>
        <p:spPr>
          <a:xfrm>
            <a:off x="2123728" y="256490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31840" y="1988840"/>
            <a:ext cx="1800200" cy="115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Create in store poster with shortcode</a:t>
            </a:r>
            <a:endParaRPr lang="en-ZA" dirty="0"/>
          </a:p>
        </p:txBody>
      </p:sp>
      <p:sp>
        <p:nvSpPr>
          <p:cNvPr id="13" name="Rectangle 12"/>
          <p:cNvSpPr/>
          <p:nvPr/>
        </p:nvSpPr>
        <p:spPr>
          <a:xfrm>
            <a:off x="6012160" y="1988840"/>
            <a:ext cx="1800200" cy="115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Customers SMS the shortcode to a unique number</a:t>
            </a:r>
            <a:endParaRPr lang="en-ZA" dirty="0"/>
          </a:p>
        </p:txBody>
      </p:sp>
      <p:cxnSp>
        <p:nvCxnSpPr>
          <p:cNvPr id="14" name="Straight Arrow Connector 13"/>
          <p:cNvCxnSpPr>
            <a:stCxn id="11" idx="3"/>
            <a:endCxn id="13" idx="1"/>
          </p:cNvCxnSpPr>
          <p:nvPr/>
        </p:nvCxnSpPr>
        <p:spPr>
          <a:xfrm>
            <a:off x="4932040" y="256490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12160" y="3501008"/>
            <a:ext cx="1800200" cy="13681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Customers receive a welcome SMS and unsubscribe details</a:t>
            </a:r>
            <a:endParaRPr lang="en-ZA" dirty="0"/>
          </a:p>
        </p:txBody>
      </p:sp>
      <p:cxnSp>
        <p:nvCxnSpPr>
          <p:cNvPr id="19" name="Straight Arrow Connector 18"/>
          <p:cNvCxnSpPr>
            <a:stCxn id="13" idx="2"/>
            <a:endCxn id="17" idx="0"/>
          </p:cNvCxnSpPr>
          <p:nvPr/>
        </p:nvCxnSpPr>
        <p:spPr>
          <a:xfrm>
            <a:off x="6912260" y="314096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131840" y="3429000"/>
            <a:ext cx="1800200" cy="13681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Log into your account on Figlut and purchase credits</a:t>
            </a:r>
            <a:endParaRPr lang="en-ZA" dirty="0"/>
          </a:p>
        </p:txBody>
      </p:sp>
      <p:cxnSp>
        <p:nvCxnSpPr>
          <p:cNvPr id="25" name="Straight Arrow Connector 24"/>
          <p:cNvCxnSpPr>
            <a:stCxn id="17" idx="1"/>
            <a:endCxn id="22" idx="3"/>
          </p:cNvCxnSpPr>
          <p:nvPr/>
        </p:nvCxnSpPr>
        <p:spPr>
          <a:xfrm flipH="1" flipV="1">
            <a:off x="4932040" y="4113076"/>
            <a:ext cx="108012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3528" y="3501008"/>
            <a:ext cx="1728192" cy="12961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Create a promotion or question </a:t>
            </a:r>
            <a:endParaRPr lang="en-ZA" dirty="0"/>
          </a:p>
        </p:txBody>
      </p:sp>
      <p:cxnSp>
        <p:nvCxnSpPr>
          <p:cNvPr id="33" name="Straight Arrow Connector 32"/>
          <p:cNvCxnSpPr>
            <a:stCxn id="22" idx="1"/>
            <a:endCxn id="30" idx="3"/>
          </p:cNvCxnSpPr>
          <p:nvPr/>
        </p:nvCxnSpPr>
        <p:spPr>
          <a:xfrm flipH="1">
            <a:off x="2051720" y="4113076"/>
            <a:ext cx="108012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23528" y="5229200"/>
            <a:ext cx="1728192" cy="12961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Select customers to send SMS to and send the message out</a:t>
            </a:r>
            <a:endParaRPr lang="en-ZA" dirty="0"/>
          </a:p>
        </p:txBody>
      </p:sp>
      <p:sp>
        <p:nvSpPr>
          <p:cNvPr id="39" name="Rectangle 38"/>
          <p:cNvSpPr/>
          <p:nvPr/>
        </p:nvSpPr>
        <p:spPr>
          <a:xfrm>
            <a:off x="3275856" y="5229200"/>
            <a:ext cx="1728192" cy="12961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Check in your account for customer replies</a:t>
            </a:r>
            <a:endParaRPr lang="en-ZA" dirty="0"/>
          </a:p>
        </p:txBody>
      </p:sp>
      <p:sp>
        <p:nvSpPr>
          <p:cNvPr id="40" name="Rectangle 39"/>
          <p:cNvSpPr/>
          <p:nvPr/>
        </p:nvSpPr>
        <p:spPr>
          <a:xfrm>
            <a:off x="6084168" y="5229200"/>
            <a:ext cx="1728192" cy="12961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Notice and increase in customer loyalty and retention</a:t>
            </a:r>
            <a:endParaRPr lang="en-ZA" dirty="0"/>
          </a:p>
        </p:txBody>
      </p:sp>
      <p:cxnSp>
        <p:nvCxnSpPr>
          <p:cNvPr id="41" name="Straight Arrow Connector 40"/>
          <p:cNvCxnSpPr>
            <a:stCxn id="30" idx="2"/>
            <a:endCxn id="38" idx="0"/>
          </p:cNvCxnSpPr>
          <p:nvPr/>
        </p:nvCxnSpPr>
        <p:spPr>
          <a:xfrm>
            <a:off x="1187624" y="479715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3"/>
            <a:endCxn id="39" idx="1"/>
          </p:cNvCxnSpPr>
          <p:nvPr/>
        </p:nvCxnSpPr>
        <p:spPr>
          <a:xfrm>
            <a:off x="2051720" y="587727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3"/>
            <a:endCxn id="40" idx="1"/>
          </p:cNvCxnSpPr>
          <p:nvPr/>
        </p:nvCxnSpPr>
        <p:spPr>
          <a:xfrm>
            <a:off x="5004048" y="587727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7139136" cy="1252728"/>
          </a:xfrm>
        </p:spPr>
        <p:txBody>
          <a:bodyPr/>
          <a:lstStyle/>
          <a:p>
            <a:r>
              <a:rPr lang="en-ZA" dirty="0" smtClean="0">
                <a:solidFill>
                  <a:schemeClr val="bg1"/>
                </a:solidFill>
              </a:rPr>
              <a:t>EASY REGISTRATION 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Greg HB\Documents\Own\Figlut\FiglutLogo_v1_Black-3559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60648"/>
            <a:ext cx="1451099" cy="1027955"/>
          </a:xfrm>
          <a:prstGeom prst="rect">
            <a:avLst/>
          </a:prstGeom>
          <a:noFill/>
        </p:spPr>
      </p:pic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00808"/>
            <a:ext cx="8640960" cy="489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6237312"/>
            <a:ext cx="8892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1628800"/>
            <a:ext cx="88924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/>
          </a:p>
          <a:p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7139136" cy="1252728"/>
          </a:xfrm>
        </p:spPr>
        <p:txBody>
          <a:bodyPr/>
          <a:lstStyle/>
          <a:p>
            <a:r>
              <a:rPr lang="en-ZA" dirty="0" smtClean="0">
                <a:solidFill>
                  <a:schemeClr val="bg1"/>
                </a:solidFill>
              </a:rPr>
              <a:t>EASY MESSAGING 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Greg HB\Documents\Own\Figlut\FiglutLogo_v1_Black-3559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60648"/>
            <a:ext cx="1451099" cy="102795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0" y="6237312"/>
            <a:ext cx="8892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1628800"/>
            <a:ext cx="88924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/>
          </a:p>
          <a:p>
            <a:endParaRPr lang="en-Z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658729"/>
            <a:ext cx="8655985" cy="4866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0" y="1484784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5934670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7355160" cy="1252728"/>
          </a:xfrm>
        </p:spPr>
        <p:txBody>
          <a:bodyPr>
            <a:normAutofit fontScale="90000"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MESSAGING HISTORY AND REPLIES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Greg HB\Documents\Own\Figlut\FiglutLogo_v1_Black-3559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60648"/>
            <a:ext cx="1451099" cy="102795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0" y="6237312"/>
            <a:ext cx="8892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1628800"/>
            <a:ext cx="88924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/>
          </a:p>
          <a:p>
            <a:endParaRPr lang="en-ZA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484784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5934670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651981"/>
            <a:ext cx="8280920" cy="484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51520" y="1556792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733256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7139136" cy="1252728"/>
          </a:xfrm>
        </p:spPr>
        <p:txBody>
          <a:bodyPr/>
          <a:lstStyle/>
          <a:p>
            <a:r>
              <a:rPr lang="en-ZA" dirty="0" smtClean="0">
                <a:solidFill>
                  <a:schemeClr val="bg1"/>
                </a:solidFill>
              </a:rPr>
              <a:t>CUSTOMER DATABASE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Greg HB\Documents\Own\Figlut\FiglutLogo_v1_Black-3559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60648"/>
            <a:ext cx="1451099" cy="102795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0" y="6237312"/>
            <a:ext cx="8892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1628800"/>
            <a:ext cx="88924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/>
          </a:p>
          <a:p>
            <a:endParaRPr lang="en-ZA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484784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5934670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72816"/>
            <a:ext cx="849694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51520" y="1556792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934670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7139136" cy="1252728"/>
          </a:xfrm>
        </p:spPr>
        <p:txBody>
          <a:bodyPr/>
          <a:lstStyle/>
          <a:p>
            <a:r>
              <a:rPr lang="en-ZA" dirty="0" smtClean="0">
                <a:solidFill>
                  <a:schemeClr val="bg1"/>
                </a:solidFill>
              </a:rPr>
              <a:t>CONTACT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Greg HB\Documents\Own\Figlut\FiglutLogo_v1_Black-3559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60648"/>
            <a:ext cx="1451099" cy="102795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0" y="6237312"/>
            <a:ext cx="8892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1628800"/>
            <a:ext cx="88924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/>
          </a:p>
          <a:p>
            <a:endParaRPr lang="en-ZA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484784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5934670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ZA" smtClean="0"/>
              <a:t>GREG </a:t>
            </a:r>
          </a:p>
          <a:p>
            <a:pPr>
              <a:buNone/>
            </a:pPr>
            <a:r>
              <a:rPr lang="en-ZA" smtClean="0">
                <a:latin typeface="Agency FB" pitchFamily="34" charset="0"/>
              </a:rPr>
              <a:t>0798754747</a:t>
            </a:r>
          </a:p>
          <a:p>
            <a:pPr>
              <a:buNone/>
            </a:pPr>
            <a:r>
              <a:rPr lang="en-ZA" smtClean="0">
                <a:latin typeface="Agency FB" pitchFamily="34" charset="0"/>
                <a:hlinkClick r:id="rId3"/>
              </a:rPr>
              <a:t>greg.hurwitz@figlut.com</a:t>
            </a:r>
            <a:r>
              <a:rPr lang="en-ZA" smtClean="0">
                <a:latin typeface="Agency FB" pitchFamily="34" charset="0"/>
              </a:rPr>
              <a:t> </a:t>
            </a:r>
          </a:p>
          <a:p>
            <a:pPr>
              <a:buNone/>
            </a:pPr>
            <a:endParaRPr lang="en-ZA" smtClean="0">
              <a:latin typeface="Agency FB" pitchFamily="34" charset="0"/>
            </a:endParaRPr>
          </a:p>
          <a:p>
            <a:pPr>
              <a:buNone/>
            </a:pPr>
            <a:r>
              <a:rPr lang="en-ZA" smtClean="0"/>
              <a:t>PAUL </a:t>
            </a:r>
          </a:p>
          <a:p>
            <a:pPr>
              <a:buNone/>
            </a:pPr>
            <a:r>
              <a:rPr lang="en-ZA" smtClean="0">
                <a:latin typeface="Agency FB" pitchFamily="34" charset="0"/>
              </a:rPr>
              <a:t>0833958283</a:t>
            </a:r>
            <a:endParaRPr lang="en-ZA" dirty="0" smtClean="0">
              <a:latin typeface="Agency FB" pitchFamily="34" charset="0"/>
            </a:endParaRPr>
          </a:p>
          <a:p>
            <a:pPr>
              <a:buNone/>
            </a:pPr>
            <a:r>
              <a:rPr lang="en-ZA" dirty="0" smtClean="0">
                <a:latin typeface="Agency FB" pitchFamily="34" charset="0"/>
                <a:hlinkClick r:id="rId3"/>
              </a:rPr>
              <a:t>paulkolo@figlut.com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934670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60</TotalTime>
  <Words>127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Agency FB</vt:lpstr>
      <vt:lpstr>Arial</vt:lpstr>
      <vt:lpstr>Corbel</vt:lpstr>
      <vt:lpstr>Wingdings</vt:lpstr>
      <vt:lpstr>Wingdings 2</vt:lpstr>
      <vt:lpstr>Wingdings 3</vt:lpstr>
      <vt:lpstr>Module</vt:lpstr>
      <vt:lpstr>PowerPoint Presentation</vt:lpstr>
      <vt:lpstr>BENEFITS </vt:lpstr>
      <vt:lpstr>HOW IT WORKS</vt:lpstr>
      <vt:lpstr>EASY REGISTRATION </vt:lpstr>
      <vt:lpstr>EASY MESSAGING </vt:lpstr>
      <vt:lpstr>MESSAGING HISTORY AND REPLIES</vt:lpstr>
      <vt:lpstr>CUSTOMER DATABASE</vt:lpstr>
      <vt:lpstr>CONTACT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HB</dc:creator>
  <cp:lastModifiedBy>Paul Kolozsvari</cp:lastModifiedBy>
  <cp:revision>10</cp:revision>
  <dcterms:created xsi:type="dcterms:W3CDTF">2017-05-11T11:59:53Z</dcterms:created>
  <dcterms:modified xsi:type="dcterms:W3CDTF">2017-10-26T11:34:12Z</dcterms:modified>
</cp:coreProperties>
</file>