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7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reg.hurwitz@figlu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4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568952" cy="2160240"/>
          </a:xfrm>
        </p:spPr>
        <p:txBody>
          <a:bodyPr>
            <a:normAutofit/>
          </a:bodyPr>
          <a:lstStyle/>
          <a:p>
            <a:pPr algn="ctr"/>
            <a:r>
              <a:rPr lang="en-ZA" sz="4400" dirty="0" smtClean="0"/>
              <a:t>FIGLUT CUSTOMER LOYALTY AND RETENTION SYSTEM </a:t>
            </a:r>
            <a:endParaRPr lang="en-ZA" sz="4400" dirty="0"/>
          </a:p>
        </p:txBody>
      </p:sp>
      <p:pic>
        <p:nvPicPr>
          <p:cNvPr id="2050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0"/>
            <a:ext cx="2963267" cy="209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BENEFITS 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ZA" dirty="0" smtClean="0"/>
              <a:t>Identify and communicate with existing customers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Easy to use platform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Create your own unique shortcode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Cost effective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Excellent return on investment </a:t>
            </a:r>
            <a:endParaRPr lang="en-ZA" dirty="0"/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HOW IT WORKS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3528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Sign up via www.figlut.com</a:t>
            </a:r>
            <a:endParaRPr lang="en-ZA" dirty="0"/>
          </a:p>
        </p:txBody>
      </p:sp>
      <p:cxnSp>
        <p:nvCxnSpPr>
          <p:cNvPr id="9" name="Straight Arrow Connector 8"/>
          <p:cNvCxnSpPr>
            <a:stCxn id="7" idx="3"/>
            <a:endCxn id="11" idx="1"/>
          </p:cNvCxnSpPr>
          <p:nvPr/>
        </p:nvCxnSpPr>
        <p:spPr>
          <a:xfrm>
            <a:off x="2123728" y="25649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1840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Create in store poster with shortcode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6012160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Customers SMS the shortcode to a unique number</a:t>
            </a:r>
            <a:endParaRPr lang="en-ZA" dirty="0"/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>
            <a:off x="4932040" y="256490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3501008"/>
            <a:ext cx="1800200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Customers receive a welcome SMS and unsubscribe details</a:t>
            </a:r>
            <a:endParaRPr lang="en-ZA" dirty="0"/>
          </a:p>
        </p:txBody>
      </p: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>
          <a:xfrm>
            <a:off x="6912260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31840" y="3429000"/>
            <a:ext cx="1800200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Log into your account on Figlut and purchase credits</a:t>
            </a:r>
            <a:endParaRPr lang="en-ZA" dirty="0"/>
          </a:p>
        </p:txBody>
      </p:sp>
      <p:cxnSp>
        <p:nvCxnSpPr>
          <p:cNvPr id="25" name="Straight Arrow Connector 24"/>
          <p:cNvCxnSpPr>
            <a:stCxn id="17" idx="1"/>
            <a:endCxn id="22" idx="3"/>
          </p:cNvCxnSpPr>
          <p:nvPr/>
        </p:nvCxnSpPr>
        <p:spPr>
          <a:xfrm flipH="1" flipV="1">
            <a:off x="4932040" y="4113076"/>
            <a:ext cx="108012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3528" y="3501008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Create a promotion or question </a:t>
            </a:r>
            <a:endParaRPr lang="en-ZA" dirty="0"/>
          </a:p>
        </p:txBody>
      </p:sp>
      <p:cxnSp>
        <p:nvCxnSpPr>
          <p:cNvPr id="33" name="Straight Arrow Connector 32"/>
          <p:cNvCxnSpPr>
            <a:stCxn id="22" idx="1"/>
            <a:endCxn id="30" idx="3"/>
          </p:cNvCxnSpPr>
          <p:nvPr/>
        </p:nvCxnSpPr>
        <p:spPr>
          <a:xfrm flipH="1">
            <a:off x="2051720" y="4113076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3528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Select customers to send SMS to and send the message out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3275856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Check in your account for customer replies</a:t>
            </a:r>
            <a:endParaRPr lang="en-ZA" dirty="0"/>
          </a:p>
        </p:txBody>
      </p:sp>
      <p:sp>
        <p:nvSpPr>
          <p:cNvPr id="40" name="Rectangle 39"/>
          <p:cNvSpPr/>
          <p:nvPr/>
        </p:nvSpPr>
        <p:spPr>
          <a:xfrm>
            <a:off x="6084168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Notice and increase in customer loyalty and retention</a:t>
            </a:r>
            <a:endParaRPr lang="en-ZA" dirty="0"/>
          </a:p>
        </p:txBody>
      </p:sp>
      <p:cxnSp>
        <p:nvCxnSpPr>
          <p:cNvPr id="41" name="Straight Arrow Connector 40"/>
          <p:cNvCxnSpPr>
            <a:stCxn id="30" idx="2"/>
            <a:endCxn id="38" idx="0"/>
          </p:cNvCxnSpPr>
          <p:nvPr/>
        </p:nvCxnSpPr>
        <p:spPr>
          <a:xfrm>
            <a:off x="1187624" y="47971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>
            <a:off x="2051720" y="58772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  <a:endCxn id="40" idx="1"/>
          </p:cNvCxnSpPr>
          <p:nvPr/>
        </p:nvCxnSpPr>
        <p:spPr>
          <a:xfrm>
            <a:off x="5004048" y="58772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EASY REGISTRATION 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8640960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EASY MESSAGING 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58729"/>
            <a:ext cx="8655985" cy="486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355160" cy="1252728"/>
          </a:xfrm>
        </p:spPr>
        <p:txBody>
          <a:bodyPr>
            <a:normAutofit fontScale="90000"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MESSAGING HISTORY AND REPLIES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51981"/>
            <a:ext cx="8280920" cy="484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1556792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33256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CUSTOMER DATABASE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849694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1556792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CONTACT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 smtClean="0"/>
              <a:t>PAUL </a:t>
            </a:r>
            <a:endParaRPr lang="en-ZA" dirty="0" smtClean="0"/>
          </a:p>
          <a:p>
            <a:pPr>
              <a:buNone/>
            </a:pPr>
            <a:r>
              <a:rPr lang="en-ZA" dirty="0" smtClean="0">
                <a:latin typeface="Agency FB" pitchFamily="34" charset="0"/>
              </a:rPr>
              <a:t>0833958283</a:t>
            </a:r>
          </a:p>
          <a:p>
            <a:pPr>
              <a:buNone/>
            </a:pPr>
            <a:r>
              <a:rPr lang="en-ZA" dirty="0" smtClean="0">
                <a:latin typeface="Agency FB" pitchFamily="34" charset="0"/>
                <a:hlinkClick r:id="rId3"/>
              </a:rPr>
              <a:t>paulkolo@figlut.com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</TotalTime>
  <Words>124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Corbel</vt:lpstr>
      <vt:lpstr>Wingdings</vt:lpstr>
      <vt:lpstr>Wingdings 2</vt:lpstr>
      <vt:lpstr>Wingdings 3</vt:lpstr>
      <vt:lpstr>Module</vt:lpstr>
      <vt:lpstr>PowerPoint Presentation</vt:lpstr>
      <vt:lpstr>BENEFITS </vt:lpstr>
      <vt:lpstr>HOW IT WORKS</vt:lpstr>
      <vt:lpstr>EASY REGISTRATION </vt:lpstr>
      <vt:lpstr>EASY MESSAGING </vt:lpstr>
      <vt:lpstr>MESSAGING HISTORY AND REPLIES</vt:lpstr>
      <vt:lpstr>CUSTOMER DATABASE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HB</dc:creator>
  <cp:lastModifiedBy>Paul Kolozsvari</cp:lastModifiedBy>
  <cp:revision>12</cp:revision>
  <dcterms:created xsi:type="dcterms:W3CDTF">2017-05-11T11:59:53Z</dcterms:created>
  <dcterms:modified xsi:type="dcterms:W3CDTF">2017-10-26T11:36:20Z</dcterms:modified>
</cp:coreProperties>
</file>