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0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22,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318419" y="1256557"/>
            <a:ext cx="5648623" cy="1004635"/>
          </a:xfrm>
        </p:spPr>
        <p:txBody>
          <a:bodyPr/>
          <a:lstStyle/>
          <a:p>
            <a:r>
              <a:rPr lang="en-US" dirty="0" smtClean="0"/>
              <a:t>DPDS, Where are they Now?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18959" y="1686410"/>
            <a:ext cx="6511131" cy="1223442"/>
          </a:xfrm>
        </p:spPr>
        <p:txBody>
          <a:bodyPr/>
          <a:lstStyle/>
          <a:p>
            <a:r>
              <a:rPr lang="en-US" b="1" dirty="0" smtClean="0"/>
              <a:t>End of Sprint Demo:</a:t>
            </a:r>
          </a:p>
          <a:p>
            <a:r>
              <a:rPr lang="en-US" dirty="0" smtClean="0"/>
              <a:t>Will chRistie			Kylee Budai</a:t>
            </a:r>
          </a:p>
          <a:p>
            <a:r>
              <a:rPr lang="en-US" dirty="0" smtClean="0"/>
              <a:t>Nicholas JohnSton		Paul Laliberte</a:t>
            </a:r>
          </a:p>
        </p:txBody>
      </p:sp>
    </p:spTree>
    <p:extLst>
      <p:ext uri="{BB962C8B-B14F-4D97-AF65-F5344CB8AC3E}">
        <p14:creationId xmlns:p14="http://schemas.microsoft.com/office/powerpoint/2010/main" val="32918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/>
          <a:lstStyle/>
          <a:p>
            <a:r>
              <a:rPr lang="en-US" sz="1800" dirty="0" smtClean="0"/>
              <a:t>Our vision </a:t>
            </a:r>
            <a:r>
              <a:rPr lang="en-US" sz="1800" smtClean="0"/>
              <a:t>is </a:t>
            </a:r>
            <a:r>
              <a:rPr lang="en-US" sz="1800" smtClean="0"/>
              <a:t>to </a:t>
            </a:r>
            <a:r>
              <a:rPr lang="en-US" sz="1800" dirty="0" smtClean="0"/>
              <a:t>create the most user-friendly UAS (drone) package delivery management and tracking system for our clients and the general public (users).</a:t>
            </a:r>
          </a:p>
          <a:p>
            <a:endParaRPr lang="en-US" dirty="0" smtClean="0"/>
          </a:p>
          <a:p>
            <a:r>
              <a:rPr lang="en-US" sz="2000" dirty="0" smtClean="0"/>
              <a:t>Current Features:</a:t>
            </a:r>
          </a:p>
          <a:p>
            <a:pPr marL="0" indent="0"/>
            <a:r>
              <a:rPr lang="en-US" dirty="0" smtClean="0"/>
              <a:t>- Login</a:t>
            </a:r>
          </a:p>
          <a:p>
            <a:pPr marL="0" indent="0"/>
            <a:r>
              <a:rPr lang="en-US" dirty="0" smtClean="0"/>
              <a:t>- Register</a:t>
            </a:r>
          </a:p>
          <a:p>
            <a:r>
              <a:rPr lang="en-US" dirty="0" smtClean="0"/>
              <a:t>- View tables of current </a:t>
            </a:r>
            <a:r>
              <a:rPr lang="en-US" dirty="0"/>
              <a:t>o</a:t>
            </a:r>
            <a:r>
              <a:rPr lang="en-US" dirty="0" smtClean="0"/>
              <a:t>rders</a:t>
            </a:r>
          </a:p>
          <a:p>
            <a:r>
              <a:rPr lang="en-US" dirty="0" smtClean="0"/>
              <a:t>- View map of current order location, upon click shows Drone ID, Tracking ID, Delivery Status.</a:t>
            </a:r>
          </a:p>
        </p:txBody>
      </p:sp>
    </p:spTree>
    <p:extLst>
      <p:ext uri="{BB962C8B-B14F-4D97-AF65-F5344CB8AC3E}">
        <p14:creationId xmlns:p14="http://schemas.microsoft.com/office/powerpoint/2010/main" val="1975994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</TotalTime>
  <Words>80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DPDS, Where are they Now?</vt:lpstr>
      <vt:lpstr>Vision Statement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DPDS, Where are they Now?</dc:title>
  <dc:creator>Will Christie</dc:creator>
  <cp:lastModifiedBy>Will Christie</cp:lastModifiedBy>
  <cp:revision>3</cp:revision>
  <dcterms:created xsi:type="dcterms:W3CDTF">2016-06-22T18:20:11Z</dcterms:created>
  <dcterms:modified xsi:type="dcterms:W3CDTF">2016-06-23T02:11:59Z</dcterms:modified>
</cp:coreProperties>
</file>