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324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A"/>
    <a:srgbClr val="B6BABF"/>
    <a:srgbClr val="545B64"/>
    <a:srgbClr val="E6ECEF"/>
    <a:srgbClr val="F2F4F4"/>
    <a:srgbClr val="858B94"/>
    <a:srgbClr val="E8E8E8"/>
    <a:srgbClr val="879196"/>
    <a:srgbClr val="AA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86"/>
  </p:normalViewPr>
  <p:slideViewPr>
    <p:cSldViewPr snapToGrid="0" snapToObjects="1">
      <p:cViewPr>
        <p:scale>
          <a:sx n="107" d="100"/>
          <a:sy n="107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F8CA-050B-4E47-8699-4149101450E0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49700-7669-7041-8991-CC7E08AC11DA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1827C8-EED0-F442-9F21-36BE828B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16" y="1237609"/>
            <a:ext cx="3051034" cy="24829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A774-5CAE-104D-A44E-F4886A748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0322" y="5437674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E6F9C-41E3-AD45-B47F-71D71B84563F}"/>
              </a:ext>
            </a:extLst>
          </p:cNvPr>
          <p:cNvGrpSpPr/>
          <p:nvPr/>
        </p:nvGrpSpPr>
        <p:grpSpPr>
          <a:xfrm>
            <a:off x="1341331" y="567376"/>
            <a:ext cx="4322073" cy="3332179"/>
            <a:chOff x="4257962" y="3155618"/>
            <a:chExt cx="1765300" cy="1005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587FB7-5597-574F-B06D-2F96E342950F}"/>
                </a:ext>
              </a:extLst>
            </p:cNvPr>
            <p:cNvSpPr/>
            <p:nvPr/>
          </p:nvSpPr>
          <p:spPr>
            <a:xfrm>
              <a:off x="4257962" y="3155618"/>
              <a:ext cx="1765300" cy="1005840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45B64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Step Functions </a:t>
              </a:r>
            </a:p>
            <a:p>
              <a:pPr algn="ctr"/>
              <a:r>
                <a:rPr lang="en-US" sz="1200" dirty="0">
                  <a:solidFill>
                    <a:srgbClr val="545B64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workflow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39DBDE2-AA25-A847-AC50-035389BE7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6030" y="3156667"/>
              <a:ext cx="342900" cy="34290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09762843-E12D-3F4B-915F-8F8DB65DC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2880" y="4217646"/>
            <a:ext cx="762000" cy="1092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049D5D9-56F4-C14C-81FB-2D3476D8A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8496" y="913600"/>
            <a:ext cx="762000" cy="1231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C9652B-A665-0546-B955-0D02636771E1}"/>
              </a:ext>
            </a:extLst>
          </p:cNvPr>
          <p:cNvGrpSpPr/>
          <p:nvPr/>
        </p:nvGrpSpPr>
        <p:grpSpPr>
          <a:xfrm>
            <a:off x="99980" y="857555"/>
            <a:ext cx="1072750" cy="1046211"/>
            <a:chOff x="1059311" y="3419841"/>
            <a:chExt cx="1072750" cy="104621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BFC24BD-23A8-5244-9C7A-8231906B2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09936" y="3419841"/>
              <a:ext cx="571500" cy="571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8F4E16-F618-7046-8DA6-FE0B754C9B1E}"/>
                </a:ext>
              </a:extLst>
            </p:cNvPr>
            <p:cNvSpPr txBox="1"/>
            <p:nvPr/>
          </p:nvSpPr>
          <p:spPr>
            <a:xfrm>
              <a:off x="1059311" y="403516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(time-based)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93DEB-E29F-EC40-BB5E-3FCE57DA0FB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03880" y="3046869"/>
            <a:ext cx="700119" cy="11707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F6533-B7BB-CE4C-A065-71A508290233}"/>
              </a:ext>
            </a:extLst>
          </p:cNvPr>
          <p:cNvCxnSpPr>
            <a:cxnSpLocks/>
          </p:cNvCxnSpPr>
          <p:nvPr/>
        </p:nvCxnSpPr>
        <p:spPr>
          <a:xfrm flipH="1">
            <a:off x="4356104" y="1356661"/>
            <a:ext cx="2342392" cy="12034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DB8E34-F8FC-8A40-A696-3F29ECC103EE}"/>
              </a:ext>
            </a:extLst>
          </p:cNvPr>
          <p:cNvCxnSpPr>
            <a:cxnSpLocks/>
          </p:cNvCxnSpPr>
          <p:nvPr/>
        </p:nvCxnSpPr>
        <p:spPr>
          <a:xfrm flipH="1">
            <a:off x="922107" y="1143305"/>
            <a:ext cx="4192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1D1436A9-0E3B-EC46-969D-E44EC353AE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2322" y="4217646"/>
            <a:ext cx="762000" cy="1092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9E54A-52F9-CE45-9BC8-30AE3FB0A9F8}"/>
              </a:ext>
            </a:extLst>
          </p:cNvPr>
          <p:cNvGrpSpPr/>
          <p:nvPr/>
        </p:nvGrpSpPr>
        <p:grpSpPr>
          <a:xfrm>
            <a:off x="6514488" y="2430399"/>
            <a:ext cx="1072750" cy="878080"/>
            <a:chOff x="6803809" y="2813050"/>
            <a:chExt cx="1072750" cy="87808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889B980-0363-3D42-9235-27BE7763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54434" y="2813050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F27DD3-D983-004F-9513-8C4D8382AB8E}"/>
                </a:ext>
              </a:extLst>
            </p:cNvPr>
            <p:cNvSpPr txBox="1"/>
            <p:nvPr/>
          </p:nvSpPr>
          <p:spPr>
            <a:xfrm>
              <a:off x="6803809" y="342952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Email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7DA21ED-B7E2-654A-9BD8-465210AD451A}"/>
              </a:ext>
            </a:extLst>
          </p:cNvPr>
          <p:cNvSpPr/>
          <p:nvPr/>
        </p:nvSpPr>
        <p:spPr>
          <a:xfrm>
            <a:off x="6168213" y="567376"/>
            <a:ext cx="1765300" cy="286162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Manual Step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3557D-022C-9046-AC10-F98C76A231CD}"/>
              </a:ext>
            </a:extLst>
          </p:cNvPr>
          <p:cNvCxnSpPr>
            <a:cxnSpLocks/>
          </p:cNvCxnSpPr>
          <p:nvPr/>
        </p:nvCxnSpPr>
        <p:spPr>
          <a:xfrm flipH="1" flipV="1">
            <a:off x="7058950" y="3308479"/>
            <a:ext cx="12459" cy="9091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8DA42-1B0D-A94D-991F-58986E4C4987}"/>
              </a:ext>
            </a:extLst>
          </p:cNvPr>
          <p:cNvCxnSpPr>
            <a:cxnSpLocks/>
          </p:cNvCxnSpPr>
          <p:nvPr/>
        </p:nvCxnSpPr>
        <p:spPr>
          <a:xfrm flipV="1">
            <a:off x="7065179" y="2145500"/>
            <a:ext cx="0" cy="25187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43826-CD74-C04F-9217-CC802EEECA31}"/>
              </a:ext>
            </a:extLst>
          </p:cNvPr>
          <p:cNvCxnSpPr>
            <a:cxnSpLocks/>
          </p:cNvCxnSpPr>
          <p:nvPr/>
        </p:nvCxnSpPr>
        <p:spPr>
          <a:xfrm>
            <a:off x="4993424" y="2731267"/>
            <a:ext cx="1752249" cy="14863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40A600-CFE7-EF46-9D03-E380B93F4EC5}"/>
              </a:ext>
            </a:extLst>
          </p:cNvPr>
          <p:cNvSpPr txBox="1"/>
          <p:nvPr/>
        </p:nvSpPr>
        <p:spPr>
          <a:xfrm>
            <a:off x="7034284" y="364310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Succeed/Fail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CE09B9-5245-184E-B5AD-835DC2DA45E3}"/>
              </a:ext>
            </a:extLst>
          </p:cNvPr>
          <p:cNvSpPr txBox="1"/>
          <p:nvPr/>
        </p:nvSpPr>
        <p:spPr>
          <a:xfrm>
            <a:off x="5204833" y="389608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SendTaskSuccess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SendTaskFailure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1C6DA4-2BAB-F542-B190-E5FCF6EF5734}"/>
              </a:ext>
            </a:extLst>
          </p:cNvPr>
          <p:cNvSpPr txBox="1"/>
          <p:nvPr/>
        </p:nvSpPr>
        <p:spPr>
          <a:xfrm>
            <a:off x="2982989" y="3920101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StopInstance</a:t>
            </a:r>
          </a:p>
        </p:txBody>
      </p:sp>
    </p:spTree>
    <p:extLst>
      <p:ext uri="{BB962C8B-B14F-4D97-AF65-F5344CB8AC3E}">
        <p14:creationId xmlns:p14="http://schemas.microsoft.com/office/powerpoint/2010/main" val="43175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7A37DD-65DF-0943-8B2A-8A5599E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6" y="1247501"/>
            <a:ext cx="3506083" cy="42774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A774-5CAE-104D-A44E-F4886A748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0322" y="5020230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E6F9C-41E3-AD45-B47F-71D71B84563F}"/>
              </a:ext>
            </a:extLst>
          </p:cNvPr>
          <p:cNvGrpSpPr/>
          <p:nvPr/>
        </p:nvGrpSpPr>
        <p:grpSpPr>
          <a:xfrm>
            <a:off x="1341331" y="149932"/>
            <a:ext cx="4322073" cy="5887903"/>
            <a:chOff x="4257962" y="3155618"/>
            <a:chExt cx="1765300" cy="1005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587FB7-5597-574F-B06D-2F96E342950F}"/>
                </a:ext>
              </a:extLst>
            </p:cNvPr>
            <p:cNvSpPr/>
            <p:nvPr/>
          </p:nvSpPr>
          <p:spPr>
            <a:xfrm>
              <a:off x="4257962" y="3155618"/>
              <a:ext cx="1765300" cy="1005840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45B64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Step Functions </a:t>
              </a:r>
            </a:p>
            <a:p>
              <a:pPr algn="ctr"/>
              <a:r>
                <a:rPr lang="en-US" sz="1200" dirty="0">
                  <a:solidFill>
                    <a:srgbClr val="545B64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workflow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39DBDE2-AA25-A847-AC50-035389BE7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6030" y="3156667"/>
              <a:ext cx="342900" cy="15363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09762843-E12D-3F4B-915F-8F8DB65DC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7738" y="4997733"/>
            <a:ext cx="762000" cy="1092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049D5D9-56F4-C14C-81FB-2D3476D8A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7738" y="496156"/>
            <a:ext cx="762000" cy="1231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C9652B-A665-0546-B955-0D02636771E1}"/>
              </a:ext>
            </a:extLst>
          </p:cNvPr>
          <p:cNvGrpSpPr/>
          <p:nvPr/>
        </p:nvGrpSpPr>
        <p:grpSpPr>
          <a:xfrm>
            <a:off x="99980" y="440111"/>
            <a:ext cx="1072750" cy="1046211"/>
            <a:chOff x="1059311" y="3419841"/>
            <a:chExt cx="1072750" cy="104621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BFC24BD-23A8-5244-9C7A-8231906B2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09936" y="3419841"/>
              <a:ext cx="571500" cy="571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8F4E16-F618-7046-8DA6-FE0B754C9B1E}"/>
                </a:ext>
              </a:extLst>
            </p:cNvPr>
            <p:cNvSpPr txBox="1"/>
            <p:nvPr/>
          </p:nvSpPr>
          <p:spPr>
            <a:xfrm>
              <a:off x="1059311" y="403516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(time-based)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93DEB-E29F-EC40-BB5E-3FCE57DA0FBF}"/>
              </a:ext>
            </a:extLst>
          </p:cNvPr>
          <p:cNvCxnSpPr>
            <a:cxnSpLocks/>
          </p:cNvCxnSpPr>
          <p:nvPr/>
        </p:nvCxnSpPr>
        <p:spPr>
          <a:xfrm flipH="1" flipV="1">
            <a:off x="3866323" y="3199319"/>
            <a:ext cx="2815999" cy="186116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F6533-B7BB-CE4C-A065-71A508290233}"/>
              </a:ext>
            </a:extLst>
          </p:cNvPr>
          <p:cNvCxnSpPr>
            <a:cxnSpLocks/>
          </p:cNvCxnSpPr>
          <p:nvPr/>
        </p:nvCxnSpPr>
        <p:spPr>
          <a:xfrm flipH="1">
            <a:off x="4065104" y="939217"/>
            <a:ext cx="2633392" cy="17204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DB8E34-F8FC-8A40-A696-3F29ECC103EE}"/>
              </a:ext>
            </a:extLst>
          </p:cNvPr>
          <p:cNvCxnSpPr>
            <a:cxnSpLocks/>
          </p:cNvCxnSpPr>
          <p:nvPr/>
        </p:nvCxnSpPr>
        <p:spPr>
          <a:xfrm flipH="1">
            <a:off x="922107" y="725861"/>
            <a:ext cx="4192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1D1436A9-0E3B-EC46-969D-E44EC353AE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27738" y="3611361"/>
            <a:ext cx="762000" cy="1092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9E54A-52F9-CE45-9BC8-30AE3FB0A9F8}"/>
              </a:ext>
            </a:extLst>
          </p:cNvPr>
          <p:cNvGrpSpPr/>
          <p:nvPr/>
        </p:nvGrpSpPr>
        <p:grpSpPr>
          <a:xfrm>
            <a:off x="6572363" y="2012955"/>
            <a:ext cx="1072750" cy="878080"/>
            <a:chOff x="6803809" y="2813050"/>
            <a:chExt cx="1072750" cy="87808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889B980-0363-3D42-9235-27BE7763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54434" y="2813050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F27DD3-D983-004F-9513-8C4D8382AB8E}"/>
                </a:ext>
              </a:extLst>
            </p:cNvPr>
            <p:cNvSpPr txBox="1"/>
            <p:nvPr/>
          </p:nvSpPr>
          <p:spPr>
            <a:xfrm>
              <a:off x="6803809" y="342952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Email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7DA21ED-B7E2-654A-9BD8-465210AD451A}"/>
              </a:ext>
            </a:extLst>
          </p:cNvPr>
          <p:cNvSpPr/>
          <p:nvPr/>
        </p:nvSpPr>
        <p:spPr>
          <a:xfrm>
            <a:off x="6168213" y="149932"/>
            <a:ext cx="1765300" cy="286162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Manual Step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3557D-022C-9046-AC10-F98C76A231CD}"/>
              </a:ext>
            </a:extLst>
          </p:cNvPr>
          <p:cNvCxnSpPr>
            <a:cxnSpLocks/>
          </p:cNvCxnSpPr>
          <p:nvPr/>
        </p:nvCxnSpPr>
        <p:spPr>
          <a:xfrm flipV="1">
            <a:off x="7116825" y="2891036"/>
            <a:ext cx="1" cy="7203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8DA42-1B0D-A94D-991F-58986E4C4987}"/>
              </a:ext>
            </a:extLst>
          </p:cNvPr>
          <p:cNvCxnSpPr>
            <a:cxnSpLocks/>
          </p:cNvCxnSpPr>
          <p:nvPr/>
        </p:nvCxnSpPr>
        <p:spPr>
          <a:xfrm flipV="1">
            <a:off x="7123054" y="1728056"/>
            <a:ext cx="0" cy="25187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43826-CD74-C04F-9217-CC802EEECA31}"/>
              </a:ext>
            </a:extLst>
          </p:cNvPr>
          <p:cNvCxnSpPr>
            <a:cxnSpLocks/>
          </p:cNvCxnSpPr>
          <p:nvPr/>
        </p:nvCxnSpPr>
        <p:spPr>
          <a:xfrm>
            <a:off x="4774376" y="2814467"/>
            <a:ext cx="1987106" cy="935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40A600-CFE7-EF46-9D03-E380B93F4EC5}"/>
              </a:ext>
            </a:extLst>
          </p:cNvPr>
          <p:cNvSpPr txBox="1"/>
          <p:nvPr/>
        </p:nvSpPr>
        <p:spPr>
          <a:xfrm>
            <a:off x="7037665" y="311830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Succeed/Fail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CE09B9-5245-184E-B5AD-835DC2DA45E3}"/>
              </a:ext>
            </a:extLst>
          </p:cNvPr>
          <p:cNvSpPr txBox="1"/>
          <p:nvPr/>
        </p:nvSpPr>
        <p:spPr>
          <a:xfrm>
            <a:off x="4949863" y="347388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SendTaskSuccess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SendTaskFailure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1C6DA4-2BAB-F542-B190-E5FCF6EF5734}"/>
              </a:ext>
            </a:extLst>
          </p:cNvPr>
          <p:cNvSpPr txBox="1"/>
          <p:nvPr/>
        </p:nvSpPr>
        <p:spPr>
          <a:xfrm>
            <a:off x="4774376" y="4589525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StopInstance</a:t>
            </a:r>
          </a:p>
        </p:txBody>
      </p:sp>
    </p:spTree>
    <p:extLst>
      <p:ext uri="{BB962C8B-B14F-4D97-AF65-F5344CB8AC3E}">
        <p14:creationId xmlns:p14="http://schemas.microsoft.com/office/powerpoint/2010/main" val="23142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15100</TotalTime>
  <Words>36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McClean</cp:lastModifiedBy>
  <cp:revision>199</cp:revision>
  <cp:lastPrinted>2018-10-01T14:27:43Z</cp:lastPrinted>
  <dcterms:created xsi:type="dcterms:W3CDTF">2018-09-14T20:21:45Z</dcterms:created>
  <dcterms:modified xsi:type="dcterms:W3CDTF">2018-11-23T11:32:12Z</dcterms:modified>
</cp:coreProperties>
</file>