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B96-F184-4AFF-B03E-2AB50A8309E8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FA98-8ED6-4839-90D3-7FA14A9365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5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B96-F184-4AFF-B03E-2AB50A8309E8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FA98-8ED6-4839-90D3-7FA14A9365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99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B96-F184-4AFF-B03E-2AB50A8309E8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FA98-8ED6-4839-90D3-7FA14A9365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2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B96-F184-4AFF-B03E-2AB50A8309E8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FA98-8ED6-4839-90D3-7FA14A9365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08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B96-F184-4AFF-B03E-2AB50A8309E8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FA98-8ED6-4839-90D3-7FA14A9365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3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B96-F184-4AFF-B03E-2AB50A8309E8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FA98-8ED6-4839-90D3-7FA14A9365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9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B96-F184-4AFF-B03E-2AB50A8309E8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FA98-8ED6-4839-90D3-7FA14A9365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7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B96-F184-4AFF-B03E-2AB50A8309E8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FA98-8ED6-4839-90D3-7FA14A9365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2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B96-F184-4AFF-B03E-2AB50A8309E8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FA98-8ED6-4839-90D3-7FA14A9365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80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B96-F184-4AFF-B03E-2AB50A8309E8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FA98-8ED6-4839-90D3-7FA14A9365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86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B96-F184-4AFF-B03E-2AB50A8309E8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FA98-8ED6-4839-90D3-7FA14A9365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95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D3B96-F184-4AFF-B03E-2AB50A8309E8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8FA98-8ED6-4839-90D3-7FA14A9365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18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20352" y="825276"/>
            <a:ext cx="2302136" cy="304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32760" y="846891"/>
            <a:ext cx="2302136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  int health</a:t>
            </a:r>
          </a:p>
          <a:p>
            <a:r>
              <a:rPr lang="en-US" sz="1050" dirty="0"/>
              <a:t>- </a:t>
            </a:r>
            <a:r>
              <a:rPr lang="en-US" sz="1050" b="1" dirty="0"/>
              <a:t>Crew</a:t>
            </a:r>
            <a:r>
              <a:rPr lang="en-US" sz="1050" dirty="0"/>
              <a:t> </a:t>
            </a:r>
            <a:r>
              <a:rPr lang="en-US" sz="1050" dirty="0" err="1"/>
              <a:t>theCrew</a:t>
            </a:r>
            <a:endParaRPr lang="en-US" sz="1050" dirty="0"/>
          </a:p>
          <a:p>
            <a:r>
              <a:rPr lang="en-US" sz="1050" dirty="0"/>
              <a:t>- int </a:t>
            </a:r>
            <a:r>
              <a:rPr lang="en-US" sz="1050" dirty="0" err="1"/>
              <a:t>phaserCharge</a:t>
            </a:r>
            <a:r>
              <a:rPr lang="en-US" sz="1050" dirty="0"/>
              <a:t> // 3 FULL</a:t>
            </a:r>
          </a:p>
          <a:p>
            <a:r>
              <a:rPr lang="en-US" sz="1050" dirty="0"/>
              <a:t>- int fuel // 10 FULL</a:t>
            </a:r>
          </a:p>
          <a:p>
            <a:r>
              <a:rPr lang="en-US" sz="1050" dirty="0"/>
              <a:t>- - - - - - - - - - - - - - - - - - - - - - -</a:t>
            </a:r>
          </a:p>
          <a:p>
            <a:r>
              <a:rPr lang="en-US" sz="1050" dirty="0"/>
              <a:t>+ Spaceship() // declare crew</a:t>
            </a:r>
          </a:p>
          <a:p>
            <a:r>
              <a:rPr lang="en-US" sz="1050" dirty="0"/>
              <a:t>+ damage()</a:t>
            </a:r>
          </a:p>
          <a:p>
            <a:r>
              <a:rPr lang="en-US" sz="1050" dirty="0"/>
              <a:t>+ fire() // choice</a:t>
            </a:r>
          </a:p>
          <a:p>
            <a:r>
              <a:rPr lang="en-US" sz="1050" dirty="0"/>
              <a:t>+ repair() // call crew </a:t>
            </a:r>
            <a:r>
              <a:rPr lang="en-US" sz="1050" dirty="0" err="1"/>
              <a:t>startRepairing</a:t>
            </a:r>
            <a:r>
              <a:rPr lang="en-US" sz="1050" dirty="0"/>
              <a:t>() function</a:t>
            </a:r>
          </a:p>
          <a:p>
            <a:r>
              <a:rPr lang="en-US" sz="1050" dirty="0"/>
              <a:t>+ update() // calls crew update and lowers fuel by 1, increase phaser charge by 1</a:t>
            </a:r>
          </a:p>
          <a:p>
            <a:endParaRPr lang="en-US" sz="1050" dirty="0"/>
          </a:p>
        </p:txBody>
      </p:sp>
      <p:sp>
        <p:nvSpPr>
          <p:cNvPr id="12" name="Rectangle 11"/>
          <p:cNvSpPr/>
          <p:nvPr/>
        </p:nvSpPr>
        <p:spPr>
          <a:xfrm>
            <a:off x="3707057" y="153474"/>
            <a:ext cx="2302136" cy="6718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Spaceship</a:t>
            </a:r>
          </a:p>
        </p:txBody>
      </p:sp>
      <p:cxnSp>
        <p:nvCxnSpPr>
          <p:cNvPr id="14" name="Straight Connector 13"/>
          <p:cNvCxnSpPr>
            <a:cxnSpLocks/>
            <a:stCxn id="15" idx="3"/>
            <a:endCxn id="11" idx="3"/>
          </p:cNvCxnSpPr>
          <p:nvPr/>
        </p:nvCxnSpPr>
        <p:spPr>
          <a:xfrm flipH="1" flipV="1">
            <a:off x="6034896" y="2024137"/>
            <a:ext cx="1132833" cy="88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/>
          <p:cNvSpPr/>
          <p:nvPr/>
        </p:nvSpPr>
        <p:spPr>
          <a:xfrm>
            <a:off x="6941819" y="2004645"/>
            <a:ext cx="225910" cy="215703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4F0761-7C23-41CE-81EA-65E7715F4C31}"/>
              </a:ext>
            </a:extLst>
          </p:cNvPr>
          <p:cNvSpPr/>
          <p:nvPr/>
        </p:nvSpPr>
        <p:spPr>
          <a:xfrm>
            <a:off x="7181024" y="2340546"/>
            <a:ext cx="2302136" cy="304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EE3426-39E6-4335-AEAE-F54F873FF83B}"/>
              </a:ext>
            </a:extLst>
          </p:cNvPr>
          <p:cNvSpPr txBox="1"/>
          <p:nvPr/>
        </p:nvSpPr>
        <p:spPr>
          <a:xfrm>
            <a:off x="7193432" y="2362161"/>
            <a:ext cx="2302136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  int size</a:t>
            </a:r>
          </a:p>
          <a:p>
            <a:r>
              <a:rPr lang="en-US" sz="1050" dirty="0"/>
              <a:t>- Int </a:t>
            </a:r>
            <a:r>
              <a:rPr lang="en-US" sz="1050" dirty="0" err="1"/>
              <a:t>repairTimeLeft</a:t>
            </a:r>
            <a:endParaRPr lang="en-US" sz="1050" dirty="0"/>
          </a:p>
          <a:p>
            <a:r>
              <a:rPr lang="en-US" sz="1050" dirty="0"/>
              <a:t>- bool </a:t>
            </a:r>
            <a:r>
              <a:rPr lang="en-US" sz="1050" dirty="0" err="1"/>
              <a:t>busyRepairing</a:t>
            </a:r>
            <a:r>
              <a:rPr lang="en-US" sz="1050" dirty="0"/>
              <a:t>()</a:t>
            </a:r>
          </a:p>
          <a:p>
            <a:r>
              <a:rPr lang="en-US" sz="1050" dirty="0"/>
              <a:t>- - - - - - - - - - - - - - - - - - - - - - -</a:t>
            </a:r>
          </a:p>
          <a:p>
            <a:r>
              <a:rPr lang="en-US" sz="1050" dirty="0"/>
              <a:t>+ Crew()</a:t>
            </a:r>
          </a:p>
          <a:p>
            <a:r>
              <a:rPr lang="en-US" sz="1050" dirty="0"/>
              <a:t>+ </a:t>
            </a:r>
            <a:r>
              <a:rPr lang="en-US" sz="1050" dirty="0" err="1"/>
              <a:t>getSize</a:t>
            </a:r>
            <a:r>
              <a:rPr lang="en-US" sz="1050" dirty="0"/>
              <a:t>()</a:t>
            </a:r>
          </a:p>
          <a:p>
            <a:r>
              <a:rPr lang="en-US" sz="1050" dirty="0"/>
              <a:t>+ </a:t>
            </a:r>
            <a:r>
              <a:rPr lang="en-US" sz="1050" dirty="0" err="1"/>
              <a:t>getBusyRepairing</a:t>
            </a:r>
            <a:r>
              <a:rPr lang="en-US" sz="1050" dirty="0"/>
              <a:t>()</a:t>
            </a:r>
          </a:p>
          <a:p>
            <a:r>
              <a:rPr lang="en-US" sz="1050" dirty="0"/>
              <a:t>+ </a:t>
            </a:r>
            <a:r>
              <a:rPr lang="en-US" sz="1050" dirty="0" err="1"/>
              <a:t>getRepairTimeLeft</a:t>
            </a:r>
            <a:r>
              <a:rPr lang="en-US" sz="1050" dirty="0"/>
              <a:t>()</a:t>
            </a:r>
          </a:p>
          <a:p>
            <a:r>
              <a:rPr lang="en-US" sz="1050" dirty="0"/>
              <a:t>+ </a:t>
            </a:r>
            <a:r>
              <a:rPr lang="en-US" sz="1050" dirty="0" err="1"/>
              <a:t>setRepairTimeLeft</a:t>
            </a:r>
            <a:r>
              <a:rPr lang="en-US" sz="1050" dirty="0"/>
              <a:t>(time)</a:t>
            </a:r>
          </a:p>
          <a:p>
            <a:r>
              <a:rPr lang="en-US" sz="1050" dirty="0"/>
              <a:t>+ </a:t>
            </a:r>
            <a:r>
              <a:rPr lang="en-US" sz="1050" dirty="0" err="1"/>
              <a:t>startRepairing</a:t>
            </a:r>
            <a:r>
              <a:rPr lang="en-US" sz="1050" dirty="0"/>
              <a:t>()</a:t>
            </a:r>
          </a:p>
          <a:p>
            <a:r>
              <a:rPr lang="en-US" sz="1050" dirty="0"/>
              <a:t>+ update()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ADD0FE-2A8A-4B83-BF87-95216C7F5F51}"/>
              </a:ext>
            </a:extLst>
          </p:cNvPr>
          <p:cNvSpPr/>
          <p:nvPr/>
        </p:nvSpPr>
        <p:spPr>
          <a:xfrm>
            <a:off x="7167729" y="1668744"/>
            <a:ext cx="2302136" cy="6718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AB4029-B5C9-4E41-89E9-F642FA1C1CC6}"/>
              </a:ext>
            </a:extLst>
          </p:cNvPr>
          <p:cNvSpPr/>
          <p:nvPr/>
        </p:nvSpPr>
        <p:spPr>
          <a:xfrm>
            <a:off x="536996" y="868498"/>
            <a:ext cx="2302136" cy="1022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20E8EC-E446-49A1-A1E7-1E9A29111706}"/>
              </a:ext>
            </a:extLst>
          </p:cNvPr>
          <p:cNvSpPr txBox="1"/>
          <p:nvPr/>
        </p:nvSpPr>
        <p:spPr>
          <a:xfrm>
            <a:off x="549404" y="890113"/>
            <a:ext cx="230213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  Spaceship </a:t>
            </a:r>
            <a:r>
              <a:rPr lang="en-US" sz="1050" dirty="0" err="1"/>
              <a:t>mySpaceship</a:t>
            </a:r>
            <a:endParaRPr lang="en-US" sz="1050" dirty="0"/>
          </a:p>
          <a:p>
            <a:r>
              <a:rPr lang="en-US" sz="1050" dirty="0"/>
              <a:t>- int clock</a:t>
            </a:r>
          </a:p>
          <a:p>
            <a:r>
              <a:rPr lang="en-US" sz="1050" dirty="0"/>
              <a:t>- - - - - - - - - - - - - - - - - - - - - - -</a:t>
            </a:r>
          </a:p>
          <a:p>
            <a:r>
              <a:rPr lang="en-US" sz="1050" dirty="0"/>
              <a:t>+ Simulator()</a:t>
            </a:r>
          </a:p>
          <a:p>
            <a:r>
              <a:rPr lang="en-US" sz="1050" dirty="0"/>
              <a:t>+ </a:t>
            </a:r>
            <a:r>
              <a:rPr lang="en-US" sz="1050" dirty="0" err="1"/>
              <a:t>runSimulation</a:t>
            </a:r>
            <a:r>
              <a:rPr lang="en-US" sz="1050" dirty="0"/>
              <a:t>()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85B004-8B0F-4355-ADA9-AB456FAB5623}"/>
              </a:ext>
            </a:extLst>
          </p:cNvPr>
          <p:cNvSpPr/>
          <p:nvPr/>
        </p:nvSpPr>
        <p:spPr>
          <a:xfrm>
            <a:off x="523701" y="196696"/>
            <a:ext cx="2302136" cy="6718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Simulator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CC97B6-B039-45D4-A81A-B62E74FE8F19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2825837" y="622236"/>
            <a:ext cx="98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>
            <a:extLst>
              <a:ext uri="{FF2B5EF4-FFF2-40B4-BE49-F238E27FC236}">
                <a16:creationId xmlns:a16="http://schemas.microsoft.com/office/drawing/2014/main" id="{F954BE9D-B889-4042-A6A1-FC4E97DC3FFC}"/>
              </a:ext>
            </a:extLst>
          </p:cNvPr>
          <p:cNvSpPr/>
          <p:nvPr/>
        </p:nvSpPr>
        <p:spPr>
          <a:xfrm>
            <a:off x="3580807" y="514384"/>
            <a:ext cx="225910" cy="215703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26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176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Whitworth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Paul MacDonald</cp:lastModifiedBy>
  <cp:revision>26</cp:revision>
  <dcterms:created xsi:type="dcterms:W3CDTF">2017-12-04T17:09:35Z</dcterms:created>
  <dcterms:modified xsi:type="dcterms:W3CDTF">2020-01-20T21:43:25Z</dcterms:modified>
</cp:coreProperties>
</file>