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2" Type="http://schemas.openxmlformats.org/officeDocument/2006/relationships/font" Target="fonts/Raleway-boldItalic.fntdata"/><Relationship Id="rId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5bb7cd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5bb7cd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5bb7cda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5bb7cda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6252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4835700"/>
            <a:ext cx="126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3F3F3"/>
                </a:solidFill>
              </a:rPr>
              <a:t>Maris Paul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001450"/>
            <a:ext cx="9144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MOON LANG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614975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1500">
                <a:solidFill>
                  <a:srgbClr val="EFEFEF"/>
                </a:solidFill>
              </a:rPr>
              <a:t>A moonshot project</a:t>
            </a:r>
            <a:endParaRPr i="1" sz="1500">
              <a:solidFill>
                <a:srgbClr val="EFEFE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03450" y="2002650"/>
            <a:ext cx="847200" cy="8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700" y="2178000"/>
            <a:ext cx="482698" cy="48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2153850"/>
            <a:ext cx="9144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4835700"/>
            <a:ext cx="126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66666"/>
                </a:solidFill>
              </a:rPr>
              <a:t>Maris Paul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437" l="0" r="0" t="1427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2153850"/>
            <a:ext cx="9144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MANAGEMENT</a:t>
            </a:r>
            <a:endParaRPr b="1"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4835700"/>
            <a:ext cx="126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666666"/>
                </a:solidFill>
              </a:rPr>
              <a:t>Maris Paul</a:t>
            </a:r>
            <a:endParaRPr sz="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