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aleway-boldItalic.fntdata"/><Relationship Id="rId9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6252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4835700"/>
            <a:ext cx="126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3F3F3"/>
                </a:solidFill>
              </a:rPr>
              <a:t>Maris Paul</a:t>
            </a:r>
            <a:endParaRPr sz="800">
              <a:solidFill>
                <a:srgbClr val="F3F3F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2001450"/>
            <a:ext cx="9144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    MOON LANG</a:t>
            </a:r>
            <a:endParaRPr b="1" sz="4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614975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fr" sz="1500">
                <a:solidFill>
                  <a:srgbClr val="EFEFEF"/>
                </a:solidFill>
              </a:rPr>
              <a:t>A moonshot project</a:t>
            </a:r>
            <a:endParaRPr i="1" sz="1500">
              <a:solidFill>
                <a:srgbClr val="EFEFEF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303450" y="2002650"/>
            <a:ext cx="847200" cy="833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700" y="2178000"/>
            <a:ext cx="482698" cy="48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