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6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952A6-4006-4619-886A-33D89A7A2C9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E3911-79CA-4AB0-A346-7402A9115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0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AE3911-79CA-4AB0-A346-7402A91153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3664-CE96-76CD-D6F1-6352F24C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BF8BA-0600-403B-1306-15937FB34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A2379-5789-032B-957C-632FFFAC4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EE0FC-81D9-805A-9CB8-93385315A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47F8B-E795-15B0-7F0C-6F6096AD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D668-435A-3BD2-B8F3-1EEFE2E4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89B00-6877-6CB5-E56C-34DC5617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6A09A-E5F8-2049-FE4F-423DBB54B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2650A-9753-C7C8-F2EF-DA560A2E0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DBC9-F068-2930-C084-6B7193D4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A5170-13DA-D46E-3F9E-546CC662AA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866D6-FCE7-068B-487B-76C766C70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4620-5F52-3D67-3A0E-2AD6CADE7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968E-213D-50BE-890A-1EF4578F0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78DF1D-C345-C7B2-6421-D0F1FD88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010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A32C-417B-B371-FB59-163BB4A42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6EFF5-18EE-6CBE-B3D5-AF87B1387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A86F8-5DFC-1E76-E38E-C20924917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794DE-3CEB-49BC-BEE0-1FF9B4E89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3D5C7-1670-2EFF-6D17-19F2BC6DC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97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D3AA8-7A60-EBB0-1E41-A1B399670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007F-70C0-6876-3718-C866F269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186BE-0249-D386-29E4-CF628576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3D8E1-505E-ADA1-D00D-B367AF27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87694-1739-9056-007E-B62B11BB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98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C0D9-AEF6-BB40-1869-024602879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4C5D-7DAC-E380-B2E1-B4AE677E01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440E1-1CC9-B972-FBB6-4E674E642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BC2D4-4FBB-4A72-5AB6-663752567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34E8-43CC-053D-1769-1F9828F48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7841F-6F9C-D724-9780-29DFC9C8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51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DBD-4A14-0C7B-1E17-7F1D90D5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8E81D-A297-1B26-5707-5F1C2B258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22A3-C5C0-8401-DD23-61B835DE7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921CC-1FCF-03B3-7C22-6736B6D7B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2CA4A-E360-654C-BF6B-6E53F4C23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92708A-38D0-2E7E-5BA3-6A22EE40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0AB84-4394-E0C9-6FC6-A8233CE0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FC473-BC8E-27AB-CD99-30097D5A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10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E58A-F97D-56CE-BE3E-6242539DD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2B662-3CDB-59FD-4A65-B109DFCA6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2EDAC-5612-1A10-1F35-F3A3F028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D2247-C4ED-915F-F13E-D2710649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87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A512A6-71C6-CFBF-791E-9C81D398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4B682-7B31-67D3-ECC7-E0600FD25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518E0-29E0-6ED9-EE7F-5BCADDA0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0B28-5F38-A984-9DF8-30A931283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62EB-760C-E6A7-62D5-C1B891EC6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350245-CA99-6F80-5D4A-17B0611C4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AC2E0-6413-2B71-587C-1C85843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6EFE9-B71D-A5CF-EBC0-896574830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0D3A7-9FE3-7EC7-164B-6E49E52A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084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30B-018C-9E98-33DD-68E188AB7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58BD3-E181-9521-93A6-E5045057F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44DB3-F92C-45FE-5C3F-80812048F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41AFC-4FE3-D56D-BC04-E408AFAB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49FF-8F88-1ED8-0AE4-BEF56E62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AE90E2-6F7D-AEE3-7378-7D325EAF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88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163D9F-B195-45CE-EF3A-580BCDF4F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960A5-1694-48C2-7D58-FF483F513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50C85-C742-D2BF-4FE5-8AC5D685A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9049B-B0F4-40F7-8B9F-1C2064DBF5D3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7F545-76E4-FBC6-4C8C-C57CDC29D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415E0-C65C-9B02-94B4-59D7F7CAA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7E4AFB-2C9D-461F-933F-438CBE2CE2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68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7BD5-9023-0924-0FAE-1C4387391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037B78-50BA-C66C-4755-943A2D149A95}"/>
              </a:ext>
            </a:extLst>
          </p:cNvPr>
          <p:cNvCxnSpPr>
            <a:cxnSpLocks/>
          </p:cNvCxnSpPr>
          <p:nvPr/>
        </p:nvCxnSpPr>
        <p:spPr>
          <a:xfrm flipV="1">
            <a:off x="2052735" y="1847461"/>
            <a:ext cx="951722" cy="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7C8FE1-3C5D-E1C9-26FC-02E4D91EEDAD}"/>
              </a:ext>
            </a:extLst>
          </p:cNvPr>
          <p:cNvCxnSpPr>
            <a:cxnSpLocks/>
          </p:cNvCxnSpPr>
          <p:nvPr/>
        </p:nvCxnSpPr>
        <p:spPr>
          <a:xfrm>
            <a:off x="2416629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D5D2CE1-6EC4-FEC5-F5C2-F57AA3EBADFC}"/>
              </a:ext>
            </a:extLst>
          </p:cNvPr>
          <p:cNvSpPr/>
          <p:nvPr/>
        </p:nvSpPr>
        <p:spPr>
          <a:xfrm>
            <a:off x="2230019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C64E8A-E1B2-952D-EB1C-46D181BA5601}"/>
              </a:ext>
            </a:extLst>
          </p:cNvPr>
          <p:cNvSpPr/>
          <p:nvPr/>
        </p:nvSpPr>
        <p:spPr>
          <a:xfrm>
            <a:off x="3004457" y="1642186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5B048C1-162E-12C7-FF22-01D688CFD802}"/>
              </a:ext>
            </a:extLst>
          </p:cNvPr>
          <p:cNvSpPr/>
          <p:nvPr/>
        </p:nvSpPr>
        <p:spPr>
          <a:xfrm>
            <a:off x="3816220" y="3427443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A0F83B0-C5AC-F326-CB1B-E5ABC42D5E65}"/>
              </a:ext>
            </a:extLst>
          </p:cNvPr>
          <p:cNvSpPr/>
          <p:nvPr/>
        </p:nvSpPr>
        <p:spPr>
          <a:xfrm>
            <a:off x="3816220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C19484-9CA8-5FC6-998C-51A5B7932F3C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416628" y="2668551"/>
            <a:ext cx="1" cy="94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CF0360-CB47-8405-1F58-B27BE6F586D1}"/>
              </a:ext>
            </a:extLst>
          </p:cNvPr>
          <p:cNvCxnSpPr>
            <a:cxnSpLocks/>
          </p:cNvCxnSpPr>
          <p:nvPr/>
        </p:nvCxnSpPr>
        <p:spPr>
          <a:xfrm>
            <a:off x="2416628" y="3609388"/>
            <a:ext cx="139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C835A6-7EFF-BE4C-C152-D3277D0A84E7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002830" y="2668551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C055C1-8280-6A0D-752F-76A0F125C883}"/>
              </a:ext>
            </a:extLst>
          </p:cNvPr>
          <p:cNvCxnSpPr>
            <a:cxnSpLocks/>
          </p:cNvCxnSpPr>
          <p:nvPr/>
        </p:nvCxnSpPr>
        <p:spPr>
          <a:xfrm>
            <a:off x="3414999" y="1847461"/>
            <a:ext cx="99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3F853E0-C7CE-725E-86FB-9F42C027133A}"/>
              </a:ext>
            </a:extLst>
          </p:cNvPr>
          <p:cNvCxnSpPr>
            <a:cxnSpLocks/>
          </p:cNvCxnSpPr>
          <p:nvPr/>
        </p:nvCxnSpPr>
        <p:spPr>
          <a:xfrm>
            <a:off x="4002830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554066D-7B66-8CC6-20E4-9A338C8B833F}"/>
              </a:ext>
            </a:extLst>
          </p:cNvPr>
          <p:cNvSpPr txBox="1"/>
          <p:nvPr/>
        </p:nvSpPr>
        <p:spPr>
          <a:xfrm>
            <a:off x="3037116" y="1642185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71C70D-02D9-FB6B-2D3B-7EF4615E7352}"/>
              </a:ext>
            </a:extLst>
          </p:cNvPr>
          <p:cNvSpPr txBox="1"/>
          <p:nvPr/>
        </p:nvSpPr>
        <p:spPr>
          <a:xfrm>
            <a:off x="2278999" y="227781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532F98-E929-04B0-4DB5-811D84F7159E}"/>
              </a:ext>
            </a:extLst>
          </p:cNvPr>
          <p:cNvSpPr txBox="1"/>
          <p:nvPr/>
        </p:nvSpPr>
        <p:spPr>
          <a:xfrm>
            <a:off x="3865201" y="228851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9C800-AE16-E644-79E2-032BB072F432}"/>
              </a:ext>
            </a:extLst>
          </p:cNvPr>
          <p:cNvSpPr txBox="1"/>
          <p:nvPr/>
        </p:nvSpPr>
        <p:spPr>
          <a:xfrm>
            <a:off x="3865201" y="3416740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B391A67-CA5F-DFFB-C9E4-B30BAAB24DC8}"/>
              </a:ext>
            </a:extLst>
          </p:cNvPr>
          <p:cNvSpPr/>
          <p:nvPr/>
        </p:nvSpPr>
        <p:spPr>
          <a:xfrm>
            <a:off x="4446033" y="1645453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0935F3B-2431-61C6-09DA-363B889BD2AB}"/>
              </a:ext>
            </a:extLst>
          </p:cNvPr>
          <p:cNvSpPr/>
          <p:nvPr/>
        </p:nvSpPr>
        <p:spPr>
          <a:xfrm>
            <a:off x="5257796" y="3430710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9C7024C-B6A8-B10E-D9A9-A6FB412255A4}"/>
              </a:ext>
            </a:extLst>
          </p:cNvPr>
          <p:cNvSpPr/>
          <p:nvPr/>
        </p:nvSpPr>
        <p:spPr>
          <a:xfrm>
            <a:off x="5257796" y="2307928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FF3329-F12C-1A60-A667-E1B87E45E3FC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5444406" y="2671818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51068F9-0C65-4D7A-1F12-58CFA6E25DC1}"/>
              </a:ext>
            </a:extLst>
          </p:cNvPr>
          <p:cNvCxnSpPr>
            <a:cxnSpLocks/>
          </p:cNvCxnSpPr>
          <p:nvPr/>
        </p:nvCxnSpPr>
        <p:spPr>
          <a:xfrm>
            <a:off x="5444406" y="1850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8C8972-2396-1777-B644-8B6F29047FA8}"/>
              </a:ext>
            </a:extLst>
          </p:cNvPr>
          <p:cNvSpPr txBox="1"/>
          <p:nvPr/>
        </p:nvSpPr>
        <p:spPr>
          <a:xfrm>
            <a:off x="4478692" y="1645452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7165D46-B802-82D6-420F-8D43A2E463A5}"/>
              </a:ext>
            </a:extLst>
          </p:cNvPr>
          <p:cNvSpPr txBox="1"/>
          <p:nvPr/>
        </p:nvSpPr>
        <p:spPr>
          <a:xfrm>
            <a:off x="5306777" y="229178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92D8E8-9A7A-7393-8528-CF3FA83BA44A}"/>
              </a:ext>
            </a:extLst>
          </p:cNvPr>
          <p:cNvSpPr txBox="1"/>
          <p:nvPr/>
        </p:nvSpPr>
        <p:spPr>
          <a:xfrm>
            <a:off x="5306777" y="3420007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CCE61B3-FF8C-F50E-9F8E-7FBB2522F364}"/>
              </a:ext>
            </a:extLst>
          </p:cNvPr>
          <p:cNvCxnSpPr/>
          <p:nvPr/>
        </p:nvCxnSpPr>
        <p:spPr>
          <a:xfrm flipH="1">
            <a:off x="4856575" y="1847461"/>
            <a:ext cx="587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303B2B-4DBF-A480-9EB2-E4E2EDF79AB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189439" y="3609388"/>
            <a:ext cx="1068357" cy="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A5E464-B3CE-BFA9-81D3-C3B7CC2D1030}"/>
              </a:ext>
            </a:extLst>
          </p:cNvPr>
          <p:cNvCxnSpPr>
            <a:cxnSpLocks/>
          </p:cNvCxnSpPr>
          <p:nvPr/>
        </p:nvCxnSpPr>
        <p:spPr>
          <a:xfrm>
            <a:off x="5444406" y="1847461"/>
            <a:ext cx="122698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7AA0B6-743C-1C9A-D116-4F60891EFF91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631015" y="3609388"/>
            <a:ext cx="185213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093DC34-B413-5D64-B325-C93CC63A3E8E}"/>
              </a:ext>
            </a:extLst>
          </p:cNvPr>
          <p:cNvSpPr/>
          <p:nvPr/>
        </p:nvSpPr>
        <p:spPr>
          <a:xfrm>
            <a:off x="6671388" y="1642186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2B1FA20-A55F-B658-7F5C-ADCD5DF6202C}"/>
              </a:ext>
            </a:extLst>
          </p:cNvPr>
          <p:cNvSpPr/>
          <p:nvPr/>
        </p:nvSpPr>
        <p:spPr>
          <a:xfrm>
            <a:off x="7483151" y="3427443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AB6DC9E1-5229-998D-5DD1-B572E3A53657}"/>
              </a:ext>
            </a:extLst>
          </p:cNvPr>
          <p:cNvSpPr/>
          <p:nvPr/>
        </p:nvSpPr>
        <p:spPr>
          <a:xfrm>
            <a:off x="7483151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25C8F62-CD69-93D8-DC15-9E75EB9C6867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>
            <a:off x="7669761" y="2668551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BEA4867-F817-B9F8-3438-ED3A4EE6A741}"/>
              </a:ext>
            </a:extLst>
          </p:cNvPr>
          <p:cNvCxnSpPr>
            <a:cxnSpLocks/>
          </p:cNvCxnSpPr>
          <p:nvPr/>
        </p:nvCxnSpPr>
        <p:spPr>
          <a:xfrm>
            <a:off x="7669761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902C795-3102-50AF-4814-A91CEB7C5ECB}"/>
              </a:ext>
            </a:extLst>
          </p:cNvPr>
          <p:cNvSpPr txBox="1"/>
          <p:nvPr/>
        </p:nvSpPr>
        <p:spPr>
          <a:xfrm>
            <a:off x="6704047" y="1642185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180B65-91AE-39B8-6FB7-100C32B42D21}"/>
              </a:ext>
            </a:extLst>
          </p:cNvPr>
          <p:cNvSpPr txBox="1"/>
          <p:nvPr/>
        </p:nvSpPr>
        <p:spPr>
          <a:xfrm>
            <a:off x="7532132" y="228851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CD9C6A-7661-A08B-F796-9A925D566363}"/>
              </a:ext>
            </a:extLst>
          </p:cNvPr>
          <p:cNvSpPr txBox="1"/>
          <p:nvPr/>
        </p:nvSpPr>
        <p:spPr>
          <a:xfrm>
            <a:off x="7532132" y="3416740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4AE22A5-E6B1-154F-84B9-068312D40B74}"/>
              </a:ext>
            </a:extLst>
          </p:cNvPr>
          <p:cNvCxnSpPr/>
          <p:nvPr/>
        </p:nvCxnSpPr>
        <p:spPr>
          <a:xfrm flipH="1">
            <a:off x="7081930" y="1844194"/>
            <a:ext cx="587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6FFB750-43D1-B47E-E13C-E0DA91FBE5F4}"/>
              </a:ext>
            </a:extLst>
          </p:cNvPr>
          <p:cNvCxnSpPr>
            <a:cxnSpLocks/>
          </p:cNvCxnSpPr>
          <p:nvPr/>
        </p:nvCxnSpPr>
        <p:spPr>
          <a:xfrm>
            <a:off x="7856370" y="3609388"/>
            <a:ext cx="46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F6FBCAE-AA24-61B8-3A38-6F452BA92740}"/>
              </a:ext>
            </a:extLst>
          </p:cNvPr>
          <p:cNvSpPr txBox="1"/>
          <p:nvPr/>
        </p:nvSpPr>
        <p:spPr>
          <a:xfrm>
            <a:off x="1538390" y="1659528"/>
            <a:ext cx="6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x[n]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DA4836D-B92F-A144-B5BF-8CCDFCB25C09}"/>
              </a:ext>
            </a:extLst>
          </p:cNvPr>
          <p:cNvSpPr txBox="1"/>
          <p:nvPr/>
        </p:nvSpPr>
        <p:spPr>
          <a:xfrm>
            <a:off x="8322906" y="3427443"/>
            <a:ext cx="6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y[n]</a:t>
            </a:r>
          </a:p>
        </p:txBody>
      </p:sp>
    </p:spTree>
    <p:extLst>
      <p:ext uri="{BB962C8B-B14F-4D97-AF65-F5344CB8AC3E}">
        <p14:creationId xmlns:p14="http://schemas.microsoft.com/office/powerpoint/2010/main" val="340706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309D7EE-BD5F-5DEB-F20A-1066EF7D4CCB}"/>
              </a:ext>
            </a:extLst>
          </p:cNvPr>
          <p:cNvCxnSpPr>
            <a:cxnSpLocks/>
          </p:cNvCxnSpPr>
          <p:nvPr/>
        </p:nvCxnSpPr>
        <p:spPr>
          <a:xfrm flipV="1">
            <a:off x="2052735" y="1847461"/>
            <a:ext cx="951722" cy="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A04161-3521-502D-8B7D-CC98BCA9114A}"/>
              </a:ext>
            </a:extLst>
          </p:cNvPr>
          <p:cNvCxnSpPr>
            <a:cxnSpLocks/>
          </p:cNvCxnSpPr>
          <p:nvPr/>
        </p:nvCxnSpPr>
        <p:spPr>
          <a:xfrm>
            <a:off x="2416629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3DBB7479-D75E-EF9B-249E-80E67174D337}"/>
              </a:ext>
            </a:extLst>
          </p:cNvPr>
          <p:cNvSpPr/>
          <p:nvPr/>
        </p:nvSpPr>
        <p:spPr>
          <a:xfrm>
            <a:off x="2230019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71A824-B0E0-1DA8-3132-85159B8E1D56}"/>
              </a:ext>
            </a:extLst>
          </p:cNvPr>
          <p:cNvSpPr/>
          <p:nvPr/>
        </p:nvSpPr>
        <p:spPr>
          <a:xfrm>
            <a:off x="3004457" y="1642186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B969979-C79C-ED00-830B-D488EC000462}"/>
              </a:ext>
            </a:extLst>
          </p:cNvPr>
          <p:cNvSpPr/>
          <p:nvPr/>
        </p:nvSpPr>
        <p:spPr>
          <a:xfrm>
            <a:off x="3816220" y="3427443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D480E58-21B9-119E-253A-C9C4A4DB440B}"/>
              </a:ext>
            </a:extLst>
          </p:cNvPr>
          <p:cNvSpPr/>
          <p:nvPr/>
        </p:nvSpPr>
        <p:spPr>
          <a:xfrm>
            <a:off x="3816220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EB4EEB-63F5-6F65-8258-14A2E5B9D3EF}"/>
              </a:ext>
            </a:extLst>
          </p:cNvPr>
          <p:cNvCxnSpPr>
            <a:cxnSpLocks/>
            <a:stCxn id="9" idx="4"/>
          </p:cNvCxnSpPr>
          <p:nvPr/>
        </p:nvCxnSpPr>
        <p:spPr>
          <a:xfrm flipH="1">
            <a:off x="2416628" y="2668551"/>
            <a:ext cx="1" cy="94083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5F2ACC-E0B5-088D-2D50-6F9ED6570A0D}"/>
              </a:ext>
            </a:extLst>
          </p:cNvPr>
          <p:cNvCxnSpPr>
            <a:cxnSpLocks/>
          </p:cNvCxnSpPr>
          <p:nvPr/>
        </p:nvCxnSpPr>
        <p:spPr>
          <a:xfrm>
            <a:off x="2416628" y="3609388"/>
            <a:ext cx="1399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01C471-5410-A67E-50F9-E6FADF445C25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4002830" y="2668551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472F3C0-1838-5BA3-7318-9BCFA22DBC0B}"/>
              </a:ext>
            </a:extLst>
          </p:cNvPr>
          <p:cNvCxnSpPr>
            <a:cxnSpLocks/>
          </p:cNvCxnSpPr>
          <p:nvPr/>
        </p:nvCxnSpPr>
        <p:spPr>
          <a:xfrm>
            <a:off x="3414999" y="1847461"/>
            <a:ext cx="99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83D8E9D-8EE4-C841-8E64-E8FD90238996}"/>
              </a:ext>
            </a:extLst>
          </p:cNvPr>
          <p:cNvCxnSpPr>
            <a:cxnSpLocks/>
          </p:cNvCxnSpPr>
          <p:nvPr/>
        </p:nvCxnSpPr>
        <p:spPr>
          <a:xfrm>
            <a:off x="4002830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072443D-9186-6821-375A-0478BEED8A6D}"/>
              </a:ext>
            </a:extLst>
          </p:cNvPr>
          <p:cNvSpPr txBox="1"/>
          <p:nvPr/>
        </p:nvSpPr>
        <p:spPr>
          <a:xfrm>
            <a:off x="3037116" y="1642185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D19CA0-B8DB-E1D4-DA6B-D176C1BB3543}"/>
              </a:ext>
            </a:extLst>
          </p:cNvPr>
          <p:cNvSpPr txBox="1"/>
          <p:nvPr/>
        </p:nvSpPr>
        <p:spPr>
          <a:xfrm>
            <a:off x="2278999" y="227781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9A5EC9-D5D6-BD6E-91B7-1024AB961DC2}"/>
              </a:ext>
            </a:extLst>
          </p:cNvPr>
          <p:cNvSpPr txBox="1"/>
          <p:nvPr/>
        </p:nvSpPr>
        <p:spPr>
          <a:xfrm>
            <a:off x="3865201" y="228851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EC23DED-D70F-FA20-E8BA-24BDD212CE6A}"/>
              </a:ext>
            </a:extLst>
          </p:cNvPr>
          <p:cNvSpPr txBox="1"/>
          <p:nvPr/>
        </p:nvSpPr>
        <p:spPr>
          <a:xfrm>
            <a:off x="3865201" y="3416740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B2254D-3AE6-B596-DC42-F656AE64DB8B}"/>
              </a:ext>
            </a:extLst>
          </p:cNvPr>
          <p:cNvSpPr/>
          <p:nvPr/>
        </p:nvSpPr>
        <p:spPr>
          <a:xfrm>
            <a:off x="4446033" y="1645453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83784B1-7C7A-890E-2ABC-C406AAC8750F}"/>
              </a:ext>
            </a:extLst>
          </p:cNvPr>
          <p:cNvSpPr/>
          <p:nvPr/>
        </p:nvSpPr>
        <p:spPr>
          <a:xfrm>
            <a:off x="5257796" y="3430710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1A5BBDD-8940-04CE-D8EB-1105E9DC9ED6}"/>
              </a:ext>
            </a:extLst>
          </p:cNvPr>
          <p:cNvSpPr/>
          <p:nvPr/>
        </p:nvSpPr>
        <p:spPr>
          <a:xfrm>
            <a:off x="5257796" y="2307928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56F96C-8C74-9279-6612-A2C264806795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5444406" y="2671818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38A1A39-5D35-95AF-371F-DD24956BA89D}"/>
              </a:ext>
            </a:extLst>
          </p:cNvPr>
          <p:cNvCxnSpPr>
            <a:cxnSpLocks/>
          </p:cNvCxnSpPr>
          <p:nvPr/>
        </p:nvCxnSpPr>
        <p:spPr>
          <a:xfrm>
            <a:off x="5444406" y="1850728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D42B34-BAB0-3828-334E-5D5B5CDA7D13}"/>
              </a:ext>
            </a:extLst>
          </p:cNvPr>
          <p:cNvSpPr txBox="1"/>
          <p:nvPr/>
        </p:nvSpPr>
        <p:spPr>
          <a:xfrm>
            <a:off x="4478692" y="1645452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3E7AD5D-64D6-AD21-4132-A835A36F9DC9}"/>
              </a:ext>
            </a:extLst>
          </p:cNvPr>
          <p:cNvSpPr txBox="1"/>
          <p:nvPr/>
        </p:nvSpPr>
        <p:spPr>
          <a:xfrm>
            <a:off x="5306777" y="229178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E4FC6C3-E0F2-211D-EE70-4EFA60E2F0D6}"/>
              </a:ext>
            </a:extLst>
          </p:cNvPr>
          <p:cNvSpPr txBox="1"/>
          <p:nvPr/>
        </p:nvSpPr>
        <p:spPr>
          <a:xfrm>
            <a:off x="5306777" y="3420007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DD7E2DF-5C90-7119-7B64-CDC71026E0B5}"/>
              </a:ext>
            </a:extLst>
          </p:cNvPr>
          <p:cNvCxnSpPr/>
          <p:nvPr/>
        </p:nvCxnSpPr>
        <p:spPr>
          <a:xfrm flipH="1">
            <a:off x="4856575" y="1847461"/>
            <a:ext cx="587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2EDAD8F-56C2-DD01-AC57-97A8F0EEBFD9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4189439" y="3609388"/>
            <a:ext cx="1068357" cy="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2CA793-94BB-9C98-A8EC-E1742CCA475F}"/>
              </a:ext>
            </a:extLst>
          </p:cNvPr>
          <p:cNvCxnSpPr>
            <a:cxnSpLocks/>
          </p:cNvCxnSpPr>
          <p:nvPr/>
        </p:nvCxnSpPr>
        <p:spPr>
          <a:xfrm>
            <a:off x="5444406" y="1847461"/>
            <a:ext cx="1226982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40D13A-1820-592E-3695-216FCA1CC05E}"/>
              </a:ext>
            </a:extLst>
          </p:cNvPr>
          <p:cNvCxnSpPr>
            <a:cxnSpLocks/>
            <a:endCxn id="52" idx="2"/>
          </p:cNvCxnSpPr>
          <p:nvPr/>
        </p:nvCxnSpPr>
        <p:spPr>
          <a:xfrm>
            <a:off x="5631015" y="3609388"/>
            <a:ext cx="1852136" cy="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305F6E8-45E5-938A-0F59-AA0586433800}"/>
              </a:ext>
            </a:extLst>
          </p:cNvPr>
          <p:cNvSpPr/>
          <p:nvPr/>
        </p:nvSpPr>
        <p:spPr>
          <a:xfrm>
            <a:off x="6671388" y="1642186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F2D0DE2-4794-A1F1-8289-BF6974EE1C5B}"/>
              </a:ext>
            </a:extLst>
          </p:cNvPr>
          <p:cNvSpPr/>
          <p:nvPr/>
        </p:nvSpPr>
        <p:spPr>
          <a:xfrm>
            <a:off x="7483151" y="3427443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54A4737-DC0D-060F-C811-DC6F50B34DCF}"/>
              </a:ext>
            </a:extLst>
          </p:cNvPr>
          <p:cNvSpPr/>
          <p:nvPr/>
        </p:nvSpPr>
        <p:spPr>
          <a:xfrm>
            <a:off x="7483151" y="2304661"/>
            <a:ext cx="373219" cy="36389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C4B18A-F12B-1B1B-A321-9A4332966047}"/>
              </a:ext>
            </a:extLst>
          </p:cNvPr>
          <p:cNvCxnSpPr>
            <a:cxnSpLocks/>
            <a:stCxn id="53" idx="4"/>
            <a:endCxn id="52" idx="0"/>
          </p:cNvCxnSpPr>
          <p:nvPr/>
        </p:nvCxnSpPr>
        <p:spPr>
          <a:xfrm>
            <a:off x="7669761" y="2668551"/>
            <a:ext cx="0" cy="7588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D83CA9-47D7-5349-6F88-3D85968424FD}"/>
              </a:ext>
            </a:extLst>
          </p:cNvPr>
          <p:cNvCxnSpPr>
            <a:cxnSpLocks/>
          </p:cNvCxnSpPr>
          <p:nvPr/>
        </p:nvCxnSpPr>
        <p:spPr>
          <a:xfrm>
            <a:off x="7669761" y="1847461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D77A070-5349-2E6A-FDD8-51352B19EED7}"/>
              </a:ext>
            </a:extLst>
          </p:cNvPr>
          <p:cNvSpPr txBox="1"/>
          <p:nvPr/>
        </p:nvSpPr>
        <p:spPr>
          <a:xfrm>
            <a:off x="6704047" y="1642185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A5765E-F4EA-40DC-2A0E-B43A90257F35}"/>
              </a:ext>
            </a:extLst>
          </p:cNvPr>
          <p:cNvSpPr txBox="1"/>
          <p:nvPr/>
        </p:nvSpPr>
        <p:spPr>
          <a:xfrm>
            <a:off x="7532132" y="228851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D94812C-171E-4A4C-938F-76E08E905B77}"/>
              </a:ext>
            </a:extLst>
          </p:cNvPr>
          <p:cNvSpPr txBox="1"/>
          <p:nvPr/>
        </p:nvSpPr>
        <p:spPr>
          <a:xfrm>
            <a:off x="7532132" y="3416740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A06ADA7-BCA5-3B9C-0D3A-9426A7F3970B}"/>
              </a:ext>
            </a:extLst>
          </p:cNvPr>
          <p:cNvCxnSpPr/>
          <p:nvPr/>
        </p:nvCxnSpPr>
        <p:spPr>
          <a:xfrm flipH="1">
            <a:off x="7081930" y="1844194"/>
            <a:ext cx="5878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B633B06-09D8-5790-C9DE-E2E03313A07B}"/>
              </a:ext>
            </a:extLst>
          </p:cNvPr>
          <p:cNvCxnSpPr>
            <a:cxnSpLocks/>
          </p:cNvCxnSpPr>
          <p:nvPr/>
        </p:nvCxnSpPr>
        <p:spPr>
          <a:xfrm>
            <a:off x="7856370" y="3609388"/>
            <a:ext cx="466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F3857B8C-A92F-FB5C-2CE1-063125E0CCB5}"/>
              </a:ext>
            </a:extLst>
          </p:cNvPr>
          <p:cNvSpPr txBox="1"/>
          <p:nvPr/>
        </p:nvSpPr>
        <p:spPr>
          <a:xfrm>
            <a:off x="1538390" y="1659528"/>
            <a:ext cx="6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x[n]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45495A-8936-6CD9-223E-2903A0DB4710}"/>
              </a:ext>
            </a:extLst>
          </p:cNvPr>
          <p:cNvSpPr txBox="1"/>
          <p:nvPr/>
        </p:nvSpPr>
        <p:spPr>
          <a:xfrm>
            <a:off x="8322906" y="3427443"/>
            <a:ext cx="655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y[n]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719AD33-3577-7FAF-5F32-B13DE66B39AB}"/>
              </a:ext>
            </a:extLst>
          </p:cNvPr>
          <p:cNvCxnSpPr>
            <a:cxnSpLocks/>
          </p:cNvCxnSpPr>
          <p:nvPr/>
        </p:nvCxnSpPr>
        <p:spPr>
          <a:xfrm>
            <a:off x="1698171" y="3077376"/>
            <a:ext cx="6624735" cy="10558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EA56EF1A-3BDF-17F9-CAC7-2C6BF16B1A30}"/>
              </a:ext>
            </a:extLst>
          </p:cNvPr>
          <p:cNvSpPr/>
          <p:nvPr/>
        </p:nvSpPr>
        <p:spPr>
          <a:xfrm>
            <a:off x="7532132" y="2947749"/>
            <a:ext cx="324234" cy="25086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FDFFB2C-3380-6AE9-2E29-D5BF0A3D8352}"/>
              </a:ext>
            </a:extLst>
          </p:cNvPr>
          <p:cNvSpPr/>
          <p:nvPr/>
        </p:nvSpPr>
        <p:spPr>
          <a:xfrm>
            <a:off x="5276454" y="2946650"/>
            <a:ext cx="324234" cy="25086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F8B7226-DA64-D158-EEF3-E16B7EBB91B1}"/>
              </a:ext>
            </a:extLst>
          </p:cNvPr>
          <p:cNvSpPr/>
          <p:nvPr/>
        </p:nvSpPr>
        <p:spPr>
          <a:xfrm>
            <a:off x="3847683" y="2951945"/>
            <a:ext cx="324234" cy="25086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FBE5677-2CFF-FAC5-06F6-32E446D7B7A7}"/>
              </a:ext>
            </a:extLst>
          </p:cNvPr>
          <p:cNvSpPr/>
          <p:nvPr/>
        </p:nvSpPr>
        <p:spPr>
          <a:xfrm>
            <a:off x="2249826" y="2946650"/>
            <a:ext cx="324234" cy="25086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EA2BDF6-4A03-AA2C-3ACA-4D17D0EB6190}"/>
              </a:ext>
            </a:extLst>
          </p:cNvPr>
          <p:cNvSpPr txBox="1"/>
          <p:nvPr/>
        </p:nvSpPr>
        <p:spPr>
          <a:xfrm>
            <a:off x="7807390" y="1202763"/>
            <a:ext cx="1347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Legend:</a:t>
            </a:r>
          </a:p>
          <a:p>
            <a:r>
              <a:rPr lang="en-US" dirty="0">
                <a:solidFill>
                  <a:srgbClr val="FF0000"/>
                </a:solidFill>
              </a:rPr>
              <a:t>Pipeline Reg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DED2E1F-B32D-BC40-1105-193F758B6E9B}"/>
              </a:ext>
            </a:extLst>
          </p:cNvPr>
          <p:cNvSpPr/>
          <p:nvPr/>
        </p:nvSpPr>
        <p:spPr>
          <a:xfrm>
            <a:off x="7807390" y="1202763"/>
            <a:ext cx="1380146" cy="64142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03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514450-0178-2EA9-1A42-2F0F7A386D73}"/>
              </a:ext>
            </a:extLst>
          </p:cNvPr>
          <p:cNvSpPr/>
          <p:nvPr/>
        </p:nvSpPr>
        <p:spPr>
          <a:xfrm>
            <a:off x="3844212" y="1632857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96B34A-5266-6C6C-64A3-B095AC1FE992}"/>
              </a:ext>
            </a:extLst>
          </p:cNvPr>
          <p:cNvSpPr txBox="1"/>
          <p:nvPr/>
        </p:nvSpPr>
        <p:spPr>
          <a:xfrm>
            <a:off x="3797559" y="1742105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7AEF0F-5114-A9A5-23A0-8DA4D74D9551}"/>
              </a:ext>
            </a:extLst>
          </p:cNvPr>
          <p:cNvSpPr/>
          <p:nvPr/>
        </p:nvSpPr>
        <p:spPr>
          <a:xfrm>
            <a:off x="3844212" y="2662334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198A4D-70DE-3C45-5CD1-5146625A83A1}"/>
              </a:ext>
            </a:extLst>
          </p:cNvPr>
          <p:cNvSpPr txBox="1"/>
          <p:nvPr/>
        </p:nvSpPr>
        <p:spPr>
          <a:xfrm>
            <a:off x="3797559" y="2771582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H0+H1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49AF43-6136-8C9C-BF3E-9E8D5E78507B}"/>
              </a:ext>
            </a:extLst>
          </p:cNvPr>
          <p:cNvSpPr/>
          <p:nvPr/>
        </p:nvSpPr>
        <p:spPr>
          <a:xfrm>
            <a:off x="3844212" y="3661099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5749BE-DEA2-3E53-8EB2-54B6DE4942F8}"/>
              </a:ext>
            </a:extLst>
          </p:cNvPr>
          <p:cNvSpPr txBox="1"/>
          <p:nvPr/>
        </p:nvSpPr>
        <p:spPr>
          <a:xfrm>
            <a:off x="3797559" y="3770347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37BA94-D73A-E20F-8313-B984EFBC3900}"/>
              </a:ext>
            </a:extLst>
          </p:cNvPr>
          <p:cNvSpPr/>
          <p:nvPr/>
        </p:nvSpPr>
        <p:spPr>
          <a:xfrm>
            <a:off x="2444620" y="2771582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1944FD-B7E1-90BB-D23C-B94CACEC48A9}"/>
              </a:ext>
            </a:extLst>
          </p:cNvPr>
          <p:cNvCxnSpPr>
            <a:cxnSpLocks/>
          </p:cNvCxnSpPr>
          <p:nvPr/>
        </p:nvCxnSpPr>
        <p:spPr>
          <a:xfrm>
            <a:off x="1996751" y="3955013"/>
            <a:ext cx="184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A953DB-180F-CD1A-C088-E7944EB131D8}"/>
              </a:ext>
            </a:extLst>
          </p:cNvPr>
          <p:cNvCxnSpPr>
            <a:cxnSpLocks/>
          </p:cNvCxnSpPr>
          <p:nvPr/>
        </p:nvCxnSpPr>
        <p:spPr>
          <a:xfrm>
            <a:off x="1996751" y="1926771"/>
            <a:ext cx="184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ABF9CD-795F-FC6A-630A-5C43B1CA6B7E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948473" y="3010872"/>
            <a:ext cx="89573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BAF63B8-DF94-58FF-6D66-6F499AF8BFE6}"/>
              </a:ext>
            </a:extLst>
          </p:cNvPr>
          <p:cNvSpPr txBox="1"/>
          <p:nvPr/>
        </p:nvSpPr>
        <p:spPr>
          <a:xfrm>
            <a:off x="2547261" y="282620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1511EE-CCD3-59F4-5595-DDCE12E30D0D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696547" y="3250163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F56136-680B-68B3-65D9-D69404EB1CCA}"/>
              </a:ext>
            </a:extLst>
          </p:cNvPr>
          <p:cNvCxnSpPr>
            <a:cxnSpLocks/>
          </p:cNvCxnSpPr>
          <p:nvPr/>
        </p:nvCxnSpPr>
        <p:spPr>
          <a:xfrm>
            <a:off x="2696547" y="1926771"/>
            <a:ext cx="0" cy="84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9A66C06-6186-4431-E479-8CE5CB17E2A5}"/>
              </a:ext>
            </a:extLst>
          </p:cNvPr>
          <p:cNvSpPr txBox="1"/>
          <p:nvPr/>
        </p:nvSpPr>
        <p:spPr>
          <a:xfrm>
            <a:off x="1385598" y="1742105"/>
            <a:ext cx="7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x[2k]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ACD4CD-5781-96A3-9F40-6481A87C6BDF}"/>
              </a:ext>
            </a:extLst>
          </p:cNvPr>
          <p:cNvSpPr txBox="1"/>
          <p:nvPr/>
        </p:nvSpPr>
        <p:spPr>
          <a:xfrm>
            <a:off x="1139502" y="3770347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x[2k+1]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1F8D40-F388-CCFD-C1D9-9BF6E66DB188}"/>
              </a:ext>
            </a:extLst>
          </p:cNvPr>
          <p:cNvCxnSpPr>
            <a:cxnSpLocks/>
          </p:cNvCxnSpPr>
          <p:nvPr/>
        </p:nvCxnSpPr>
        <p:spPr>
          <a:xfrm flipV="1">
            <a:off x="5243804" y="3010872"/>
            <a:ext cx="4758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5A8E091D-B6F1-5643-D98F-6653F9B0A77A}"/>
              </a:ext>
            </a:extLst>
          </p:cNvPr>
          <p:cNvSpPr/>
          <p:nvPr/>
        </p:nvSpPr>
        <p:spPr>
          <a:xfrm>
            <a:off x="5728995" y="2771582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E46F8C-A79F-5B09-920F-A426A5B25C5B}"/>
              </a:ext>
            </a:extLst>
          </p:cNvPr>
          <p:cNvSpPr txBox="1"/>
          <p:nvPr/>
        </p:nvSpPr>
        <p:spPr>
          <a:xfrm>
            <a:off x="5831636" y="282620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C03EC53-DF56-81CB-D307-F5A85C61886C}"/>
              </a:ext>
            </a:extLst>
          </p:cNvPr>
          <p:cNvCxnSpPr>
            <a:cxnSpLocks/>
          </p:cNvCxnSpPr>
          <p:nvPr/>
        </p:nvCxnSpPr>
        <p:spPr>
          <a:xfrm>
            <a:off x="5243804" y="3955013"/>
            <a:ext cx="13156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347562-F307-01F6-4B48-AB5DAE328D92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5980922" y="3250163"/>
            <a:ext cx="0" cy="704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9EED85-E915-C3AF-3D6E-77589494E290}"/>
              </a:ext>
            </a:extLst>
          </p:cNvPr>
          <p:cNvSpPr txBox="1"/>
          <p:nvPr/>
        </p:nvSpPr>
        <p:spPr>
          <a:xfrm>
            <a:off x="5952933" y="3250162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64D7406-14C9-FCB0-8BF4-2DD3EDD0C12F}"/>
              </a:ext>
            </a:extLst>
          </p:cNvPr>
          <p:cNvSpPr/>
          <p:nvPr/>
        </p:nvSpPr>
        <p:spPr>
          <a:xfrm>
            <a:off x="6587409" y="3770348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D3D7AC2-A63C-CD56-D0AD-2DFA054F9921}"/>
              </a:ext>
            </a:extLst>
          </p:cNvPr>
          <p:cNvSpPr txBox="1"/>
          <p:nvPr/>
        </p:nvSpPr>
        <p:spPr>
          <a:xfrm>
            <a:off x="6620068" y="3770347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3F77B6F-C4A1-616A-1037-1BA55899C020}"/>
              </a:ext>
            </a:extLst>
          </p:cNvPr>
          <p:cNvCxnSpPr>
            <a:cxnSpLocks/>
          </p:cNvCxnSpPr>
          <p:nvPr/>
        </p:nvCxnSpPr>
        <p:spPr>
          <a:xfrm>
            <a:off x="6242178" y="3024672"/>
            <a:ext cx="317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0ECB408-BAB6-9ABC-AF9F-3916F995B239}"/>
              </a:ext>
            </a:extLst>
          </p:cNvPr>
          <p:cNvSpPr/>
          <p:nvPr/>
        </p:nvSpPr>
        <p:spPr>
          <a:xfrm>
            <a:off x="6559420" y="2771582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5E0FFD-0D4E-6ACD-6EEC-803518F870E3}"/>
              </a:ext>
            </a:extLst>
          </p:cNvPr>
          <p:cNvSpPr txBox="1"/>
          <p:nvPr/>
        </p:nvSpPr>
        <p:spPr>
          <a:xfrm>
            <a:off x="6662061" y="282620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7B019C-05BD-43D0-2BB6-B82868DA3C2A}"/>
              </a:ext>
            </a:extLst>
          </p:cNvPr>
          <p:cNvCxnSpPr>
            <a:cxnSpLocks/>
          </p:cNvCxnSpPr>
          <p:nvPr/>
        </p:nvCxnSpPr>
        <p:spPr>
          <a:xfrm>
            <a:off x="5281125" y="1915885"/>
            <a:ext cx="184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363569-5ED5-71C0-3F9C-466BEEEE6AE4}"/>
              </a:ext>
            </a:extLst>
          </p:cNvPr>
          <p:cNvCxnSpPr>
            <a:cxnSpLocks/>
          </p:cNvCxnSpPr>
          <p:nvPr/>
        </p:nvCxnSpPr>
        <p:spPr>
          <a:xfrm>
            <a:off x="6805126" y="1926771"/>
            <a:ext cx="0" cy="84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765A5E3E-0AD8-2A95-7213-78465B5A620F}"/>
              </a:ext>
            </a:extLst>
          </p:cNvPr>
          <p:cNvSpPr txBox="1"/>
          <p:nvPr/>
        </p:nvSpPr>
        <p:spPr>
          <a:xfrm>
            <a:off x="6578081" y="2413135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683644F-0D6B-DD20-84A6-622776750AFB}"/>
              </a:ext>
            </a:extLst>
          </p:cNvPr>
          <p:cNvSpPr/>
          <p:nvPr/>
        </p:nvSpPr>
        <p:spPr>
          <a:xfrm>
            <a:off x="7128586" y="1676594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80A1C9-6548-9004-C018-E9230FA1F39B}"/>
              </a:ext>
            </a:extLst>
          </p:cNvPr>
          <p:cNvSpPr txBox="1"/>
          <p:nvPr/>
        </p:nvSpPr>
        <p:spPr>
          <a:xfrm>
            <a:off x="7231227" y="1731218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A2E087-E375-B198-D1ED-6E6399FA7E1E}"/>
              </a:ext>
            </a:extLst>
          </p:cNvPr>
          <p:cNvCxnSpPr>
            <a:cxnSpLocks/>
          </p:cNvCxnSpPr>
          <p:nvPr/>
        </p:nvCxnSpPr>
        <p:spPr>
          <a:xfrm flipV="1">
            <a:off x="7374294" y="2155175"/>
            <a:ext cx="0" cy="1799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E85EEFB-8D48-989C-72FD-14550247408F}"/>
              </a:ext>
            </a:extLst>
          </p:cNvPr>
          <p:cNvCxnSpPr>
            <a:cxnSpLocks/>
          </p:cNvCxnSpPr>
          <p:nvPr/>
        </p:nvCxnSpPr>
        <p:spPr>
          <a:xfrm flipH="1">
            <a:off x="6997951" y="3955013"/>
            <a:ext cx="3763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6A2B118-63DD-8013-3B57-EC17B80D3FBC}"/>
              </a:ext>
            </a:extLst>
          </p:cNvPr>
          <p:cNvCxnSpPr>
            <a:cxnSpLocks/>
          </p:cNvCxnSpPr>
          <p:nvPr/>
        </p:nvCxnSpPr>
        <p:spPr>
          <a:xfrm>
            <a:off x="7058609" y="3010871"/>
            <a:ext cx="11336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4511618-42AC-1A03-F89F-E9CD301D8DAF}"/>
              </a:ext>
            </a:extLst>
          </p:cNvPr>
          <p:cNvCxnSpPr>
            <a:cxnSpLocks/>
          </p:cNvCxnSpPr>
          <p:nvPr/>
        </p:nvCxnSpPr>
        <p:spPr>
          <a:xfrm>
            <a:off x="7632440" y="1915884"/>
            <a:ext cx="5598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3059ECA-AC33-40B3-68A3-703465A57172}"/>
              </a:ext>
            </a:extLst>
          </p:cNvPr>
          <p:cNvSpPr txBox="1"/>
          <p:nvPr/>
        </p:nvSpPr>
        <p:spPr>
          <a:xfrm>
            <a:off x="8192278" y="1726162"/>
            <a:ext cx="7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y[2k]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D741EA2-5829-4383-0141-E221D09E6837}"/>
              </a:ext>
            </a:extLst>
          </p:cNvPr>
          <p:cNvSpPr txBox="1"/>
          <p:nvPr/>
        </p:nvSpPr>
        <p:spPr>
          <a:xfrm>
            <a:off x="8191888" y="2826206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y[2k+1]</a:t>
            </a:r>
          </a:p>
        </p:txBody>
      </p:sp>
    </p:spTree>
    <p:extLst>
      <p:ext uri="{BB962C8B-B14F-4D97-AF65-F5344CB8AC3E}">
        <p14:creationId xmlns:p14="http://schemas.microsoft.com/office/powerpoint/2010/main" val="282856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D61C1-08DC-F2B9-ED72-07C0202FB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40D15A-984E-7EA8-E55E-47A38C11C885}"/>
              </a:ext>
            </a:extLst>
          </p:cNvPr>
          <p:cNvSpPr/>
          <p:nvPr/>
        </p:nvSpPr>
        <p:spPr>
          <a:xfrm>
            <a:off x="4142792" y="289248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7CC8FB-A34C-86BB-BC07-E17B9CF15075}"/>
              </a:ext>
            </a:extLst>
          </p:cNvPr>
          <p:cNvSpPr txBox="1"/>
          <p:nvPr/>
        </p:nvSpPr>
        <p:spPr>
          <a:xfrm>
            <a:off x="4096139" y="398496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8C84A2-6143-915C-7C7B-F4559F96D8E6}"/>
              </a:ext>
            </a:extLst>
          </p:cNvPr>
          <p:cNvSpPr/>
          <p:nvPr/>
        </p:nvSpPr>
        <p:spPr>
          <a:xfrm>
            <a:off x="4142792" y="1318725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E4305D-3B8B-98BD-DCCF-A9CF5B05B1B4}"/>
              </a:ext>
            </a:extLst>
          </p:cNvPr>
          <p:cNvSpPr txBox="1"/>
          <p:nvPr/>
        </p:nvSpPr>
        <p:spPr>
          <a:xfrm>
            <a:off x="4096139" y="1427973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92EB03-ADA6-29BB-E753-E4AEF6FD41A7}"/>
              </a:ext>
            </a:extLst>
          </p:cNvPr>
          <p:cNvSpPr/>
          <p:nvPr/>
        </p:nvSpPr>
        <p:spPr>
          <a:xfrm>
            <a:off x="4142792" y="2317490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9D7ED-A63D-1A57-3149-17EC8F96D023}"/>
              </a:ext>
            </a:extLst>
          </p:cNvPr>
          <p:cNvSpPr txBox="1"/>
          <p:nvPr/>
        </p:nvSpPr>
        <p:spPr>
          <a:xfrm>
            <a:off x="4096139" y="2426738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9BE3540-97CA-B119-747D-FAB288C56E5C}"/>
              </a:ext>
            </a:extLst>
          </p:cNvPr>
          <p:cNvCxnSpPr>
            <a:cxnSpLocks/>
          </p:cNvCxnSpPr>
          <p:nvPr/>
        </p:nvCxnSpPr>
        <p:spPr>
          <a:xfrm>
            <a:off x="2295331" y="2611404"/>
            <a:ext cx="184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7A0BD4-2FD7-1BBC-B42F-50758323BDBB}"/>
              </a:ext>
            </a:extLst>
          </p:cNvPr>
          <p:cNvCxnSpPr>
            <a:cxnSpLocks/>
          </p:cNvCxnSpPr>
          <p:nvPr/>
        </p:nvCxnSpPr>
        <p:spPr>
          <a:xfrm>
            <a:off x="2295331" y="583162"/>
            <a:ext cx="1847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3736F9-8124-A69E-1608-3E36B0F1F90F}"/>
              </a:ext>
            </a:extLst>
          </p:cNvPr>
          <p:cNvCxnSpPr>
            <a:cxnSpLocks/>
          </p:cNvCxnSpPr>
          <p:nvPr/>
        </p:nvCxnSpPr>
        <p:spPr>
          <a:xfrm>
            <a:off x="2295331" y="1657345"/>
            <a:ext cx="1847461" cy="9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3615CF-3E30-A19E-3692-5E3057E86FC4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3568960" y="572275"/>
            <a:ext cx="13993" cy="279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30C1020-FAE3-C185-EFED-CF6110B4FC9C}"/>
              </a:ext>
            </a:extLst>
          </p:cNvPr>
          <p:cNvSpPr txBox="1"/>
          <p:nvPr/>
        </p:nvSpPr>
        <p:spPr>
          <a:xfrm>
            <a:off x="1684178" y="398496"/>
            <a:ext cx="737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x[3k]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0F49E5-2CE1-54F5-CCD0-878EA21318E3}"/>
              </a:ext>
            </a:extLst>
          </p:cNvPr>
          <p:cNvSpPr txBox="1"/>
          <p:nvPr/>
        </p:nvSpPr>
        <p:spPr>
          <a:xfrm>
            <a:off x="1438082" y="2426738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x[3k+2]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AAEF0BF-AFEF-710F-B55E-C1CB8B5E8109}"/>
              </a:ext>
            </a:extLst>
          </p:cNvPr>
          <p:cNvCxnSpPr>
            <a:cxnSpLocks/>
          </p:cNvCxnSpPr>
          <p:nvPr/>
        </p:nvCxnSpPr>
        <p:spPr>
          <a:xfrm>
            <a:off x="5930352" y="1612639"/>
            <a:ext cx="11696" cy="1744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4F1E56A-B073-41B1-2B9B-68F405AC3C53}"/>
              </a:ext>
            </a:extLst>
          </p:cNvPr>
          <p:cNvSpPr/>
          <p:nvPr/>
        </p:nvSpPr>
        <p:spPr>
          <a:xfrm>
            <a:off x="5696227" y="3370877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685FA2-022D-DF8F-0EC8-24880319DF5E}"/>
              </a:ext>
            </a:extLst>
          </p:cNvPr>
          <p:cNvSpPr txBox="1"/>
          <p:nvPr/>
        </p:nvSpPr>
        <p:spPr>
          <a:xfrm>
            <a:off x="5798868" y="3425501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2EA7E4-734B-F0CF-5892-F9861011A0FA}"/>
              </a:ext>
            </a:extLst>
          </p:cNvPr>
          <p:cNvCxnSpPr>
            <a:cxnSpLocks/>
          </p:cNvCxnSpPr>
          <p:nvPr/>
        </p:nvCxnSpPr>
        <p:spPr>
          <a:xfrm>
            <a:off x="5589037" y="2639281"/>
            <a:ext cx="6920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F448390-8AFC-9DA1-16FA-C77CAE6335AE}"/>
              </a:ext>
            </a:extLst>
          </p:cNvPr>
          <p:cNvSpPr txBox="1"/>
          <p:nvPr/>
        </p:nvSpPr>
        <p:spPr>
          <a:xfrm>
            <a:off x="6769367" y="2353438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50EE6C9-436E-F45A-2902-C319CF3AA5AD}"/>
              </a:ext>
            </a:extLst>
          </p:cNvPr>
          <p:cNvSpPr/>
          <p:nvPr/>
        </p:nvSpPr>
        <p:spPr>
          <a:xfrm>
            <a:off x="6309052" y="2454616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44B70F-F6E7-F0CF-47DA-3605EDA03B69}"/>
              </a:ext>
            </a:extLst>
          </p:cNvPr>
          <p:cNvSpPr txBox="1"/>
          <p:nvPr/>
        </p:nvSpPr>
        <p:spPr>
          <a:xfrm>
            <a:off x="6341711" y="2454615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BD4117-7525-FD72-C4A0-D06778A14578}"/>
              </a:ext>
            </a:extLst>
          </p:cNvPr>
          <p:cNvSpPr/>
          <p:nvPr/>
        </p:nvSpPr>
        <p:spPr>
          <a:xfrm>
            <a:off x="6987069" y="2401542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3B3E9F-B650-EAE1-2659-1CEF9E78341C}"/>
              </a:ext>
            </a:extLst>
          </p:cNvPr>
          <p:cNvSpPr txBox="1"/>
          <p:nvPr/>
        </p:nvSpPr>
        <p:spPr>
          <a:xfrm>
            <a:off x="7089710" y="245616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F26898-B8C1-B86A-9F4A-1948590E0F16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238996" y="583161"/>
            <a:ext cx="0" cy="1818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E62BF84-C491-269E-00E5-69B2B5BD1593}"/>
              </a:ext>
            </a:extLst>
          </p:cNvPr>
          <p:cNvSpPr txBox="1"/>
          <p:nvPr/>
        </p:nvSpPr>
        <p:spPr>
          <a:xfrm>
            <a:off x="5635690" y="3073495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F58CD5C-1CA1-5E5B-5CE2-882E69564BB1}"/>
              </a:ext>
            </a:extLst>
          </p:cNvPr>
          <p:cNvSpPr/>
          <p:nvPr/>
        </p:nvSpPr>
        <p:spPr>
          <a:xfrm>
            <a:off x="8160784" y="2401542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43A624-82C1-F4B7-3AFC-601DB8702386}"/>
              </a:ext>
            </a:extLst>
          </p:cNvPr>
          <p:cNvSpPr txBox="1"/>
          <p:nvPr/>
        </p:nvSpPr>
        <p:spPr>
          <a:xfrm>
            <a:off x="8263425" y="245616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57095E-5210-FC15-567D-38285D8572C9}"/>
              </a:ext>
            </a:extLst>
          </p:cNvPr>
          <p:cNvCxnSpPr>
            <a:cxnSpLocks/>
          </p:cNvCxnSpPr>
          <p:nvPr/>
        </p:nvCxnSpPr>
        <p:spPr>
          <a:xfrm>
            <a:off x="8027165" y="3610166"/>
            <a:ext cx="1012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48B5998-1B63-498D-11E0-0EA9AA50225B}"/>
              </a:ext>
            </a:extLst>
          </p:cNvPr>
          <p:cNvCxnSpPr>
            <a:cxnSpLocks/>
          </p:cNvCxnSpPr>
          <p:nvPr/>
        </p:nvCxnSpPr>
        <p:spPr>
          <a:xfrm flipV="1">
            <a:off x="8043750" y="5677655"/>
            <a:ext cx="1163750" cy="1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E3CC530A-FED7-E130-5DC7-1B13BF51B22E}"/>
              </a:ext>
            </a:extLst>
          </p:cNvPr>
          <p:cNvSpPr txBox="1"/>
          <p:nvPr/>
        </p:nvSpPr>
        <p:spPr>
          <a:xfrm>
            <a:off x="9188642" y="5479878"/>
            <a:ext cx="968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y[3k+2]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34A2ED-8FBC-5BBC-C975-F3B881F3AE9A}"/>
              </a:ext>
            </a:extLst>
          </p:cNvPr>
          <p:cNvSpPr txBox="1"/>
          <p:nvPr/>
        </p:nvSpPr>
        <p:spPr>
          <a:xfrm>
            <a:off x="9039414" y="3425501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y[3k+1]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B5C719-3897-6A6C-09BD-66A718BCD4E8}"/>
              </a:ext>
            </a:extLst>
          </p:cNvPr>
          <p:cNvSpPr/>
          <p:nvPr/>
        </p:nvSpPr>
        <p:spPr>
          <a:xfrm>
            <a:off x="4142792" y="3316254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03CF85-F2E8-986C-C40E-D6EAAC245531}"/>
              </a:ext>
            </a:extLst>
          </p:cNvPr>
          <p:cNvSpPr txBox="1"/>
          <p:nvPr/>
        </p:nvSpPr>
        <p:spPr>
          <a:xfrm>
            <a:off x="4096139" y="3425502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H0+H1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32E587-A9BA-5516-F8AB-5E0D2598E60F}"/>
              </a:ext>
            </a:extLst>
          </p:cNvPr>
          <p:cNvSpPr/>
          <p:nvPr/>
        </p:nvSpPr>
        <p:spPr>
          <a:xfrm>
            <a:off x="4142792" y="4345731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788496-1F48-A721-87BE-2AB66DF141CE}"/>
              </a:ext>
            </a:extLst>
          </p:cNvPr>
          <p:cNvSpPr txBox="1"/>
          <p:nvPr/>
        </p:nvSpPr>
        <p:spPr>
          <a:xfrm>
            <a:off x="4096139" y="4454979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H1+H2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BEBBA4-31EB-A4C6-318E-E63620AAC36C}"/>
              </a:ext>
            </a:extLst>
          </p:cNvPr>
          <p:cNvSpPr/>
          <p:nvPr/>
        </p:nvSpPr>
        <p:spPr>
          <a:xfrm>
            <a:off x="4142792" y="5344496"/>
            <a:ext cx="1399592" cy="58782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8B929C-594C-FF15-DB29-81188317D15F}"/>
              </a:ext>
            </a:extLst>
          </p:cNvPr>
          <p:cNvSpPr txBox="1"/>
          <p:nvPr/>
        </p:nvSpPr>
        <p:spPr>
          <a:xfrm>
            <a:off x="4096139" y="5453744"/>
            <a:ext cx="1492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H1+H2+H3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5C2FA1-F1CE-342E-0BFA-2801182E5EF8}"/>
              </a:ext>
            </a:extLst>
          </p:cNvPr>
          <p:cNvSpPr txBox="1"/>
          <p:nvPr/>
        </p:nvSpPr>
        <p:spPr>
          <a:xfrm>
            <a:off x="1438082" y="1482596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x[3k+1]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45AD829-5A46-5C1C-7FD5-3D8DF45E09E2}"/>
              </a:ext>
            </a:extLst>
          </p:cNvPr>
          <p:cNvSpPr/>
          <p:nvPr/>
        </p:nvSpPr>
        <p:spPr>
          <a:xfrm>
            <a:off x="3317033" y="3370881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8A09AB-22A6-C94F-B785-629A84190010}"/>
              </a:ext>
            </a:extLst>
          </p:cNvPr>
          <p:cNvSpPr txBox="1"/>
          <p:nvPr/>
        </p:nvSpPr>
        <p:spPr>
          <a:xfrm>
            <a:off x="3419674" y="3425505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69782F0-A969-C164-BE0C-0055CA4E6A3E}"/>
              </a:ext>
            </a:extLst>
          </p:cNvPr>
          <p:cNvSpPr/>
          <p:nvPr/>
        </p:nvSpPr>
        <p:spPr>
          <a:xfrm>
            <a:off x="2715209" y="4454979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3852211-648E-D2CD-D011-119B1F9FF6C0}"/>
              </a:ext>
            </a:extLst>
          </p:cNvPr>
          <p:cNvSpPr txBox="1"/>
          <p:nvPr/>
        </p:nvSpPr>
        <p:spPr>
          <a:xfrm>
            <a:off x="2827182" y="450960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ABE61B8-1B01-22F6-B5EA-E49B8DD7B381}"/>
              </a:ext>
            </a:extLst>
          </p:cNvPr>
          <p:cNvSpPr/>
          <p:nvPr/>
        </p:nvSpPr>
        <p:spPr>
          <a:xfrm>
            <a:off x="3289041" y="5453744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15CCCA-7274-6B93-8EF0-48C1B8C8693A}"/>
              </a:ext>
            </a:extLst>
          </p:cNvPr>
          <p:cNvSpPr txBox="1"/>
          <p:nvPr/>
        </p:nvSpPr>
        <p:spPr>
          <a:xfrm>
            <a:off x="3391682" y="5508368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2107721-FBA8-62D4-B368-CD35DFAF0BE7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67136" y="1667262"/>
            <a:ext cx="14681" cy="2787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CD34778-628B-3027-2F26-2337DB40ACEE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2967135" y="3610172"/>
            <a:ext cx="3498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6B7CF1-650E-E46C-2669-5995B4105ABF}"/>
              </a:ext>
            </a:extLst>
          </p:cNvPr>
          <p:cNvCxnSpPr>
            <a:cxnSpLocks/>
            <a:stCxn id="40" idx="6"/>
          </p:cNvCxnSpPr>
          <p:nvPr/>
        </p:nvCxnSpPr>
        <p:spPr>
          <a:xfrm flipV="1">
            <a:off x="3820886" y="3610168"/>
            <a:ext cx="305581" cy="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DE95B21-F43E-74F1-2B88-055C24418D2D}"/>
              </a:ext>
            </a:extLst>
          </p:cNvPr>
          <p:cNvCxnSpPr/>
          <p:nvPr/>
        </p:nvCxnSpPr>
        <p:spPr>
          <a:xfrm>
            <a:off x="2519265" y="2611404"/>
            <a:ext cx="0" cy="30816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4B37553-FF3E-91A6-264B-605BD347BEE0}"/>
              </a:ext>
            </a:extLst>
          </p:cNvPr>
          <p:cNvCxnSpPr>
            <a:cxnSpLocks/>
            <a:endCxn id="50" idx="2"/>
          </p:cNvCxnSpPr>
          <p:nvPr/>
        </p:nvCxnSpPr>
        <p:spPr>
          <a:xfrm>
            <a:off x="2540260" y="4694269"/>
            <a:ext cx="17494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EA01F67-336E-1553-3B21-A5F1BB4B5585}"/>
              </a:ext>
            </a:extLst>
          </p:cNvPr>
          <p:cNvCxnSpPr>
            <a:cxnSpLocks/>
            <a:endCxn id="53" idx="2"/>
          </p:cNvCxnSpPr>
          <p:nvPr/>
        </p:nvCxnSpPr>
        <p:spPr>
          <a:xfrm>
            <a:off x="2519265" y="5693034"/>
            <a:ext cx="7697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CA4728-A25E-B097-501B-4F7203204D8B}"/>
              </a:ext>
            </a:extLst>
          </p:cNvPr>
          <p:cNvCxnSpPr>
            <a:cxnSpLocks/>
          </p:cNvCxnSpPr>
          <p:nvPr/>
        </p:nvCxnSpPr>
        <p:spPr>
          <a:xfrm>
            <a:off x="3208560" y="4694270"/>
            <a:ext cx="9342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A1D6778-6943-09F7-00A5-5CF605CAC6AC}"/>
              </a:ext>
            </a:extLst>
          </p:cNvPr>
          <p:cNvCxnSpPr>
            <a:cxnSpLocks/>
          </p:cNvCxnSpPr>
          <p:nvPr/>
        </p:nvCxnSpPr>
        <p:spPr>
          <a:xfrm>
            <a:off x="3792894" y="5687785"/>
            <a:ext cx="349898" cy="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0A06D17-D853-2B37-F0FC-057CF199E9A1}"/>
              </a:ext>
            </a:extLst>
          </p:cNvPr>
          <p:cNvCxnSpPr/>
          <p:nvPr/>
        </p:nvCxnSpPr>
        <p:spPr>
          <a:xfrm>
            <a:off x="3967843" y="3610168"/>
            <a:ext cx="0" cy="15309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029FE50-C0D1-4F7D-268C-8BB60FF18ADC}"/>
              </a:ext>
            </a:extLst>
          </p:cNvPr>
          <p:cNvCxnSpPr/>
          <p:nvPr/>
        </p:nvCxnSpPr>
        <p:spPr>
          <a:xfrm>
            <a:off x="3568959" y="5141167"/>
            <a:ext cx="39888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FF8F78D-BEE9-32C0-FBBA-EEE4C4612E61}"/>
              </a:ext>
            </a:extLst>
          </p:cNvPr>
          <p:cNvCxnSpPr>
            <a:endCxn id="55" idx="0"/>
          </p:cNvCxnSpPr>
          <p:nvPr/>
        </p:nvCxnSpPr>
        <p:spPr>
          <a:xfrm flipH="1">
            <a:off x="3540968" y="5141167"/>
            <a:ext cx="13995" cy="312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32D29D5-952E-E16C-38E2-4E333BF49FBD}"/>
              </a:ext>
            </a:extLst>
          </p:cNvPr>
          <p:cNvCxnSpPr>
            <a:cxnSpLocks/>
          </p:cNvCxnSpPr>
          <p:nvPr/>
        </p:nvCxnSpPr>
        <p:spPr>
          <a:xfrm>
            <a:off x="6769346" y="2640832"/>
            <a:ext cx="217722" cy="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44790B6-A540-9526-853F-0AAB3363F3F9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>
            <a:off x="7462930" y="2640832"/>
            <a:ext cx="6978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1C6B1D8-93B4-516C-F783-A34168B8DB4A}"/>
              </a:ext>
            </a:extLst>
          </p:cNvPr>
          <p:cNvSpPr txBox="1"/>
          <p:nvPr/>
        </p:nvSpPr>
        <p:spPr>
          <a:xfrm>
            <a:off x="9039414" y="2454615"/>
            <a:ext cx="912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y[3k]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776381F-5F63-CF36-11CB-08F4D165EF7D}"/>
              </a:ext>
            </a:extLst>
          </p:cNvPr>
          <p:cNvCxnSpPr>
            <a:cxnSpLocks/>
            <a:stCxn id="48" idx="3"/>
            <a:endCxn id="11" idx="1"/>
          </p:cNvCxnSpPr>
          <p:nvPr/>
        </p:nvCxnSpPr>
        <p:spPr>
          <a:xfrm flipV="1">
            <a:off x="8636645" y="2639281"/>
            <a:ext cx="402769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B63B5B-1AF2-257A-9F3D-F1DA5BAEC85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589037" y="583162"/>
            <a:ext cx="16480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0A384F-DDF9-F44B-AA6D-D268A9CEA238}"/>
              </a:ext>
            </a:extLst>
          </p:cNvPr>
          <p:cNvCxnSpPr>
            <a:cxnSpLocks/>
            <a:stCxn id="21" idx="3"/>
            <a:endCxn id="29" idx="2"/>
          </p:cNvCxnSpPr>
          <p:nvPr/>
        </p:nvCxnSpPr>
        <p:spPr>
          <a:xfrm>
            <a:off x="5589037" y="3610168"/>
            <a:ext cx="1071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53AAA29-138B-5857-4BDE-DA4EB0DE9E7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589037" y="1612639"/>
            <a:ext cx="3530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DF30060-F00A-971D-A071-BBB56DD08DFD}"/>
              </a:ext>
            </a:extLst>
          </p:cNvPr>
          <p:cNvSpPr/>
          <p:nvPr/>
        </p:nvSpPr>
        <p:spPr>
          <a:xfrm>
            <a:off x="7497037" y="3370877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416190-6DF0-E9CC-19F5-16BB99209057}"/>
              </a:ext>
            </a:extLst>
          </p:cNvPr>
          <p:cNvSpPr txBox="1"/>
          <p:nvPr/>
        </p:nvSpPr>
        <p:spPr>
          <a:xfrm>
            <a:off x="7599678" y="3425501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A58B7C-7219-BAB1-7063-F9DEC7801942}"/>
              </a:ext>
            </a:extLst>
          </p:cNvPr>
          <p:cNvSpPr txBox="1"/>
          <p:nvPr/>
        </p:nvSpPr>
        <p:spPr>
          <a:xfrm>
            <a:off x="7490922" y="309204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6A3D82-0423-A33E-B09F-566498C49845}"/>
              </a:ext>
            </a:extLst>
          </p:cNvPr>
          <p:cNvCxnSpPr>
            <a:cxnSpLocks/>
          </p:cNvCxnSpPr>
          <p:nvPr/>
        </p:nvCxnSpPr>
        <p:spPr>
          <a:xfrm>
            <a:off x="7758985" y="2639281"/>
            <a:ext cx="0" cy="718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85F941-18F1-940B-6DA9-FCF1E0FFC6B8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6213274" y="3610166"/>
            <a:ext cx="1283763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BA31AD2-F9D8-70F5-1529-D3BFE9FAE5D1}"/>
              </a:ext>
            </a:extLst>
          </p:cNvPr>
          <p:cNvCxnSpPr>
            <a:cxnSpLocks/>
          </p:cNvCxnSpPr>
          <p:nvPr/>
        </p:nvCxnSpPr>
        <p:spPr>
          <a:xfrm>
            <a:off x="6355196" y="3032760"/>
            <a:ext cx="0" cy="1366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93B47A6-BB78-2C02-FC21-2028D8BDC05D}"/>
              </a:ext>
            </a:extLst>
          </p:cNvPr>
          <p:cNvSpPr/>
          <p:nvPr/>
        </p:nvSpPr>
        <p:spPr>
          <a:xfrm>
            <a:off x="6099112" y="4398803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194017B-7528-FD71-ABB8-A664FA87EA5D}"/>
              </a:ext>
            </a:extLst>
          </p:cNvPr>
          <p:cNvSpPr txBox="1"/>
          <p:nvPr/>
        </p:nvSpPr>
        <p:spPr>
          <a:xfrm>
            <a:off x="6201753" y="4453427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535E5B7-4936-6D10-DBC8-6A24BF6D9B3F}"/>
              </a:ext>
            </a:extLst>
          </p:cNvPr>
          <p:cNvCxnSpPr/>
          <p:nvPr/>
        </p:nvCxnSpPr>
        <p:spPr>
          <a:xfrm flipH="1">
            <a:off x="5942048" y="3032760"/>
            <a:ext cx="4089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2608D34-D49E-04C9-EDDF-C38DA30E90F8}"/>
              </a:ext>
            </a:extLst>
          </p:cNvPr>
          <p:cNvSpPr txBox="1"/>
          <p:nvPr/>
        </p:nvSpPr>
        <p:spPr>
          <a:xfrm>
            <a:off x="6122442" y="4072635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400A1D-5AF5-7A61-943F-37F7F4791C34}"/>
              </a:ext>
            </a:extLst>
          </p:cNvPr>
          <p:cNvCxnSpPr>
            <a:cxnSpLocks/>
            <a:stCxn id="24" idx="3"/>
            <a:endCxn id="67" idx="2"/>
          </p:cNvCxnSpPr>
          <p:nvPr/>
        </p:nvCxnSpPr>
        <p:spPr>
          <a:xfrm flipV="1">
            <a:off x="5589037" y="4638094"/>
            <a:ext cx="510075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C7BC9DB9-A444-09A6-D603-2E7315820566}"/>
              </a:ext>
            </a:extLst>
          </p:cNvPr>
          <p:cNvSpPr/>
          <p:nvPr/>
        </p:nvSpPr>
        <p:spPr>
          <a:xfrm>
            <a:off x="7149586" y="4454039"/>
            <a:ext cx="410542" cy="3825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9B6F7FC-0A4F-2805-1C5D-60102AD0D4B7}"/>
              </a:ext>
            </a:extLst>
          </p:cNvPr>
          <p:cNvSpPr txBox="1"/>
          <p:nvPr/>
        </p:nvSpPr>
        <p:spPr>
          <a:xfrm>
            <a:off x="7182245" y="4454038"/>
            <a:ext cx="52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</a:t>
            </a:r>
            <a:r>
              <a:rPr lang="en-US" sz="1800" kern="1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-1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DB407EB-D43F-40F8-3D40-9C2221CD2597}"/>
              </a:ext>
            </a:extLst>
          </p:cNvPr>
          <p:cNvCxnSpPr>
            <a:cxnSpLocks/>
          </p:cNvCxnSpPr>
          <p:nvPr/>
        </p:nvCxnSpPr>
        <p:spPr>
          <a:xfrm flipV="1">
            <a:off x="6632512" y="4636542"/>
            <a:ext cx="510075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433396A0-7E9B-CE9F-90CF-964CE5364721}"/>
              </a:ext>
            </a:extLst>
          </p:cNvPr>
          <p:cNvSpPr/>
          <p:nvPr/>
        </p:nvSpPr>
        <p:spPr>
          <a:xfrm>
            <a:off x="6507814" y="5426729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42B39CA-2BE7-E809-4407-9B5DBBDD5475}"/>
              </a:ext>
            </a:extLst>
          </p:cNvPr>
          <p:cNvSpPr txBox="1"/>
          <p:nvPr/>
        </p:nvSpPr>
        <p:spPr>
          <a:xfrm>
            <a:off x="6610455" y="5481353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D634BC9-2723-664B-64F4-09E745F44423}"/>
              </a:ext>
            </a:extLst>
          </p:cNvPr>
          <p:cNvSpPr/>
          <p:nvPr/>
        </p:nvSpPr>
        <p:spPr>
          <a:xfrm>
            <a:off x="7525979" y="5441170"/>
            <a:ext cx="503853" cy="478581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3E64BBE-90C2-7A48-EA28-CCB4126CAE96}"/>
              </a:ext>
            </a:extLst>
          </p:cNvPr>
          <p:cNvSpPr txBox="1"/>
          <p:nvPr/>
        </p:nvSpPr>
        <p:spPr>
          <a:xfrm>
            <a:off x="7628620" y="5495794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B63DB16-B2EE-B91B-14D8-19202B01B565}"/>
              </a:ext>
            </a:extLst>
          </p:cNvPr>
          <p:cNvCxnSpPr>
            <a:cxnSpLocks/>
          </p:cNvCxnSpPr>
          <p:nvPr/>
        </p:nvCxnSpPr>
        <p:spPr>
          <a:xfrm flipV="1">
            <a:off x="7011667" y="5659771"/>
            <a:ext cx="510075" cy="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58A7594-B233-5FD4-E3D5-242211ED63F8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582814" y="5666020"/>
            <a:ext cx="925000" cy="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4F832F2-46C7-8C11-9562-B31A35653538}"/>
              </a:ext>
            </a:extLst>
          </p:cNvPr>
          <p:cNvCxnSpPr>
            <a:cxnSpLocks/>
          </p:cNvCxnSpPr>
          <p:nvPr/>
        </p:nvCxnSpPr>
        <p:spPr>
          <a:xfrm flipH="1">
            <a:off x="7599678" y="4645314"/>
            <a:ext cx="813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50E6BCC-2480-9721-422F-4B8B5809C000}"/>
              </a:ext>
            </a:extLst>
          </p:cNvPr>
          <p:cNvCxnSpPr>
            <a:cxnSpLocks/>
            <a:endCxn id="47" idx="4"/>
          </p:cNvCxnSpPr>
          <p:nvPr/>
        </p:nvCxnSpPr>
        <p:spPr>
          <a:xfrm flipV="1">
            <a:off x="8412710" y="2880123"/>
            <a:ext cx="1" cy="1765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1291500-CF6D-11F5-1141-38BC6CB9F9FA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6759741" y="3610166"/>
            <a:ext cx="15312" cy="1816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84A7025C-77A2-EC86-F826-9BE0C30C7856}"/>
              </a:ext>
            </a:extLst>
          </p:cNvPr>
          <p:cNvSpPr txBox="1"/>
          <p:nvPr/>
        </p:nvSpPr>
        <p:spPr>
          <a:xfrm>
            <a:off x="6519385" y="507613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75CF5120-DDF3-41C3-7252-56F90F537122}"/>
              </a:ext>
            </a:extLst>
          </p:cNvPr>
          <p:cNvSpPr txBox="1"/>
          <p:nvPr/>
        </p:nvSpPr>
        <p:spPr>
          <a:xfrm>
            <a:off x="6671785" y="5228536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051052B-8727-9FEB-DA15-50FF6EEE3F89}"/>
              </a:ext>
            </a:extLst>
          </p:cNvPr>
          <p:cNvSpPr txBox="1"/>
          <p:nvPr/>
        </p:nvSpPr>
        <p:spPr>
          <a:xfrm>
            <a:off x="7525979" y="5090071"/>
            <a:ext cx="373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D413F51C-C8D7-85FC-D645-D3916B085625}"/>
              </a:ext>
            </a:extLst>
          </p:cNvPr>
          <p:cNvCxnSpPr>
            <a:cxnSpLocks/>
          </p:cNvCxnSpPr>
          <p:nvPr/>
        </p:nvCxnSpPr>
        <p:spPr>
          <a:xfrm>
            <a:off x="6915972" y="4636542"/>
            <a:ext cx="0" cy="5288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785A506-B2FB-7D81-BFE1-6E7AEA70EA38}"/>
              </a:ext>
            </a:extLst>
          </p:cNvPr>
          <p:cNvCxnSpPr>
            <a:cxnSpLocks/>
          </p:cNvCxnSpPr>
          <p:nvPr/>
        </p:nvCxnSpPr>
        <p:spPr>
          <a:xfrm>
            <a:off x="6915150" y="5165408"/>
            <a:ext cx="8553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CCE4B8D-70C2-0C62-4224-B62CDAEE438A}"/>
              </a:ext>
            </a:extLst>
          </p:cNvPr>
          <p:cNvCxnSpPr/>
          <p:nvPr/>
        </p:nvCxnSpPr>
        <p:spPr>
          <a:xfrm>
            <a:off x="7770496" y="5159693"/>
            <a:ext cx="0" cy="267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81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138</Words>
  <Application>Microsoft Office PowerPoint</Application>
  <PresentationFormat>Widescreen</PresentationFormat>
  <Paragraphs>72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Nieves, Paul</dc:creator>
  <cp:lastModifiedBy>Nieves, Paul</cp:lastModifiedBy>
  <cp:revision>25</cp:revision>
  <dcterms:created xsi:type="dcterms:W3CDTF">2025-03-10T19:57:38Z</dcterms:created>
  <dcterms:modified xsi:type="dcterms:W3CDTF">2025-03-11T00:49:05Z</dcterms:modified>
</cp:coreProperties>
</file>