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IBM Plex Mono Medium"/>
      <p:regular r:id="rId29"/>
      <p:bold r:id="rId30"/>
      <p:italic r:id="rId31"/>
      <p:boldItalic r:id="rId32"/>
    </p:embeddedFont>
    <p:embeddedFont>
      <p:font typeface="Roboto"/>
      <p:regular r:id="rId33"/>
      <p:bold r:id="rId34"/>
      <p:italic r:id="rId35"/>
      <p:boldItalic r:id="rId36"/>
    </p:embeddedFont>
    <p:embeddedFont>
      <p:font typeface="Bebas Neue"/>
      <p:regular r:id="rId37"/>
    </p:embeddedFont>
    <p:embeddedFont>
      <p:font typeface="IBM Plex Mon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64AFCE3-B838-4C25-9C75-0B206512AAB4}">
  <a:tblStyle styleId="{464AFCE3-B838-4C25-9C75-0B206512AAB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IBMPlexMono-italic.fntdata"/><Relationship Id="rId20" Type="http://schemas.openxmlformats.org/officeDocument/2006/relationships/slide" Target="slides/slide14.xml"/><Relationship Id="rId41" Type="http://schemas.openxmlformats.org/officeDocument/2006/relationships/font" Target="fonts/IBMPlexMono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IBMPlexMonoMedium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IBMPlexMonoMedium-italic.fntdata"/><Relationship Id="rId30" Type="http://schemas.openxmlformats.org/officeDocument/2006/relationships/font" Target="fonts/IBMPlexMonoMedium-bold.fntdata"/><Relationship Id="rId11" Type="http://schemas.openxmlformats.org/officeDocument/2006/relationships/slide" Target="slides/slide5.xml"/><Relationship Id="rId33" Type="http://schemas.openxmlformats.org/officeDocument/2006/relationships/font" Target="fonts/Roboto-regular.fntdata"/><Relationship Id="rId10" Type="http://schemas.openxmlformats.org/officeDocument/2006/relationships/slide" Target="slides/slide4.xml"/><Relationship Id="rId32" Type="http://schemas.openxmlformats.org/officeDocument/2006/relationships/font" Target="fonts/IBMPlexMonoMedium-boldItalic.fntdata"/><Relationship Id="rId13" Type="http://schemas.openxmlformats.org/officeDocument/2006/relationships/slide" Target="slides/slide7.xml"/><Relationship Id="rId35" Type="http://schemas.openxmlformats.org/officeDocument/2006/relationships/font" Target="fonts/Roboto-italic.fntdata"/><Relationship Id="rId12" Type="http://schemas.openxmlformats.org/officeDocument/2006/relationships/slide" Target="slides/slide6.xml"/><Relationship Id="rId34" Type="http://schemas.openxmlformats.org/officeDocument/2006/relationships/font" Target="fonts/Roboto-bold.fntdata"/><Relationship Id="rId15" Type="http://schemas.openxmlformats.org/officeDocument/2006/relationships/slide" Target="slides/slide9.xml"/><Relationship Id="rId37" Type="http://schemas.openxmlformats.org/officeDocument/2006/relationships/font" Target="fonts/BebasNeue-regular.fntdata"/><Relationship Id="rId14" Type="http://schemas.openxmlformats.org/officeDocument/2006/relationships/slide" Target="slides/slide8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1.xml"/><Relationship Id="rId39" Type="http://schemas.openxmlformats.org/officeDocument/2006/relationships/font" Target="fonts/IBMPlexMono-bold.fntdata"/><Relationship Id="rId16" Type="http://schemas.openxmlformats.org/officeDocument/2006/relationships/slide" Target="slides/slide10.xml"/><Relationship Id="rId38" Type="http://schemas.openxmlformats.org/officeDocument/2006/relationships/font" Target="fonts/IBMPlexMono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g343c184515f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5" name="Google Shape;1225;g343c184515f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343c184515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343c184515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g1dd2223fe89_0_1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9" name="Google Shape;1239;g1dd2223fe89_0_1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g343c184515f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8" name="Google Shape;1248;g343c184515f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g343c184515f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5" name="Google Shape;1255;g343c184515f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343c184515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343c184515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g343c184515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0" name="Google Shape;1270;g343c184515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5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g343c184515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7" name="Google Shape;1277;g343c184515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g343c184515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4" name="Google Shape;1284;g343c184515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g343c184515f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5" name="Google Shape;1295;g343c184515f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1dcec49d29e_1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1dcec49d29e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g343c184515f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6" name="Google Shape;1306;g343c184515f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g343c184515f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3" name="Google Shape;1313;g343c184515f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1dd278cdab5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9" name="Google Shape;1319;g1dd278cdab5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g1dd0e8da5c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8" name="Google Shape;1178;g1dd0e8da5c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g343c184515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6" name="Google Shape;1186;g343c184515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343c184515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" name="Google Shape;1192;g343c184515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g343c184515f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0" name="Google Shape;1200;g343c184515f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g343c184515f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6" name="Google Shape;1206;g343c184515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filter_index (input)</a:t>
            </a:r>
            <a:r>
              <a:rPr lang="en">
                <a:solidFill>
                  <a:schemeClr val="dk1"/>
                </a:solidFill>
              </a:rPr>
              <a:t>: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A 9-bit signal used to select one of the 20 filters.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B (output)</a:t>
            </a:r>
            <a:r>
              <a:rPr lang="en">
                <a:solidFill>
                  <a:schemeClr val="dk1"/>
                </a:solidFill>
              </a:rPr>
              <a:t>: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An array of 4 feed-forward coefficients extracted from the memory.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A (output)</a:t>
            </a:r>
            <a:r>
              <a:rPr lang="en">
                <a:solidFill>
                  <a:schemeClr val="dk1"/>
                </a:solidFill>
              </a:rPr>
              <a:t>: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 An array of 3 feedback coefficients (first three taps from the memory).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g343c184515f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2" name="Google Shape;1212;g343c184515f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343c184515f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8" name="Google Shape;1218;g343c184515f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7671" l="0" r="0" t="7933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509550" y="360900"/>
            <a:ext cx="8124900" cy="4421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171050" y="3262200"/>
            <a:ext cx="4801800" cy="4095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183150" y="1617975"/>
            <a:ext cx="5670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404375" y="4329900"/>
            <a:ext cx="739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4872150" y="221975"/>
            <a:ext cx="739500" cy="23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406525" y="635675"/>
            <a:ext cx="738000" cy="84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946175" y="4656750"/>
            <a:ext cx="205500" cy="209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83150" y="1727975"/>
            <a:ext cx="5670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83150" y="1837975"/>
            <a:ext cx="5670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171725" y="4741175"/>
            <a:ext cx="29721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457879" y="3367150"/>
            <a:ext cx="292200" cy="188100"/>
          </a:xfrm>
          <a:prstGeom prst="rect">
            <a:avLst/>
          </a:prstGeom>
          <a:solidFill>
            <a:srgbClr val="FC90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171725" y="4636750"/>
            <a:ext cx="29721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6171725" y="4535538"/>
            <a:ext cx="29721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0" y="376625"/>
            <a:ext cx="1419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0" y="530825"/>
            <a:ext cx="1419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 txBox="1"/>
          <p:nvPr>
            <p:ph type="ctrTitle"/>
          </p:nvPr>
        </p:nvSpPr>
        <p:spPr>
          <a:xfrm>
            <a:off x="1162150" y="1361700"/>
            <a:ext cx="6819600" cy="1732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6" name="Google Shape;26;p2"/>
          <p:cNvSpPr/>
          <p:nvPr/>
        </p:nvSpPr>
        <p:spPr>
          <a:xfrm>
            <a:off x="8408063" y="2564575"/>
            <a:ext cx="7380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8408063" y="2679775"/>
            <a:ext cx="7380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8408063" y="2794975"/>
            <a:ext cx="7380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442425" y="3931975"/>
            <a:ext cx="307500" cy="188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442425" y="4306450"/>
            <a:ext cx="1632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616225" y="4608500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4989025" y="4692550"/>
            <a:ext cx="1182600" cy="4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4989025" y="4591350"/>
            <a:ext cx="1182600" cy="4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8404325" y="4235650"/>
            <a:ext cx="739500" cy="9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0" y="2943225"/>
            <a:ext cx="7395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0" y="2989125"/>
            <a:ext cx="7395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0" y="1030050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0" y="1140050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442425" y="3555250"/>
            <a:ext cx="1455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1392249" y="530913"/>
            <a:ext cx="1126213" cy="77105"/>
            <a:chOff x="2288725" y="854925"/>
            <a:chExt cx="1215557" cy="101400"/>
          </a:xfrm>
        </p:grpSpPr>
        <p:sp>
          <p:nvSpPr>
            <p:cNvPr id="41" name="Google Shape;41;p2"/>
            <p:cNvSpPr/>
            <p:nvPr/>
          </p:nvSpPr>
          <p:spPr>
            <a:xfrm>
              <a:off x="2390001" y="854925"/>
              <a:ext cx="101400" cy="101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693830" y="854925"/>
              <a:ext cx="101400" cy="10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491278" y="854925"/>
              <a:ext cx="101400" cy="10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592554" y="854925"/>
              <a:ext cx="101400" cy="10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288725" y="854925"/>
              <a:ext cx="101400" cy="10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795107" y="854925"/>
              <a:ext cx="101400" cy="101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997776" y="854925"/>
              <a:ext cx="101400" cy="101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301605" y="854925"/>
              <a:ext cx="101400" cy="10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099053" y="854925"/>
              <a:ext cx="101400" cy="10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200329" y="854925"/>
              <a:ext cx="101400" cy="10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896500" y="854925"/>
              <a:ext cx="101400" cy="10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402882" y="854925"/>
              <a:ext cx="101400" cy="101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" name="Google Shape;53;p2"/>
          <p:cNvSpPr/>
          <p:nvPr/>
        </p:nvSpPr>
        <p:spPr>
          <a:xfrm>
            <a:off x="1143125" y="4656750"/>
            <a:ext cx="2419200" cy="10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11"/>
          <p:cNvPicPr preferRelativeResize="0"/>
          <p:nvPr/>
        </p:nvPicPr>
        <p:blipFill rotWithShape="1">
          <a:blip r:embed="rId2">
            <a:alphaModFix/>
          </a:blip>
          <a:srcRect b="7671" l="0" r="0" t="7933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11"/>
          <p:cNvSpPr/>
          <p:nvPr/>
        </p:nvSpPr>
        <p:spPr>
          <a:xfrm>
            <a:off x="509550" y="360900"/>
            <a:ext cx="8124900" cy="4421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1"/>
          <p:cNvSpPr/>
          <p:nvPr/>
        </p:nvSpPr>
        <p:spPr>
          <a:xfrm>
            <a:off x="183150" y="1617975"/>
            <a:ext cx="5670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1"/>
          <p:cNvSpPr/>
          <p:nvPr/>
        </p:nvSpPr>
        <p:spPr>
          <a:xfrm>
            <a:off x="8404375" y="4329900"/>
            <a:ext cx="739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1"/>
          <p:cNvSpPr/>
          <p:nvPr/>
        </p:nvSpPr>
        <p:spPr>
          <a:xfrm>
            <a:off x="4872150" y="221975"/>
            <a:ext cx="739500" cy="23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1"/>
          <p:cNvSpPr/>
          <p:nvPr/>
        </p:nvSpPr>
        <p:spPr>
          <a:xfrm>
            <a:off x="8406525" y="635675"/>
            <a:ext cx="738000" cy="84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1"/>
          <p:cNvSpPr/>
          <p:nvPr/>
        </p:nvSpPr>
        <p:spPr>
          <a:xfrm>
            <a:off x="946175" y="4656750"/>
            <a:ext cx="205500" cy="209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1"/>
          <p:cNvSpPr/>
          <p:nvPr/>
        </p:nvSpPr>
        <p:spPr>
          <a:xfrm>
            <a:off x="183150" y="1727975"/>
            <a:ext cx="5670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1"/>
          <p:cNvSpPr/>
          <p:nvPr/>
        </p:nvSpPr>
        <p:spPr>
          <a:xfrm>
            <a:off x="183150" y="1837975"/>
            <a:ext cx="5670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1"/>
          <p:cNvSpPr/>
          <p:nvPr/>
        </p:nvSpPr>
        <p:spPr>
          <a:xfrm>
            <a:off x="6171725" y="4741175"/>
            <a:ext cx="29721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1"/>
          <p:cNvSpPr/>
          <p:nvPr/>
        </p:nvSpPr>
        <p:spPr>
          <a:xfrm>
            <a:off x="457879" y="3367150"/>
            <a:ext cx="292200" cy="188100"/>
          </a:xfrm>
          <a:prstGeom prst="rect">
            <a:avLst/>
          </a:prstGeom>
          <a:solidFill>
            <a:srgbClr val="FC90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1"/>
          <p:cNvSpPr/>
          <p:nvPr/>
        </p:nvSpPr>
        <p:spPr>
          <a:xfrm>
            <a:off x="6171725" y="4636750"/>
            <a:ext cx="29721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1"/>
          <p:cNvSpPr/>
          <p:nvPr/>
        </p:nvSpPr>
        <p:spPr>
          <a:xfrm>
            <a:off x="6171725" y="4535538"/>
            <a:ext cx="29721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1"/>
          <p:cNvSpPr/>
          <p:nvPr/>
        </p:nvSpPr>
        <p:spPr>
          <a:xfrm>
            <a:off x="0" y="376625"/>
            <a:ext cx="1419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1"/>
          <p:cNvSpPr/>
          <p:nvPr/>
        </p:nvSpPr>
        <p:spPr>
          <a:xfrm>
            <a:off x="0" y="530825"/>
            <a:ext cx="1419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1"/>
          <p:cNvSpPr/>
          <p:nvPr/>
        </p:nvSpPr>
        <p:spPr>
          <a:xfrm>
            <a:off x="8408063" y="2564575"/>
            <a:ext cx="7380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1"/>
          <p:cNvSpPr/>
          <p:nvPr/>
        </p:nvSpPr>
        <p:spPr>
          <a:xfrm>
            <a:off x="8408063" y="2679775"/>
            <a:ext cx="7380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1"/>
          <p:cNvSpPr/>
          <p:nvPr/>
        </p:nvSpPr>
        <p:spPr>
          <a:xfrm>
            <a:off x="8408063" y="2794975"/>
            <a:ext cx="7380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1"/>
          <p:cNvSpPr/>
          <p:nvPr/>
        </p:nvSpPr>
        <p:spPr>
          <a:xfrm>
            <a:off x="442425" y="3931975"/>
            <a:ext cx="307500" cy="188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1"/>
          <p:cNvSpPr/>
          <p:nvPr/>
        </p:nvSpPr>
        <p:spPr>
          <a:xfrm>
            <a:off x="442425" y="4306450"/>
            <a:ext cx="1632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1"/>
          <p:cNvSpPr/>
          <p:nvPr/>
        </p:nvSpPr>
        <p:spPr>
          <a:xfrm>
            <a:off x="616225" y="4608500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1"/>
          <p:cNvSpPr/>
          <p:nvPr/>
        </p:nvSpPr>
        <p:spPr>
          <a:xfrm>
            <a:off x="4989025" y="4692550"/>
            <a:ext cx="1182600" cy="4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1"/>
          <p:cNvSpPr/>
          <p:nvPr/>
        </p:nvSpPr>
        <p:spPr>
          <a:xfrm>
            <a:off x="4989025" y="4591350"/>
            <a:ext cx="1182600" cy="4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1"/>
          <p:cNvSpPr/>
          <p:nvPr/>
        </p:nvSpPr>
        <p:spPr>
          <a:xfrm>
            <a:off x="8404325" y="4235650"/>
            <a:ext cx="739500" cy="9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1"/>
          <p:cNvSpPr/>
          <p:nvPr/>
        </p:nvSpPr>
        <p:spPr>
          <a:xfrm>
            <a:off x="0" y="2943225"/>
            <a:ext cx="7395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1"/>
          <p:cNvSpPr/>
          <p:nvPr/>
        </p:nvSpPr>
        <p:spPr>
          <a:xfrm>
            <a:off x="0" y="2989125"/>
            <a:ext cx="7395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1"/>
          <p:cNvSpPr/>
          <p:nvPr/>
        </p:nvSpPr>
        <p:spPr>
          <a:xfrm>
            <a:off x="0" y="1030050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1"/>
          <p:cNvSpPr/>
          <p:nvPr/>
        </p:nvSpPr>
        <p:spPr>
          <a:xfrm>
            <a:off x="0" y="1140050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1"/>
          <p:cNvSpPr/>
          <p:nvPr/>
        </p:nvSpPr>
        <p:spPr>
          <a:xfrm>
            <a:off x="442425" y="3555250"/>
            <a:ext cx="1455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6" name="Google Shape;356;p11"/>
          <p:cNvGrpSpPr/>
          <p:nvPr/>
        </p:nvGrpSpPr>
        <p:grpSpPr>
          <a:xfrm>
            <a:off x="1392249" y="530913"/>
            <a:ext cx="1126213" cy="77105"/>
            <a:chOff x="2288725" y="854925"/>
            <a:chExt cx="1215557" cy="101400"/>
          </a:xfrm>
        </p:grpSpPr>
        <p:sp>
          <p:nvSpPr>
            <p:cNvPr id="357" name="Google Shape;357;p11"/>
            <p:cNvSpPr/>
            <p:nvPr/>
          </p:nvSpPr>
          <p:spPr>
            <a:xfrm>
              <a:off x="2390001" y="854925"/>
              <a:ext cx="101400" cy="101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1"/>
            <p:cNvSpPr/>
            <p:nvPr/>
          </p:nvSpPr>
          <p:spPr>
            <a:xfrm>
              <a:off x="2693830" y="854925"/>
              <a:ext cx="101400" cy="10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1"/>
            <p:cNvSpPr/>
            <p:nvPr/>
          </p:nvSpPr>
          <p:spPr>
            <a:xfrm>
              <a:off x="2491278" y="854925"/>
              <a:ext cx="101400" cy="10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1"/>
            <p:cNvSpPr/>
            <p:nvPr/>
          </p:nvSpPr>
          <p:spPr>
            <a:xfrm>
              <a:off x="2592554" y="854925"/>
              <a:ext cx="101400" cy="10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1"/>
            <p:cNvSpPr/>
            <p:nvPr/>
          </p:nvSpPr>
          <p:spPr>
            <a:xfrm>
              <a:off x="2288725" y="854925"/>
              <a:ext cx="101400" cy="10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1"/>
            <p:cNvSpPr/>
            <p:nvPr/>
          </p:nvSpPr>
          <p:spPr>
            <a:xfrm>
              <a:off x="2795107" y="854925"/>
              <a:ext cx="101400" cy="101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1"/>
            <p:cNvSpPr/>
            <p:nvPr/>
          </p:nvSpPr>
          <p:spPr>
            <a:xfrm>
              <a:off x="2997776" y="854925"/>
              <a:ext cx="101400" cy="101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1"/>
            <p:cNvSpPr/>
            <p:nvPr/>
          </p:nvSpPr>
          <p:spPr>
            <a:xfrm>
              <a:off x="3301605" y="854925"/>
              <a:ext cx="101400" cy="10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1"/>
            <p:cNvSpPr/>
            <p:nvPr/>
          </p:nvSpPr>
          <p:spPr>
            <a:xfrm>
              <a:off x="3099053" y="854925"/>
              <a:ext cx="101400" cy="10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1"/>
            <p:cNvSpPr/>
            <p:nvPr/>
          </p:nvSpPr>
          <p:spPr>
            <a:xfrm>
              <a:off x="3200329" y="854925"/>
              <a:ext cx="101400" cy="10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1"/>
            <p:cNvSpPr/>
            <p:nvPr/>
          </p:nvSpPr>
          <p:spPr>
            <a:xfrm>
              <a:off x="2896500" y="854925"/>
              <a:ext cx="101400" cy="10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1"/>
            <p:cNvSpPr/>
            <p:nvPr/>
          </p:nvSpPr>
          <p:spPr>
            <a:xfrm>
              <a:off x="3402882" y="854925"/>
              <a:ext cx="101400" cy="101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9" name="Google Shape;369;p11"/>
          <p:cNvSpPr/>
          <p:nvPr/>
        </p:nvSpPr>
        <p:spPr>
          <a:xfrm>
            <a:off x="1143125" y="4656750"/>
            <a:ext cx="2419200" cy="10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1"/>
          <p:cNvSpPr txBox="1"/>
          <p:nvPr>
            <p:ph hasCustomPrompt="1" type="title"/>
          </p:nvPr>
        </p:nvSpPr>
        <p:spPr>
          <a:xfrm>
            <a:off x="1284000" y="1418425"/>
            <a:ext cx="6576000" cy="1673400"/>
          </a:xfrm>
          <a:prstGeom prst="rect">
            <a:avLst/>
          </a:prstGeom>
          <a:solidFill>
            <a:schemeClr val="accent3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71" name="Google Shape;371;p11"/>
          <p:cNvSpPr txBox="1"/>
          <p:nvPr>
            <p:ph idx="1" type="subTitle"/>
          </p:nvPr>
        </p:nvSpPr>
        <p:spPr>
          <a:xfrm>
            <a:off x="1284000" y="3354575"/>
            <a:ext cx="6576000" cy="3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13"/>
          <p:cNvPicPr preferRelativeResize="0"/>
          <p:nvPr/>
        </p:nvPicPr>
        <p:blipFill rotWithShape="1">
          <a:blip r:embed="rId2">
            <a:alphaModFix/>
          </a:blip>
          <a:srcRect b="7671" l="0" r="0" t="7933"/>
          <a:stretch/>
        </p:blipFill>
        <p:spPr>
          <a:xfrm flipH="1">
            <a:off x="-2224" y="0"/>
            <a:ext cx="914622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13"/>
          <p:cNvSpPr/>
          <p:nvPr/>
        </p:nvSpPr>
        <p:spPr>
          <a:xfrm flipH="1">
            <a:off x="269251" y="217725"/>
            <a:ext cx="8609700" cy="4707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13"/>
          <p:cNvSpPr/>
          <p:nvPr/>
        </p:nvSpPr>
        <p:spPr>
          <a:xfrm flipH="1">
            <a:off x="8659374" y="1617975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13"/>
          <p:cNvSpPr/>
          <p:nvPr/>
        </p:nvSpPr>
        <p:spPr>
          <a:xfrm flipH="1">
            <a:off x="2100" y="4329899"/>
            <a:ext cx="5079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3"/>
          <p:cNvSpPr/>
          <p:nvPr/>
        </p:nvSpPr>
        <p:spPr>
          <a:xfrm flipH="1">
            <a:off x="3534351" y="221974"/>
            <a:ext cx="739500" cy="4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3"/>
          <p:cNvSpPr/>
          <p:nvPr/>
        </p:nvSpPr>
        <p:spPr>
          <a:xfrm flipH="1">
            <a:off x="8659374" y="1727974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3"/>
          <p:cNvSpPr/>
          <p:nvPr/>
        </p:nvSpPr>
        <p:spPr>
          <a:xfrm flipH="1">
            <a:off x="8659374" y="1837973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3"/>
          <p:cNvSpPr/>
          <p:nvPr/>
        </p:nvSpPr>
        <p:spPr>
          <a:xfrm flipH="1">
            <a:off x="2100" y="4741174"/>
            <a:ext cx="5079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3"/>
          <p:cNvSpPr/>
          <p:nvPr/>
        </p:nvSpPr>
        <p:spPr>
          <a:xfrm flipH="1">
            <a:off x="8579001" y="376625"/>
            <a:ext cx="567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3"/>
          <p:cNvSpPr/>
          <p:nvPr/>
        </p:nvSpPr>
        <p:spPr>
          <a:xfrm flipH="1">
            <a:off x="8579001" y="530825"/>
            <a:ext cx="567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3"/>
          <p:cNvSpPr/>
          <p:nvPr/>
        </p:nvSpPr>
        <p:spPr>
          <a:xfrm flipH="1">
            <a:off x="100" y="2564575"/>
            <a:ext cx="4383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3"/>
          <p:cNvSpPr/>
          <p:nvPr/>
        </p:nvSpPr>
        <p:spPr>
          <a:xfrm flipH="1">
            <a:off x="100" y="2679775"/>
            <a:ext cx="4383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3"/>
          <p:cNvSpPr/>
          <p:nvPr/>
        </p:nvSpPr>
        <p:spPr>
          <a:xfrm flipH="1">
            <a:off x="100" y="2794975"/>
            <a:ext cx="4383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13"/>
          <p:cNvSpPr/>
          <p:nvPr/>
        </p:nvSpPr>
        <p:spPr>
          <a:xfrm flipH="1">
            <a:off x="8759251" y="4306449"/>
            <a:ext cx="1197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13"/>
          <p:cNvSpPr/>
          <p:nvPr/>
        </p:nvSpPr>
        <p:spPr>
          <a:xfrm flipH="1">
            <a:off x="8755651" y="4608497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13"/>
          <p:cNvSpPr/>
          <p:nvPr/>
        </p:nvSpPr>
        <p:spPr>
          <a:xfrm flipH="1">
            <a:off x="8529801" y="2943213"/>
            <a:ext cx="6162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3"/>
          <p:cNvSpPr/>
          <p:nvPr/>
        </p:nvSpPr>
        <p:spPr>
          <a:xfrm flipH="1">
            <a:off x="8529801" y="2989100"/>
            <a:ext cx="6162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13"/>
          <p:cNvSpPr/>
          <p:nvPr/>
        </p:nvSpPr>
        <p:spPr>
          <a:xfrm flipH="1">
            <a:off x="8579001" y="1030048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13"/>
          <p:cNvSpPr/>
          <p:nvPr/>
        </p:nvSpPr>
        <p:spPr>
          <a:xfrm flipH="1">
            <a:off x="8579001" y="1140048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3"/>
          <p:cNvSpPr txBox="1"/>
          <p:nvPr>
            <p:ph hasCustomPrompt="1" type="title"/>
          </p:nvPr>
        </p:nvSpPr>
        <p:spPr>
          <a:xfrm>
            <a:off x="1576425" y="2935725"/>
            <a:ext cx="2754600" cy="4497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94" name="Google Shape;394;p13"/>
          <p:cNvSpPr txBox="1"/>
          <p:nvPr>
            <p:ph idx="1" type="subTitle"/>
          </p:nvPr>
        </p:nvSpPr>
        <p:spPr>
          <a:xfrm>
            <a:off x="1576409" y="4035800"/>
            <a:ext cx="2754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95" name="Google Shape;395;p13"/>
          <p:cNvSpPr txBox="1"/>
          <p:nvPr>
            <p:ph idx="2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96" name="Google Shape;396;p13"/>
          <p:cNvSpPr txBox="1"/>
          <p:nvPr>
            <p:ph idx="3" type="subTitle"/>
          </p:nvPr>
        </p:nvSpPr>
        <p:spPr>
          <a:xfrm>
            <a:off x="1576413" y="3385628"/>
            <a:ext cx="2754600" cy="775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97" name="Google Shape;397;p13"/>
          <p:cNvSpPr txBox="1"/>
          <p:nvPr>
            <p:ph hasCustomPrompt="1" idx="4" type="title"/>
          </p:nvPr>
        </p:nvSpPr>
        <p:spPr>
          <a:xfrm>
            <a:off x="5246853" y="2935725"/>
            <a:ext cx="2751600" cy="4497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98" name="Google Shape;398;p13"/>
          <p:cNvSpPr txBox="1"/>
          <p:nvPr>
            <p:ph idx="5" type="subTitle"/>
          </p:nvPr>
        </p:nvSpPr>
        <p:spPr>
          <a:xfrm>
            <a:off x="5246841" y="4035800"/>
            <a:ext cx="2751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99" name="Google Shape;399;p13"/>
          <p:cNvSpPr txBox="1"/>
          <p:nvPr>
            <p:ph idx="6" type="subTitle"/>
          </p:nvPr>
        </p:nvSpPr>
        <p:spPr>
          <a:xfrm>
            <a:off x="5243966" y="3385628"/>
            <a:ext cx="2751600" cy="775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0" name="Google Shape;400;p13"/>
          <p:cNvSpPr txBox="1"/>
          <p:nvPr>
            <p:ph hasCustomPrompt="1" idx="7" type="title"/>
          </p:nvPr>
        </p:nvSpPr>
        <p:spPr>
          <a:xfrm>
            <a:off x="1576425" y="1191125"/>
            <a:ext cx="2754600" cy="4497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1" name="Google Shape;401;p13"/>
          <p:cNvSpPr txBox="1"/>
          <p:nvPr>
            <p:ph idx="8" type="subTitle"/>
          </p:nvPr>
        </p:nvSpPr>
        <p:spPr>
          <a:xfrm>
            <a:off x="1576409" y="2291175"/>
            <a:ext cx="2754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02" name="Google Shape;402;p13"/>
          <p:cNvSpPr txBox="1"/>
          <p:nvPr>
            <p:ph idx="9" type="subTitle"/>
          </p:nvPr>
        </p:nvSpPr>
        <p:spPr>
          <a:xfrm>
            <a:off x="1576413" y="1641003"/>
            <a:ext cx="2754600" cy="775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3" name="Google Shape;403;p13"/>
          <p:cNvSpPr txBox="1"/>
          <p:nvPr>
            <p:ph hasCustomPrompt="1" idx="13" type="title"/>
          </p:nvPr>
        </p:nvSpPr>
        <p:spPr>
          <a:xfrm>
            <a:off x="5243950" y="1191100"/>
            <a:ext cx="2751600" cy="4497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4" name="Google Shape;404;p13"/>
          <p:cNvSpPr txBox="1"/>
          <p:nvPr>
            <p:ph idx="14" type="subTitle"/>
          </p:nvPr>
        </p:nvSpPr>
        <p:spPr>
          <a:xfrm>
            <a:off x="5243950" y="2291175"/>
            <a:ext cx="2751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05" name="Google Shape;405;p13"/>
          <p:cNvSpPr txBox="1"/>
          <p:nvPr>
            <p:ph idx="15" type="subTitle"/>
          </p:nvPr>
        </p:nvSpPr>
        <p:spPr>
          <a:xfrm>
            <a:off x="5246857" y="1641003"/>
            <a:ext cx="2751600" cy="775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14"/>
          <p:cNvPicPr preferRelativeResize="0"/>
          <p:nvPr/>
        </p:nvPicPr>
        <p:blipFill rotWithShape="1">
          <a:blip r:embed="rId2">
            <a:alphaModFix/>
          </a:blip>
          <a:srcRect b="7671" l="0" r="0" t="7933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14"/>
          <p:cNvSpPr/>
          <p:nvPr/>
        </p:nvSpPr>
        <p:spPr>
          <a:xfrm>
            <a:off x="509550" y="360900"/>
            <a:ext cx="8124900" cy="4421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14"/>
          <p:cNvSpPr/>
          <p:nvPr/>
        </p:nvSpPr>
        <p:spPr>
          <a:xfrm>
            <a:off x="183150" y="1617975"/>
            <a:ext cx="5670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14"/>
          <p:cNvSpPr/>
          <p:nvPr/>
        </p:nvSpPr>
        <p:spPr>
          <a:xfrm>
            <a:off x="8404375" y="4329900"/>
            <a:ext cx="739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14"/>
          <p:cNvSpPr/>
          <p:nvPr/>
        </p:nvSpPr>
        <p:spPr>
          <a:xfrm>
            <a:off x="4872150" y="221975"/>
            <a:ext cx="739500" cy="23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14"/>
          <p:cNvSpPr/>
          <p:nvPr/>
        </p:nvSpPr>
        <p:spPr>
          <a:xfrm>
            <a:off x="8196700" y="635675"/>
            <a:ext cx="947100" cy="84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14"/>
          <p:cNvSpPr/>
          <p:nvPr/>
        </p:nvSpPr>
        <p:spPr>
          <a:xfrm>
            <a:off x="743147" y="4656750"/>
            <a:ext cx="122700" cy="209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14"/>
          <p:cNvSpPr/>
          <p:nvPr/>
        </p:nvSpPr>
        <p:spPr>
          <a:xfrm>
            <a:off x="183150" y="1727975"/>
            <a:ext cx="5670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4"/>
          <p:cNvSpPr/>
          <p:nvPr/>
        </p:nvSpPr>
        <p:spPr>
          <a:xfrm>
            <a:off x="183150" y="1837975"/>
            <a:ext cx="5670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14"/>
          <p:cNvSpPr/>
          <p:nvPr/>
        </p:nvSpPr>
        <p:spPr>
          <a:xfrm>
            <a:off x="6171725" y="4741175"/>
            <a:ext cx="29721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14"/>
          <p:cNvSpPr/>
          <p:nvPr/>
        </p:nvSpPr>
        <p:spPr>
          <a:xfrm>
            <a:off x="470901" y="3367150"/>
            <a:ext cx="538500" cy="188100"/>
          </a:xfrm>
          <a:prstGeom prst="rect">
            <a:avLst/>
          </a:prstGeom>
          <a:solidFill>
            <a:srgbClr val="FC90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14"/>
          <p:cNvSpPr/>
          <p:nvPr/>
        </p:nvSpPr>
        <p:spPr>
          <a:xfrm>
            <a:off x="6171725" y="4636750"/>
            <a:ext cx="29721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14"/>
          <p:cNvSpPr/>
          <p:nvPr/>
        </p:nvSpPr>
        <p:spPr>
          <a:xfrm>
            <a:off x="6171725" y="4535538"/>
            <a:ext cx="29721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14"/>
          <p:cNvSpPr/>
          <p:nvPr/>
        </p:nvSpPr>
        <p:spPr>
          <a:xfrm>
            <a:off x="0" y="376625"/>
            <a:ext cx="1419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14"/>
          <p:cNvSpPr/>
          <p:nvPr/>
        </p:nvSpPr>
        <p:spPr>
          <a:xfrm>
            <a:off x="0" y="530825"/>
            <a:ext cx="1419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14"/>
          <p:cNvSpPr/>
          <p:nvPr/>
        </p:nvSpPr>
        <p:spPr>
          <a:xfrm>
            <a:off x="8019800" y="2564575"/>
            <a:ext cx="11262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14"/>
          <p:cNvSpPr/>
          <p:nvPr/>
        </p:nvSpPr>
        <p:spPr>
          <a:xfrm>
            <a:off x="8019800" y="2679775"/>
            <a:ext cx="11262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14"/>
          <p:cNvSpPr/>
          <p:nvPr/>
        </p:nvSpPr>
        <p:spPr>
          <a:xfrm>
            <a:off x="8019800" y="2794975"/>
            <a:ext cx="11262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14"/>
          <p:cNvSpPr/>
          <p:nvPr/>
        </p:nvSpPr>
        <p:spPr>
          <a:xfrm>
            <a:off x="442425" y="3931975"/>
            <a:ext cx="566700" cy="188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14"/>
          <p:cNvSpPr/>
          <p:nvPr/>
        </p:nvSpPr>
        <p:spPr>
          <a:xfrm>
            <a:off x="442425" y="4306450"/>
            <a:ext cx="3006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14"/>
          <p:cNvSpPr/>
          <p:nvPr/>
        </p:nvSpPr>
        <p:spPr>
          <a:xfrm>
            <a:off x="546178" y="4608500"/>
            <a:ext cx="735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14"/>
          <p:cNvSpPr/>
          <p:nvPr/>
        </p:nvSpPr>
        <p:spPr>
          <a:xfrm>
            <a:off x="4989025" y="4692550"/>
            <a:ext cx="1182600" cy="4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14"/>
          <p:cNvSpPr/>
          <p:nvPr/>
        </p:nvSpPr>
        <p:spPr>
          <a:xfrm>
            <a:off x="4989025" y="4591350"/>
            <a:ext cx="1182600" cy="4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14"/>
          <p:cNvSpPr/>
          <p:nvPr/>
        </p:nvSpPr>
        <p:spPr>
          <a:xfrm>
            <a:off x="4989025" y="4490150"/>
            <a:ext cx="1182600" cy="4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14"/>
          <p:cNvSpPr/>
          <p:nvPr/>
        </p:nvSpPr>
        <p:spPr>
          <a:xfrm>
            <a:off x="7724825" y="4235650"/>
            <a:ext cx="1419000" cy="9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14"/>
          <p:cNvSpPr/>
          <p:nvPr/>
        </p:nvSpPr>
        <p:spPr>
          <a:xfrm>
            <a:off x="0" y="2943225"/>
            <a:ext cx="9498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14"/>
          <p:cNvSpPr/>
          <p:nvPr/>
        </p:nvSpPr>
        <p:spPr>
          <a:xfrm>
            <a:off x="0" y="2989113"/>
            <a:ext cx="9498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14"/>
          <p:cNvSpPr/>
          <p:nvPr/>
        </p:nvSpPr>
        <p:spPr>
          <a:xfrm>
            <a:off x="0" y="1030050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14"/>
          <p:cNvSpPr/>
          <p:nvPr/>
        </p:nvSpPr>
        <p:spPr>
          <a:xfrm>
            <a:off x="0" y="1140050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14"/>
          <p:cNvSpPr/>
          <p:nvPr/>
        </p:nvSpPr>
        <p:spPr>
          <a:xfrm>
            <a:off x="442425" y="3555250"/>
            <a:ext cx="2679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14"/>
          <p:cNvSpPr txBox="1"/>
          <p:nvPr>
            <p:ph type="title"/>
          </p:nvPr>
        </p:nvSpPr>
        <p:spPr>
          <a:xfrm>
            <a:off x="1760925" y="3218600"/>
            <a:ext cx="5622000" cy="6402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38" name="Google Shape;438;p14"/>
          <p:cNvSpPr txBox="1"/>
          <p:nvPr>
            <p:ph idx="1" type="subTitle"/>
          </p:nvPr>
        </p:nvSpPr>
        <p:spPr>
          <a:xfrm>
            <a:off x="1760925" y="1284700"/>
            <a:ext cx="5622000" cy="150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440;p15"/>
          <p:cNvPicPr preferRelativeResize="0"/>
          <p:nvPr/>
        </p:nvPicPr>
        <p:blipFill rotWithShape="1">
          <a:blip r:embed="rId2">
            <a:alphaModFix/>
          </a:blip>
          <a:srcRect b="7671" l="0" r="0" t="7933"/>
          <a:stretch/>
        </p:blipFill>
        <p:spPr>
          <a:xfrm flipH="1">
            <a:off x="-2224" y="0"/>
            <a:ext cx="914622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15"/>
          <p:cNvSpPr/>
          <p:nvPr/>
        </p:nvSpPr>
        <p:spPr>
          <a:xfrm flipH="1">
            <a:off x="269251" y="217725"/>
            <a:ext cx="8609700" cy="4707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15"/>
          <p:cNvSpPr/>
          <p:nvPr/>
        </p:nvSpPr>
        <p:spPr>
          <a:xfrm flipH="1">
            <a:off x="8659374" y="1617975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15"/>
          <p:cNvSpPr/>
          <p:nvPr/>
        </p:nvSpPr>
        <p:spPr>
          <a:xfrm flipH="1">
            <a:off x="2100" y="4329899"/>
            <a:ext cx="5079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15"/>
          <p:cNvSpPr/>
          <p:nvPr/>
        </p:nvSpPr>
        <p:spPr>
          <a:xfrm flipH="1">
            <a:off x="3534351" y="221974"/>
            <a:ext cx="739500" cy="4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15"/>
          <p:cNvSpPr/>
          <p:nvPr/>
        </p:nvSpPr>
        <p:spPr>
          <a:xfrm flipH="1">
            <a:off x="8659374" y="1727974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15"/>
          <p:cNvSpPr/>
          <p:nvPr/>
        </p:nvSpPr>
        <p:spPr>
          <a:xfrm flipH="1">
            <a:off x="8659374" y="1837973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15"/>
          <p:cNvSpPr/>
          <p:nvPr/>
        </p:nvSpPr>
        <p:spPr>
          <a:xfrm flipH="1">
            <a:off x="2100" y="4741174"/>
            <a:ext cx="5079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15"/>
          <p:cNvSpPr/>
          <p:nvPr/>
        </p:nvSpPr>
        <p:spPr>
          <a:xfrm flipH="1">
            <a:off x="8579001" y="376625"/>
            <a:ext cx="567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15"/>
          <p:cNvSpPr/>
          <p:nvPr/>
        </p:nvSpPr>
        <p:spPr>
          <a:xfrm flipH="1">
            <a:off x="8579001" y="530825"/>
            <a:ext cx="567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15"/>
          <p:cNvSpPr/>
          <p:nvPr/>
        </p:nvSpPr>
        <p:spPr>
          <a:xfrm flipH="1">
            <a:off x="100" y="2564575"/>
            <a:ext cx="4383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15"/>
          <p:cNvSpPr/>
          <p:nvPr/>
        </p:nvSpPr>
        <p:spPr>
          <a:xfrm flipH="1">
            <a:off x="100" y="2679775"/>
            <a:ext cx="4383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15"/>
          <p:cNvSpPr/>
          <p:nvPr/>
        </p:nvSpPr>
        <p:spPr>
          <a:xfrm flipH="1">
            <a:off x="100" y="2794975"/>
            <a:ext cx="4383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15"/>
          <p:cNvSpPr/>
          <p:nvPr/>
        </p:nvSpPr>
        <p:spPr>
          <a:xfrm flipH="1">
            <a:off x="8759251" y="4306449"/>
            <a:ext cx="1197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15"/>
          <p:cNvSpPr/>
          <p:nvPr/>
        </p:nvSpPr>
        <p:spPr>
          <a:xfrm flipH="1">
            <a:off x="8755651" y="4608497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15"/>
          <p:cNvSpPr/>
          <p:nvPr/>
        </p:nvSpPr>
        <p:spPr>
          <a:xfrm flipH="1">
            <a:off x="8529801" y="2943213"/>
            <a:ext cx="6162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15"/>
          <p:cNvSpPr/>
          <p:nvPr/>
        </p:nvSpPr>
        <p:spPr>
          <a:xfrm flipH="1">
            <a:off x="8529801" y="2989100"/>
            <a:ext cx="6162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15"/>
          <p:cNvSpPr/>
          <p:nvPr/>
        </p:nvSpPr>
        <p:spPr>
          <a:xfrm flipH="1">
            <a:off x="8579001" y="1030048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15"/>
          <p:cNvSpPr/>
          <p:nvPr/>
        </p:nvSpPr>
        <p:spPr>
          <a:xfrm flipH="1">
            <a:off x="8579001" y="1140048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15"/>
          <p:cNvSpPr txBox="1"/>
          <p:nvPr>
            <p:ph idx="1" type="subTitle"/>
          </p:nvPr>
        </p:nvSpPr>
        <p:spPr>
          <a:xfrm>
            <a:off x="823750" y="1949125"/>
            <a:ext cx="2769300" cy="2496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0" name="Google Shape;460;p15"/>
          <p:cNvSpPr/>
          <p:nvPr>
            <p:ph idx="2" type="pic"/>
          </p:nvPr>
        </p:nvSpPr>
        <p:spPr>
          <a:xfrm>
            <a:off x="4027563" y="1949125"/>
            <a:ext cx="4292700" cy="2496600"/>
          </a:xfrm>
          <a:prstGeom prst="rect">
            <a:avLst/>
          </a:prstGeom>
          <a:noFill/>
          <a:ln cap="flat" cmpd="sng" w="76200">
            <a:solidFill>
              <a:schemeClr val="accent6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461" name="Google Shape;461;p15"/>
          <p:cNvSpPr txBox="1"/>
          <p:nvPr>
            <p:ph type="title"/>
          </p:nvPr>
        </p:nvSpPr>
        <p:spPr>
          <a:xfrm>
            <a:off x="720000" y="445025"/>
            <a:ext cx="7704000" cy="11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16"/>
          <p:cNvPicPr preferRelativeResize="0"/>
          <p:nvPr/>
        </p:nvPicPr>
        <p:blipFill rotWithShape="1">
          <a:blip r:embed="rId2">
            <a:alphaModFix/>
          </a:blip>
          <a:srcRect b="7671" l="0" r="0" t="7933"/>
          <a:stretch/>
        </p:blipFill>
        <p:spPr>
          <a:xfrm flipH="1">
            <a:off x="1" y="0"/>
            <a:ext cx="9142001" cy="5141126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16"/>
          <p:cNvSpPr/>
          <p:nvPr/>
        </p:nvSpPr>
        <p:spPr>
          <a:xfrm flipH="1">
            <a:off x="271274" y="217624"/>
            <a:ext cx="8605800" cy="4705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16"/>
          <p:cNvSpPr/>
          <p:nvPr/>
        </p:nvSpPr>
        <p:spPr>
          <a:xfrm flipH="1">
            <a:off x="8657729" y="1617227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16"/>
          <p:cNvSpPr/>
          <p:nvPr/>
        </p:nvSpPr>
        <p:spPr>
          <a:xfrm flipH="1">
            <a:off x="4389" y="4327900"/>
            <a:ext cx="5076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16"/>
          <p:cNvSpPr/>
          <p:nvPr/>
        </p:nvSpPr>
        <p:spPr>
          <a:xfrm flipH="1">
            <a:off x="3534901" y="221871"/>
            <a:ext cx="739200" cy="4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16"/>
          <p:cNvSpPr/>
          <p:nvPr/>
        </p:nvSpPr>
        <p:spPr>
          <a:xfrm flipH="1">
            <a:off x="8657729" y="1727176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16"/>
          <p:cNvSpPr/>
          <p:nvPr/>
        </p:nvSpPr>
        <p:spPr>
          <a:xfrm flipH="1">
            <a:off x="8657729" y="1837124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16"/>
          <p:cNvSpPr/>
          <p:nvPr/>
        </p:nvSpPr>
        <p:spPr>
          <a:xfrm flipH="1">
            <a:off x="4389" y="4738985"/>
            <a:ext cx="5076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16"/>
          <p:cNvSpPr/>
          <p:nvPr/>
        </p:nvSpPr>
        <p:spPr>
          <a:xfrm flipH="1">
            <a:off x="8577301" y="376451"/>
            <a:ext cx="566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16"/>
          <p:cNvSpPr/>
          <p:nvPr/>
        </p:nvSpPr>
        <p:spPr>
          <a:xfrm flipH="1">
            <a:off x="8577301" y="530580"/>
            <a:ext cx="566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16"/>
          <p:cNvSpPr/>
          <p:nvPr/>
        </p:nvSpPr>
        <p:spPr>
          <a:xfrm flipH="1">
            <a:off x="2422" y="2563390"/>
            <a:ext cx="4380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16"/>
          <p:cNvSpPr/>
          <p:nvPr/>
        </p:nvSpPr>
        <p:spPr>
          <a:xfrm flipH="1">
            <a:off x="2422" y="2678537"/>
            <a:ext cx="4380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16"/>
          <p:cNvSpPr/>
          <p:nvPr/>
        </p:nvSpPr>
        <p:spPr>
          <a:xfrm flipH="1">
            <a:off x="2422" y="2793684"/>
            <a:ext cx="4380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16"/>
          <p:cNvSpPr/>
          <p:nvPr/>
        </p:nvSpPr>
        <p:spPr>
          <a:xfrm flipH="1">
            <a:off x="8757374" y="4304460"/>
            <a:ext cx="1197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16"/>
          <p:cNvSpPr/>
          <p:nvPr/>
        </p:nvSpPr>
        <p:spPr>
          <a:xfrm flipH="1">
            <a:off x="8753774" y="4606369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16"/>
          <p:cNvSpPr/>
          <p:nvPr/>
        </p:nvSpPr>
        <p:spPr>
          <a:xfrm flipH="1">
            <a:off x="8528101" y="2941853"/>
            <a:ext cx="6159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16"/>
          <p:cNvSpPr/>
          <p:nvPr/>
        </p:nvSpPr>
        <p:spPr>
          <a:xfrm flipH="1">
            <a:off x="8528101" y="2987719"/>
            <a:ext cx="6159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16"/>
          <p:cNvSpPr/>
          <p:nvPr/>
        </p:nvSpPr>
        <p:spPr>
          <a:xfrm flipH="1">
            <a:off x="8577301" y="1029572"/>
            <a:ext cx="5667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16"/>
          <p:cNvSpPr/>
          <p:nvPr/>
        </p:nvSpPr>
        <p:spPr>
          <a:xfrm flipH="1">
            <a:off x="8577301" y="1139521"/>
            <a:ext cx="5667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3" name="Google Shape;483;p16"/>
          <p:cNvSpPr txBox="1"/>
          <p:nvPr>
            <p:ph idx="1" type="subTitle"/>
          </p:nvPr>
        </p:nvSpPr>
        <p:spPr>
          <a:xfrm>
            <a:off x="715100" y="1584525"/>
            <a:ext cx="2951700" cy="27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3_1"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5" name="Google Shape;485;p17"/>
          <p:cNvPicPr preferRelativeResize="0"/>
          <p:nvPr/>
        </p:nvPicPr>
        <p:blipFill rotWithShape="1">
          <a:blip r:embed="rId2">
            <a:alphaModFix/>
          </a:blip>
          <a:srcRect b="7671" l="0" r="0" t="7933"/>
          <a:stretch/>
        </p:blipFill>
        <p:spPr>
          <a:xfrm flipH="1" rot="10800000">
            <a:off x="-107" y="1199"/>
            <a:ext cx="914622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17"/>
          <p:cNvSpPr/>
          <p:nvPr/>
        </p:nvSpPr>
        <p:spPr>
          <a:xfrm flipH="1">
            <a:off x="269251" y="217725"/>
            <a:ext cx="8609700" cy="4707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17"/>
          <p:cNvSpPr/>
          <p:nvPr/>
        </p:nvSpPr>
        <p:spPr>
          <a:xfrm flipH="1" rot="10800000">
            <a:off x="116719" y="3470926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17"/>
          <p:cNvSpPr/>
          <p:nvPr/>
        </p:nvSpPr>
        <p:spPr>
          <a:xfrm flipH="1" rot="10800000">
            <a:off x="8633893" y="759002"/>
            <a:ext cx="5079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17"/>
          <p:cNvSpPr/>
          <p:nvPr/>
        </p:nvSpPr>
        <p:spPr>
          <a:xfrm flipH="1" rot="10800000">
            <a:off x="4870043" y="4877426"/>
            <a:ext cx="739500" cy="4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17"/>
          <p:cNvSpPr/>
          <p:nvPr/>
        </p:nvSpPr>
        <p:spPr>
          <a:xfrm flipH="1" rot="10800000">
            <a:off x="116719" y="3360927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17"/>
          <p:cNvSpPr/>
          <p:nvPr/>
        </p:nvSpPr>
        <p:spPr>
          <a:xfrm flipH="1" rot="10800000">
            <a:off x="116719" y="3250928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17"/>
          <p:cNvSpPr/>
          <p:nvPr/>
        </p:nvSpPr>
        <p:spPr>
          <a:xfrm flipH="1" rot="10800000">
            <a:off x="8633893" y="355228"/>
            <a:ext cx="5079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17"/>
          <p:cNvSpPr/>
          <p:nvPr/>
        </p:nvSpPr>
        <p:spPr>
          <a:xfrm flipH="1" rot="10800000">
            <a:off x="-2107" y="4690975"/>
            <a:ext cx="567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17"/>
          <p:cNvSpPr/>
          <p:nvPr/>
        </p:nvSpPr>
        <p:spPr>
          <a:xfrm flipH="1" rot="10800000">
            <a:off x="-2107" y="4536775"/>
            <a:ext cx="567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17"/>
          <p:cNvSpPr/>
          <p:nvPr/>
        </p:nvSpPr>
        <p:spPr>
          <a:xfrm flipH="1" rot="10800000">
            <a:off x="8705493" y="2464926"/>
            <a:ext cx="4383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17"/>
          <p:cNvSpPr/>
          <p:nvPr/>
        </p:nvSpPr>
        <p:spPr>
          <a:xfrm flipH="1" rot="10800000">
            <a:off x="8705493" y="2349726"/>
            <a:ext cx="4383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17"/>
          <p:cNvSpPr/>
          <p:nvPr/>
        </p:nvSpPr>
        <p:spPr>
          <a:xfrm flipH="1" rot="10800000">
            <a:off x="8705493" y="2234527"/>
            <a:ext cx="4383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17"/>
          <p:cNvSpPr/>
          <p:nvPr/>
        </p:nvSpPr>
        <p:spPr>
          <a:xfrm flipH="1" rot="10800000">
            <a:off x="264943" y="650152"/>
            <a:ext cx="1197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17"/>
          <p:cNvSpPr/>
          <p:nvPr/>
        </p:nvSpPr>
        <p:spPr>
          <a:xfrm flipH="1" rot="10800000">
            <a:off x="264943" y="278204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17"/>
          <p:cNvSpPr/>
          <p:nvPr/>
        </p:nvSpPr>
        <p:spPr>
          <a:xfrm flipH="1" rot="10800000">
            <a:off x="-2107" y="2173588"/>
            <a:ext cx="6162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17"/>
          <p:cNvSpPr/>
          <p:nvPr/>
        </p:nvSpPr>
        <p:spPr>
          <a:xfrm flipH="1" rot="10800000">
            <a:off x="-2107" y="2127701"/>
            <a:ext cx="6162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17"/>
          <p:cNvSpPr/>
          <p:nvPr/>
        </p:nvSpPr>
        <p:spPr>
          <a:xfrm flipH="1" rot="10800000">
            <a:off x="-2107" y="4058852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17"/>
          <p:cNvSpPr/>
          <p:nvPr/>
        </p:nvSpPr>
        <p:spPr>
          <a:xfrm flipH="1" rot="10800000">
            <a:off x="-2107" y="3948852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05" name="Google Shape;505;p17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_1_1"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Google Shape;507;p18"/>
          <p:cNvPicPr preferRelativeResize="0"/>
          <p:nvPr/>
        </p:nvPicPr>
        <p:blipFill rotWithShape="1">
          <a:blip r:embed="rId2">
            <a:alphaModFix/>
          </a:blip>
          <a:srcRect b="7671" l="0" r="0" t="7933"/>
          <a:stretch/>
        </p:blipFill>
        <p:spPr>
          <a:xfrm flipH="1">
            <a:off x="-2107" y="1199"/>
            <a:ext cx="914622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18"/>
          <p:cNvSpPr/>
          <p:nvPr/>
        </p:nvSpPr>
        <p:spPr>
          <a:xfrm flipH="1" rot="10800000">
            <a:off x="265059" y="220274"/>
            <a:ext cx="8609700" cy="4707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18"/>
          <p:cNvSpPr/>
          <p:nvPr/>
        </p:nvSpPr>
        <p:spPr>
          <a:xfrm flipH="1">
            <a:off x="8659491" y="1619173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18"/>
          <p:cNvSpPr/>
          <p:nvPr/>
        </p:nvSpPr>
        <p:spPr>
          <a:xfrm flipH="1">
            <a:off x="2217" y="4331097"/>
            <a:ext cx="5079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18"/>
          <p:cNvSpPr/>
          <p:nvPr/>
        </p:nvSpPr>
        <p:spPr>
          <a:xfrm flipH="1">
            <a:off x="3534467" y="223172"/>
            <a:ext cx="739500" cy="4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18"/>
          <p:cNvSpPr/>
          <p:nvPr/>
        </p:nvSpPr>
        <p:spPr>
          <a:xfrm flipH="1">
            <a:off x="8659491" y="1729172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18"/>
          <p:cNvSpPr/>
          <p:nvPr/>
        </p:nvSpPr>
        <p:spPr>
          <a:xfrm flipH="1">
            <a:off x="8659491" y="1839171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18"/>
          <p:cNvSpPr/>
          <p:nvPr/>
        </p:nvSpPr>
        <p:spPr>
          <a:xfrm flipH="1">
            <a:off x="2217" y="4742371"/>
            <a:ext cx="5079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18"/>
          <p:cNvSpPr/>
          <p:nvPr/>
        </p:nvSpPr>
        <p:spPr>
          <a:xfrm flipH="1">
            <a:off x="8579117" y="377824"/>
            <a:ext cx="567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18"/>
          <p:cNvSpPr/>
          <p:nvPr/>
        </p:nvSpPr>
        <p:spPr>
          <a:xfrm flipH="1">
            <a:off x="8579117" y="532024"/>
            <a:ext cx="567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18"/>
          <p:cNvSpPr/>
          <p:nvPr/>
        </p:nvSpPr>
        <p:spPr>
          <a:xfrm flipH="1">
            <a:off x="217" y="2565773"/>
            <a:ext cx="4383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18"/>
          <p:cNvSpPr/>
          <p:nvPr/>
        </p:nvSpPr>
        <p:spPr>
          <a:xfrm flipH="1">
            <a:off x="217" y="2680972"/>
            <a:ext cx="4383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18"/>
          <p:cNvSpPr/>
          <p:nvPr/>
        </p:nvSpPr>
        <p:spPr>
          <a:xfrm flipH="1">
            <a:off x="217" y="2796172"/>
            <a:ext cx="4383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18"/>
          <p:cNvSpPr/>
          <p:nvPr/>
        </p:nvSpPr>
        <p:spPr>
          <a:xfrm flipH="1">
            <a:off x="8759367" y="4307647"/>
            <a:ext cx="1197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18"/>
          <p:cNvSpPr/>
          <p:nvPr/>
        </p:nvSpPr>
        <p:spPr>
          <a:xfrm flipH="1">
            <a:off x="8755767" y="4609695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18"/>
          <p:cNvSpPr/>
          <p:nvPr/>
        </p:nvSpPr>
        <p:spPr>
          <a:xfrm flipH="1">
            <a:off x="8529917" y="2944411"/>
            <a:ext cx="6162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18"/>
          <p:cNvSpPr/>
          <p:nvPr/>
        </p:nvSpPr>
        <p:spPr>
          <a:xfrm flipH="1">
            <a:off x="8529917" y="2990298"/>
            <a:ext cx="6162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18"/>
          <p:cNvSpPr/>
          <p:nvPr/>
        </p:nvSpPr>
        <p:spPr>
          <a:xfrm flipH="1">
            <a:off x="8579117" y="1031247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18"/>
          <p:cNvSpPr/>
          <p:nvPr/>
        </p:nvSpPr>
        <p:spPr>
          <a:xfrm flipH="1">
            <a:off x="8579117" y="1141247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7" name="Google Shape;527;p18"/>
          <p:cNvSpPr txBox="1"/>
          <p:nvPr>
            <p:ph idx="1" type="body"/>
          </p:nvPr>
        </p:nvSpPr>
        <p:spPr>
          <a:xfrm>
            <a:off x="720000" y="1152475"/>
            <a:ext cx="7704000" cy="4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200"/>
            </a:lvl1pPr>
            <a:lvl2pPr indent="-3048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9" name="Google Shape;529;p19"/>
          <p:cNvPicPr preferRelativeResize="0"/>
          <p:nvPr/>
        </p:nvPicPr>
        <p:blipFill rotWithShape="1">
          <a:blip r:embed="rId2">
            <a:alphaModFix/>
          </a:blip>
          <a:srcRect b="7671" l="0" r="0" t="7933"/>
          <a:stretch/>
        </p:blipFill>
        <p:spPr>
          <a:xfrm flipH="1">
            <a:off x="1" y="0"/>
            <a:ext cx="9142001" cy="5141126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19"/>
          <p:cNvSpPr/>
          <p:nvPr/>
        </p:nvSpPr>
        <p:spPr>
          <a:xfrm flipH="1">
            <a:off x="271274" y="217624"/>
            <a:ext cx="8605800" cy="4705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19"/>
          <p:cNvSpPr/>
          <p:nvPr/>
        </p:nvSpPr>
        <p:spPr>
          <a:xfrm flipH="1">
            <a:off x="8657729" y="1617227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19"/>
          <p:cNvSpPr/>
          <p:nvPr/>
        </p:nvSpPr>
        <p:spPr>
          <a:xfrm flipH="1">
            <a:off x="4389" y="4327900"/>
            <a:ext cx="5076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19"/>
          <p:cNvSpPr/>
          <p:nvPr/>
        </p:nvSpPr>
        <p:spPr>
          <a:xfrm flipH="1">
            <a:off x="3534901" y="221871"/>
            <a:ext cx="739200" cy="4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19"/>
          <p:cNvSpPr/>
          <p:nvPr/>
        </p:nvSpPr>
        <p:spPr>
          <a:xfrm flipH="1">
            <a:off x="8657729" y="1727176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19"/>
          <p:cNvSpPr/>
          <p:nvPr/>
        </p:nvSpPr>
        <p:spPr>
          <a:xfrm flipH="1">
            <a:off x="8657729" y="1837124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19"/>
          <p:cNvSpPr/>
          <p:nvPr/>
        </p:nvSpPr>
        <p:spPr>
          <a:xfrm flipH="1">
            <a:off x="4389" y="4738985"/>
            <a:ext cx="5076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19"/>
          <p:cNvSpPr/>
          <p:nvPr/>
        </p:nvSpPr>
        <p:spPr>
          <a:xfrm flipH="1">
            <a:off x="8577301" y="376451"/>
            <a:ext cx="566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19"/>
          <p:cNvSpPr/>
          <p:nvPr/>
        </p:nvSpPr>
        <p:spPr>
          <a:xfrm flipH="1">
            <a:off x="8577301" y="530580"/>
            <a:ext cx="566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19"/>
          <p:cNvSpPr/>
          <p:nvPr/>
        </p:nvSpPr>
        <p:spPr>
          <a:xfrm flipH="1">
            <a:off x="2422" y="2563390"/>
            <a:ext cx="4380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19"/>
          <p:cNvSpPr/>
          <p:nvPr/>
        </p:nvSpPr>
        <p:spPr>
          <a:xfrm flipH="1">
            <a:off x="2422" y="2678537"/>
            <a:ext cx="4380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19"/>
          <p:cNvSpPr/>
          <p:nvPr/>
        </p:nvSpPr>
        <p:spPr>
          <a:xfrm flipH="1">
            <a:off x="2422" y="2793684"/>
            <a:ext cx="4380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19"/>
          <p:cNvSpPr/>
          <p:nvPr/>
        </p:nvSpPr>
        <p:spPr>
          <a:xfrm flipH="1">
            <a:off x="8757374" y="4304460"/>
            <a:ext cx="1197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19"/>
          <p:cNvSpPr/>
          <p:nvPr/>
        </p:nvSpPr>
        <p:spPr>
          <a:xfrm flipH="1">
            <a:off x="8753774" y="4606369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19"/>
          <p:cNvSpPr/>
          <p:nvPr/>
        </p:nvSpPr>
        <p:spPr>
          <a:xfrm flipH="1">
            <a:off x="8528101" y="2941853"/>
            <a:ext cx="6159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19"/>
          <p:cNvSpPr/>
          <p:nvPr/>
        </p:nvSpPr>
        <p:spPr>
          <a:xfrm flipH="1">
            <a:off x="8528101" y="2987719"/>
            <a:ext cx="6159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19"/>
          <p:cNvSpPr/>
          <p:nvPr/>
        </p:nvSpPr>
        <p:spPr>
          <a:xfrm flipH="1">
            <a:off x="8577301" y="1029572"/>
            <a:ext cx="5667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19"/>
          <p:cNvSpPr/>
          <p:nvPr/>
        </p:nvSpPr>
        <p:spPr>
          <a:xfrm flipH="1">
            <a:off x="8577301" y="1139521"/>
            <a:ext cx="5667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19"/>
          <p:cNvSpPr txBox="1"/>
          <p:nvPr>
            <p:ph idx="1" type="subTitle"/>
          </p:nvPr>
        </p:nvSpPr>
        <p:spPr>
          <a:xfrm>
            <a:off x="720000" y="3000925"/>
            <a:ext cx="2472000" cy="434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49" name="Google Shape;549;p19"/>
          <p:cNvSpPr txBox="1"/>
          <p:nvPr>
            <p:ph idx="2" type="subTitle"/>
          </p:nvPr>
        </p:nvSpPr>
        <p:spPr>
          <a:xfrm>
            <a:off x="720000" y="3435024"/>
            <a:ext cx="24720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50" name="Google Shape;550;p19"/>
          <p:cNvSpPr txBox="1"/>
          <p:nvPr>
            <p:ph idx="3" type="subTitle"/>
          </p:nvPr>
        </p:nvSpPr>
        <p:spPr>
          <a:xfrm>
            <a:off x="3336000" y="3435024"/>
            <a:ext cx="24720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51" name="Google Shape;551;p19"/>
          <p:cNvSpPr txBox="1"/>
          <p:nvPr>
            <p:ph idx="4" type="subTitle"/>
          </p:nvPr>
        </p:nvSpPr>
        <p:spPr>
          <a:xfrm>
            <a:off x="5952175" y="3435025"/>
            <a:ext cx="24720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52" name="Google Shape;552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53" name="Google Shape;553;p19"/>
          <p:cNvSpPr txBox="1"/>
          <p:nvPr>
            <p:ph idx="5" type="subTitle"/>
          </p:nvPr>
        </p:nvSpPr>
        <p:spPr>
          <a:xfrm>
            <a:off x="3336000" y="3000925"/>
            <a:ext cx="2472000" cy="434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54" name="Google Shape;554;p19"/>
          <p:cNvSpPr txBox="1"/>
          <p:nvPr>
            <p:ph idx="6" type="subTitle"/>
          </p:nvPr>
        </p:nvSpPr>
        <p:spPr>
          <a:xfrm>
            <a:off x="5952175" y="3000925"/>
            <a:ext cx="2472000" cy="434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6" name="Google Shape;556;p20"/>
          <p:cNvPicPr preferRelativeResize="0"/>
          <p:nvPr/>
        </p:nvPicPr>
        <p:blipFill rotWithShape="1">
          <a:blip r:embed="rId2">
            <a:alphaModFix/>
          </a:blip>
          <a:srcRect b="7671" l="0" r="0" t="7933"/>
          <a:stretch/>
        </p:blipFill>
        <p:spPr>
          <a:xfrm>
            <a:off x="-225" y="-1"/>
            <a:ext cx="914622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20"/>
          <p:cNvSpPr/>
          <p:nvPr/>
        </p:nvSpPr>
        <p:spPr>
          <a:xfrm>
            <a:off x="264825" y="217724"/>
            <a:ext cx="8609700" cy="4707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20"/>
          <p:cNvSpPr/>
          <p:nvPr/>
        </p:nvSpPr>
        <p:spPr>
          <a:xfrm>
            <a:off x="116602" y="1617974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20"/>
          <p:cNvSpPr/>
          <p:nvPr/>
        </p:nvSpPr>
        <p:spPr>
          <a:xfrm>
            <a:off x="8633775" y="4329899"/>
            <a:ext cx="5079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20"/>
          <p:cNvSpPr/>
          <p:nvPr/>
        </p:nvSpPr>
        <p:spPr>
          <a:xfrm>
            <a:off x="4869925" y="221973"/>
            <a:ext cx="739500" cy="4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20"/>
          <p:cNvSpPr/>
          <p:nvPr/>
        </p:nvSpPr>
        <p:spPr>
          <a:xfrm>
            <a:off x="116602" y="1727973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0"/>
          <p:cNvSpPr/>
          <p:nvPr/>
        </p:nvSpPr>
        <p:spPr>
          <a:xfrm>
            <a:off x="116602" y="1837972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20"/>
          <p:cNvSpPr/>
          <p:nvPr/>
        </p:nvSpPr>
        <p:spPr>
          <a:xfrm>
            <a:off x="8633775" y="4741174"/>
            <a:ext cx="5079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20"/>
          <p:cNvSpPr/>
          <p:nvPr/>
        </p:nvSpPr>
        <p:spPr>
          <a:xfrm>
            <a:off x="-2225" y="376624"/>
            <a:ext cx="567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20"/>
          <p:cNvSpPr/>
          <p:nvPr/>
        </p:nvSpPr>
        <p:spPr>
          <a:xfrm>
            <a:off x="-2225" y="530824"/>
            <a:ext cx="567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20"/>
          <p:cNvSpPr/>
          <p:nvPr/>
        </p:nvSpPr>
        <p:spPr>
          <a:xfrm>
            <a:off x="8705375" y="2564574"/>
            <a:ext cx="4383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20"/>
          <p:cNvSpPr/>
          <p:nvPr/>
        </p:nvSpPr>
        <p:spPr>
          <a:xfrm>
            <a:off x="8705375" y="2679774"/>
            <a:ext cx="4383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20"/>
          <p:cNvSpPr/>
          <p:nvPr/>
        </p:nvSpPr>
        <p:spPr>
          <a:xfrm>
            <a:off x="8705375" y="2794974"/>
            <a:ext cx="4383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20"/>
          <p:cNvSpPr/>
          <p:nvPr/>
        </p:nvSpPr>
        <p:spPr>
          <a:xfrm>
            <a:off x="264825" y="4306449"/>
            <a:ext cx="1197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20"/>
          <p:cNvSpPr/>
          <p:nvPr/>
        </p:nvSpPr>
        <p:spPr>
          <a:xfrm>
            <a:off x="264825" y="4608497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20"/>
          <p:cNvSpPr/>
          <p:nvPr/>
        </p:nvSpPr>
        <p:spPr>
          <a:xfrm>
            <a:off x="-2225" y="2943212"/>
            <a:ext cx="6162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20"/>
          <p:cNvSpPr/>
          <p:nvPr/>
        </p:nvSpPr>
        <p:spPr>
          <a:xfrm>
            <a:off x="-2225" y="2989099"/>
            <a:ext cx="6162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20"/>
          <p:cNvSpPr/>
          <p:nvPr/>
        </p:nvSpPr>
        <p:spPr>
          <a:xfrm>
            <a:off x="-2225" y="1030047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20"/>
          <p:cNvSpPr/>
          <p:nvPr/>
        </p:nvSpPr>
        <p:spPr>
          <a:xfrm>
            <a:off x="-2225" y="1140047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76" name="Google Shape;576;p20"/>
          <p:cNvSpPr txBox="1"/>
          <p:nvPr>
            <p:ph idx="1" type="subTitle"/>
          </p:nvPr>
        </p:nvSpPr>
        <p:spPr>
          <a:xfrm>
            <a:off x="766625" y="3198400"/>
            <a:ext cx="19650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9pPr>
          </a:lstStyle>
          <a:p/>
        </p:txBody>
      </p:sp>
      <p:sp>
        <p:nvSpPr>
          <p:cNvPr id="577" name="Google Shape;577;p20"/>
          <p:cNvSpPr txBox="1"/>
          <p:nvPr>
            <p:ph idx="2" type="subTitle"/>
          </p:nvPr>
        </p:nvSpPr>
        <p:spPr>
          <a:xfrm>
            <a:off x="766625" y="3649099"/>
            <a:ext cx="19650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78" name="Google Shape;578;p20"/>
          <p:cNvSpPr txBox="1"/>
          <p:nvPr>
            <p:ph idx="3" type="subTitle"/>
          </p:nvPr>
        </p:nvSpPr>
        <p:spPr>
          <a:xfrm>
            <a:off x="3589513" y="3649099"/>
            <a:ext cx="19650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79" name="Google Shape;579;p20"/>
          <p:cNvSpPr txBox="1"/>
          <p:nvPr>
            <p:ph idx="4" type="subTitle"/>
          </p:nvPr>
        </p:nvSpPr>
        <p:spPr>
          <a:xfrm>
            <a:off x="6412400" y="3649099"/>
            <a:ext cx="19650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80" name="Google Shape;580;p20"/>
          <p:cNvSpPr txBox="1"/>
          <p:nvPr>
            <p:ph idx="5" type="subTitle"/>
          </p:nvPr>
        </p:nvSpPr>
        <p:spPr>
          <a:xfrm>
            <a:off x="3589514" y="3198400"/>
            <a:ext cx="19650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9pPr>
          </a:lstStyle>
          <a:p/>
        </p:txBody>
      </p:sp>
      <p:sp>
        <p:nvSpPr>
          <p:cNvPr id="581" name="Google Shape;581;p20"/>
          <p:cNvSpPr txBox="1"/>
          <p:nvPr>
            <p:ph idx="6" type="subTitle"/>
          </p:nvPr>
        </p:nvSpPr>
        <p:spPr>
          <a:xfrm>
            <a:off x="6412404" y="3198400"/>
            <a:ext cx="19650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3"/>
          <p:cNvPicPr preferRelativeResize="0"/>
          <p:nvPr/>
        </p:nvPicPr>
        <p:blipFill rotWithShape="1">
          <a:blip r:embed="rId2">
            <a:alphaModFix/>
          </a:blip>
          <a:srcRect b="7671" l="0" r="0" t="7933"/>
          <a:stretch/>
        </p:blipFill>
        <p:spPr>
          <a:xfrm flipH="1">
            <a:off x="1973" y="0"/>
            <a:ext cx="9141939" cy="514233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3"/>
          <p:cNvSpPr/>
          <p:nvPr/>
        </p:nvSpPr>
        <p:spPr>
          <a:xfrm flipH="1">
            <a:off x="511377" y="360818"/>
            <a:ext cx="8123100" cy="442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3"/>
          <p:cNvSpPr/>
          <p:nvPr/>
        </p:nvSpPr>
        <p:spPr>
          <a:xfrm flipH="1">
            <a:off x="2233" y="4328916"/>
            <a:ext cx="7392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3"/>
          <p:cNvSpPr/>
          <p:nvPr/>
        </p:nvSpPr>
        <p:spPr>
          <a:xfrm flipH="1">
            <a:off x="1583" y="635530"/>
            <a:ext cx="737700" cy="84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 flipH="1">
            <a:off x="7992451" y="4655692"/>
            <a:ext cx="205500" cy="209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 flipH="1">
            <a:off x="7725213" y="376539"/>
            <a:ext cx="1418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 flipH="1">
            <a:off x="7725213" y="530704"/>
            <a:ext cx="1418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 flipH="1">
            <a:off x="46" y="2563992"/>
            <a:ext cx="7377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 flipH="1">
            <a:off x="46" y="2679166"/>
            <a:ext cx="7377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 flipH="1">
            <a:off x="46" y="2794340"/>
            <a:ext cx="7377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 flipH="1">
            <a:off x="8404526" y="4607453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"/>
          <p:cNvSpPr/>
          <p:nvPr/>
        </p:nvSpPr>
        <p:spPr>
          <a:xfrm flipH="1">
            <a:off x="2973713" y="4691484"/>
            <a:ext cx="1182300" cy="4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3"/>
          <p:cNvSpPr/>
          <p:nvPr/>
        </p:nvSpPr>
        <p:spPr>
          <a:xfrm flipH="1">
            <a:off x="2283" y="4234688"/>
            <a:ext cx="739200" cy="9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3"/>
          <p:cNvSpPr/>
          <p:nvPr/>
        </p:nvSpPr>
        <p:spPr>
          <a:xfrm flipH="1">
            <a:off x="8404713" y="2942556"/>
            <a:ext cx="7392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3"/>
          <p:cNvSpPr/>
          <p:nvPr/>
        </p:nvSpPr>
        <p:spPr>
          <a:xfrm flipH="1">
            <a:off x="8404713" y="2988446"/>
            <a:ext cx="7392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3"/>
          <p:cNvSpPr/>
          <p:nvPr/>
        </p:nvSpPr>
        <p:spPr>
          <a:xfrm flipH="1">
            <a:off x="8576913" y="1029816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3"/>
          <p:cNvSpPr/>
          <p:nvPr/>
        </p:nvSpPr>
        <p:spPr>
          <a:xfrm flipH="1">
            <a:off x="8576913" y="1139791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" name="Google Shape;72;p3"/>
          <p:cNvGrpSpPr/>
          <p:nvPr/>
        </p:nvGrpSpPr>
        <p:grpSpPr>
          <a:xfrm flipH="1">
            <a:off x="6625986" y="530769"/>
            <a:ext cx="1125970" cy="77084"/>
            <a:chOff x="2288725" y="854925"/>
            <a:chExt cx="1215557" cy="101400"/>
          </a:xfrm>
        </p:grpSpPr>
        <p:sp>
          <p:nvSpPr>
            <p:cNvPr id="73" name="Google Shape;73;p3"/>
            <p:cNvSpPr/>
            <p:nvPr/>
          </p:nvSpPr>
          <p:spPr>
            <a:xfrm>
              <a:off x="2390001" y="854925"/>
              <a:ext cx="101400" cy="101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2693830" y="854925"/>
              <a:ext cx="101400" cy="10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2491278" y="854925"/>
              <a:ext cx="101400" cy="10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2592554" y="854925"/>
              <a:ext cx="101400" cy="10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2288725" y="854925"/>
              <a:ext cx="101400" cy="10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2795107" y="854925"/>
              <a:ext cx="101400" cy="101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2997776" y="854925"/>
              <a:ext cx="101400" cy="101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3301605" y="854925"/>
              <a:ext cx="101400" cy="10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3099053" y="854925"/>
              <a:ext cx="101400" cy="10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3200329" y="854925"/>
              <a:ext cx="101400" cy="10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2896500" y="854925"/>
              <a:ext cx="101400" cy="10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3402882" y="854925"/>
              <a:ext cx="101400" cy="101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Google Shape;85;p3"/>
          <p:cNvSpPr/>
          <p:nvPr/>
        </p:nvSpPr>
        <p:spPr>
          <a:xfrm flipH="1">
            <a:off x="5582445" y="4655692"/>
            <a:ext cx="2418600" cy="10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3"/>
          <p:cNvSpPr txBox="1"/>
          <p:nvPr>
            <p:ph type="title"/>
          </p:nvPr>
        </p:nvSpPr>
        <p:spPr>
          <a:xfrm>
            <a:off x="5075883" y="2244638"/>
            <a:ext cx="2789100" cy="11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3"/>
          <p:cNvSpPr txBox="1"/>
          <p:nvPr>
            <p:ph hasCustomPrompt="1" idx="2" type="title"/>
          </p:nvPr>
        </p:nvSpPr>
        <p:spPr>
          <a:xfrm>
            <a:off x="5075850" y="1209713"/>
            <a:ext cx="2789100" cy="8418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8" name="Google Shape;88;p3"/>
          <p:cNvSpPr txBox="1"/>
          <p:nvPr>
            <p:ph idx="1" type="subTitle"/>
          </p:nvPr>
        </p:nvSpPr>
        <p:spPr>
          <a:xfrm>
            <a:off x="5075875" y="3308588"/>
            <a:ext cx="27891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9" name="Google Shape;89;p3"/>
          <p:cNvSpPr/>
          <p:nvPr>
            <p:ph idx="3" type="pic"/>
          </p:nvPr>
        </p:nvSpPr>
        <p:spPr>
          <a:xfrm>
            <a:off x="1279000" y="1004650"/>
            <a:ext cx="3364800" cy="1341600"/>
          </a:xfrm>
          <a:prstGeom prst="rect">
            <a:avLst/>
          </a:prstGeom>
          <a:noFill/>
          <a:ln cap="flat" cmpd="sng" w="76200">
            <a:solidFill>
              <a:schemeClr val="accen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90" name="Google Shape;90;p3"/>
          <p:cNvSpPr/>
          <p:nvPr>
            <p:ph idx="4" type="pic"/>
          </p:nvPr>
        </p:nvSpPr>
        <p:spPr>
          <a:xfrm>
            <a:off x="1279000" y="2797351"/>
            <a:ext cx="3364800" cy="1341600"/>
          </a:xfrm>
          <a:prstGeom prst="rect">
            <a:avLst/>
          </a:prstGeom>
          <a:noFill/>
          <a:ln cap="flat" cmpd="sng" w="76200">
            <a:solidFill>
              <a:schemeClr val="accent6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" name="Google Shape;583;p21"/>
          <p:cNvPicPr preferRelativeResize="0"/>
          <p:nvPr/>
        </p:nvPicPr>
        <p:blipFill rotWithShape="1">
          <a:blip r:embed="rId2">
            <a:alphaModFix/>
          </a:blip>
          <a:srcRect b="7671" l="0" r="0" t="7933"/>
          <a:stretch/>
        </p:blipFill>
        <p:spPr>
          <a:xfrm flipH="1" rot="10800000">
            <a:off x="-107" y="1199"/>
            <a:ext cx="914622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21"/>
          <p:cNvSpPr/>
          <p:nvPr/>
        </p:nvSpPr>
        <p:spPr>
          <a:xfrm flipH="1">
            <a:off x="269251" y="217725"/>
            <a:ext cx="8609700" cy="4707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21"/>
          <p:cNvSpPr/>
          <p:nvPr/>
        </p:nvSpPr>
        <p:spPr>
          <a:xfrm flipH="1" rot="10800000">
            <a:off x="116719" y="3470926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21"/>
          <p:cNvSpPr/>
          <p:nvPr/>
        </p:nvSpPr>
        <p:spPr>
          <a:xfrm flipH="1" rot="10800000">
            <a:off x="8633893" y="759002"/>
            <a:ext cx="5079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21"/>
          <p:cNvSpPr/>
          <p:nvPr/>
        </p:nvSpPr>
        <p:spPr>
          <a:xfrm flipH="1" rot="10800000">
            <a:off x="4870043" y="4877426"/>
            <a:ext cx="739500" cy="4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21"/>
          <p:cNvSpPr/>
          <p:nvPr/>
        </p:nvSpPr>
        <p:spPr>
          <a:xfrm flipH="1" rot="10800000">
            <a:off x="116719" y="3360927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1"/>
          <p:cNvSpPr/>
          <p:nvPr/>
        </p:nvSpPr>
        <p:spPr>
          <a:xfrm flipH="1" rot="10800000">
            <a:off x="116719" y="3250928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21"/>
          <p:cNvSpPr/>
          <p:nvPr/>
        </p:nvSpPr>
        <p:spPr>
          <a:xfrm flipH="1" rot="10800000">
            <a:off x="8633893" y="355228"/>
            <a:ext cx="5079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21"/>
          <p:cNvSpPr/>
          <p:nvPr/>
        </p:nvSpPr>
        <p:spPr>
          <a:xfrm flipH="1" rot="10800000">
            <a:off x="-2107" y="4690975"/>
            <a:ext cx="567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21"/>
          <p:cNvSpPr/>
          <p:nvPr/>
        </p:nvSpPr>
        <p:spPr>
          <a:xfrm flipH="1" rot="10800000">
            <a:off x="-2107" y="4536775"/>
            <a:ext cx="567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21"/>
          <p:cNvSpPr/>
          <p:nvPr/>
        </p:nvSpPr>
        <p:spPr>
          <a:xfrm flipH="1" rot="10800000">
            <a:off x="8705493" y="2464926"/>
            <a:ext cx="4383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21"/>
          <p:cNvSpPr/>
          <p:nvPr/>
        </p:nvSpPr>
        <p:spPr>
          <a:xfrm flipH="1" rot="10800000">
            <a:off x="8705493" y="2349726"/>
            <a:ext cx="4383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21"/>
          <p:cNvSpPr/>
          <p:nvPr/>
        </p:nvSpPr>
        <p:spPr>
          <a:xfrm flipH="1" rot="10800000">
            <a:off x="8705493" y="2234527"/>
            <a:ext cx="4383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21"/>
          <p:cNvSpPr/>
          <p:nvPr/>
        </p:nvSpPr>
        <p:spPr>
          <a:xfrm flipH="1" rot="10800000">
            <a:off x="264943" y="650152"/>
            <a:ext cx="1197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1"/>
          <p:cNvSpPr/>
          <p:nvPr/>
        </p:nvSpPr>
        <p:spPr>
          <a:xfrm flipH="1" rot="10800000">
            <a:off x="264943" y="278204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21"/>
          <p:cNvSpPr/>
          <p:nvPr/>
        </p:nvSpPr>
        <p:spPr>
          <a:xfrm flipH="1" rot="10800000">
            <a:off x="-2107" y="2173588"/>
            <a:ext cx="6162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21"/>
          <p:cNvSpPr/>
          <p:nvPr/>
        </p:nvSpPr>
        <p:spPr>
          <a:xfrm flipH="1" rot="10800000">
            <a:off x="-2107" y="2127701"/>
            <a:ext cx="6162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21"/>
          <p:cNvSpPr/>
          <p:nvPr/>
        </p:nvSpPr>
        <p:spPr>
          <a:xfrm flipH="1" rot="10800000">
            <a:off x="-2107" y="4058852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21"/>
          <p:cNvSpPr/>
          <p:nvPr/>
        </p:nvSpPr>
        <p:spPr>
          <a:xfrm flipH="1" rot="10800000">
            <a:off x="-2107" y="3948852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21"/>
          <p:cNvSpPr txBox="1"/>
          <p:nvPr>
            <p:ph idx="1" type="subTitle"/>
          </p:nvPr>
        </p:nvSpPr>
        <p:spPr>
          <a:xfrm>
            <a:off x="720000" y="1653325"/>
            <a:ext cx="2559300" cy="41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9pPr>
          </a:lstStyle>
          <a:p/>
        </p:txBody>
      </p:sp>
      <p:sp>
        <p:nvSpPr>
          <p:cNvPr id="603" name="Google Shape;603;p21"/>
          <p:cNvSpPr txBox="1"/>
          <p:nvPr>
            <p:ph idx="2" type="subTitle"/>
          </p:nvPr>
        </p:nvSpPr>
        <p:spPr>
          <a:xfrm>
            <a:off x="720000" y="1989925"/>
            <a:ext cx="2559300" cy="556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04" name="Google Shape;604;p21"/>
          <p:cNvSpPr txBox="1"/>
          <p:nvPr>
            <p:ph idx="3" type="subTitle"/>
          </p:nvPr>
        </p:nvSpPr>
        <p:spPr>
          <a:xfrm>
            <a:off x="5864676" y="1989925"/>
            <a:ext cx="2559300" cy="556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05" name="Google Shape;605;p21"/>
          <p:cNvSpPr txBox="1"/>
          <p:nvPr>
            <p:ph idx="4" type="subTitle"/>
          </p:nvPr>
        </p:nvSpPr>
        <p:spPr>
          <a:xfrm>
            <a:off x="720000" y="3572525"/>
            <a:ext cx="2559300" cy="556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06" name="Google Shape;606;p21"/>
          <p:cNvSpPr txBox="1"/>
          <p:nvPr>
            <p:ph idx="5" type="subTitle"/>
          </p:nvPr>
        </p:nvSpPr>
        <p:spPr>
          <a:xfrm>
            <a:off x="5864702" y="3572525"/>
            <a:ext cx="2559300" cy="556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07" name="Google Shape;607;p21"/>
          <p:cNvSpPr txBox="1"/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08" name="Google Shape;608;p21"/>
          <p:cNvSpPr txBox="1"/>
          <p:nvPr>
            <p:ph idx="6" type="subTitle"/>
          </p:nvPr>
        </p:nvSpPr>
        <p:spPr>
          <a:xfrm>
            <a:off x="720000" y="3235925"/>
            <a:ext cx="2559300" cy="41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9pPr>
          </a:lstStyle>
          <a:p/>
        </p:txBody>
      </p:sp>
      <p:sp>
        <p:nvSpPr>
          <p:cNvPr id="609" name="Google Shape;609;p21"/>
          <p:cNvSpPr txBox="1"/>
          <p:nvPr>
            <p:ph idx="7" type="subTitle"/>
          </p:nvPr>
        </p:nvSpPr>
        <p:spPr>
          <a:xfrm>
            <a:off x="5864675" y="1653325"/>
            <a:ext cx="2559300" cy="41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9pPr>
          </a:lstStyle>
          <a:p/>
        </p:txBody>
      </p:sp>
      <p:sp>
        <p:nvSpPr>
          <p:cNvPr id="610" name="Google Shape;610;p21"/>
          <p:cNvSpPr txBox="1"/>
          <p:nvPr>
            <p:ph idx="8" type="subTitle"/>
          </p:nvPr>
        </p:nvSpPr>
        <p:spPr>
          <a:xfrm>
            <a:off x="5864702" y="3235925"/>
            <a:ext cx="2559300" cy="41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BLANK_1_1_1_1_2"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2" name="Google Shape;612;p22"/>
          <p:cNvPicPr preferRelativeResize="0"/>
          <p:nvPr/>
        </p:nvPicPr>
        <p:blipFill rotWithShape="1">
          <a:blip r:embed="rId2">
            <a:alphaModFix/>
          </a:blip>
          <a:srcRect b="7671" l="0" r="0" t="7933"/>
          <a:stretch/>
        </p:blipFill>
        <p:spPr>
          <a:xfrm flipH="1">
            <a:off x="1" y="0"/>
            <a:ext cx="9142001" cy="5141126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Google Shape;613;p22"/>
          <p:cNvSpPr/>
          <p:nvPr/>
        </p:nvSpPr>
        <p:spPr>
          <a:xfrm flipH="1">
            <a:off x="271274" y="217624"/>
            <a:ext cx="8605800" cy="4705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22"/>
          <p:cNvSpPr/>
          <p:nvPr/>
        </p:nvSpPr>
        <p:spPr>
          <a:xfrm flipH="1">
            <a:off x="8657729" y="1617227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22"/>
          <p:cNvSpPr/>
          <p:nvPr/>
        </p:nvSpPr>
        <p:spPr>
          <a:xfrm flipH="1">
            <a:off x="4389" y="4327900"/>
            <a:ext cx="5076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22"/>
          <p:cNvSpPr/>
          <p:nvPr/>
        </p:nvSpPr>
        <p:spPr>
          <a:xfrm flipH="1">
            <a:off x="3534901" y="221871"/>
            <a:ext cx="739200" cy="4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22"/>
          <p:cNvSpPr/>
          <p:nvPr/>
        </p:nvSpPr>
        <p:spPr>
          <a:xfrm flipH="1">
            <a:off x="8657729" y="1727176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22"/>
          <p:cNvSpPr/>
          <p:nvPr/>
        </p:nvSpPr>
        <p:spPr>
          <a:xfrm flipH="1">
            <a:off x="8657729" y="1837124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22"/>
          <p:cNvSpPr/>
          <p:nvPr/>
        </p:nvSpPr>
        <p:spPr>
          <a:xfrm flipH="1">
            <a:off x="4389" y="4738985"/>
            <a:ext cx="5076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22"/>
          <p:cNvSpPr/>
          <p:nvPr/>
        </p:nvSpPr>
        <p:spPr>
          <a:xfrm flipH="1">
            <a:off x="8577301" y="376451"/>
            <a:ext cx="566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22"/>
          <p:cNvSpPr/>
          <p:nvPr/>
        </p:nvSpPr>
        <p:spPr>
          <a:xfrm flipH="1">
            <a:off x="8577301" y="530580"/>
            <a:ext cx="566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22"/>
          <p:cNvSpPr/>
          <p:nvPr/>
        </p:nvSpPr>
        <p:spPr>
          <a:xfrm flipH="1">
            <a:off x="2422" y="2563390"/>
            <a:ext cx="4380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22"/>
          <p:cNvSpPr/>
          <p:nvPr/>
        </p:nvSpPr>
        <p:spPr>
          <a:xfrm flipH="1">
            <a:off x="2422" y="2678537"/>
            <a:ext cx="4380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22"/>
          <p:cNvSpPr/>
          <p:nvPr/>
        </p:nvSpPr>
        <p:spPr>
          <a:xfrm flipH="1">
            <a:off x="2422" y="2793684"/>
            <a:ext cx="4380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22"/>
          <p:cNvSpPr/>
          <p:nvPr/>
        </p:nvSpPr>
        <p:spPr>
          <a:xfrm flipH="1">
            <a:off x="8757374" y="4304460"/>
            <a:ext cx="1197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22"/>
          <p:cNvSpPr/>
          <p:nvPr/>
        </p:nvSpPr>
        <p:spPr>
          <a:xfrm flipH="1">
            <a:off x="8753774" y="4606369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22"/>
          <p:cNvSpPr/>
          <p:nvPr/>
        </p:nvSpPr>
        <p:spPr>
          <a:xfrm flipH="1">
            <a:off x="8528101" y="2941853"/>
            <a:ext cx="6159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22"/>
          <p:cNvSpPr/>
          <p:nvPr/>
        </p:nvSpPr>
        <p:spPr>
          <a:xfrm flipH="1">
            <a:off x="8528101" y="2987719"/>
            <a:ext cx="6159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22"/>
          <p:cNvSpPr/>
          <p:nvPr/>
        </p:nvSpPr>
        <p:spPr>
          <a:xfrm flipH="1">
            <a:off x="8577301" y="1029572"/>
            <a:ext cx="5667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22"/>
          <p:cNvSpPr/>
          <p:nvPr/>
        </p:nvSpPr>
        <p:spPr>
          <a:xfrm flipH="1">
            <a:off x="8577301" y="1139521"/>
            <a:ext cx="5667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32" name="Google Shape;632;p22"/>
          <p:cNvSpPr txBox="1"/>
          <p:nvPr>
            <p:ph idx="1" type="subTitle"/>
          </p:nvPr>
        </p:nvSpPr>
        <p:spPr>
          <a:xfrm>
            <a:off x="807500" y="2972235"/>
            <a:ext cx="1693500" cy="507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9pPr>
          </a:lstStyle>
          <a:p/>
        </p:txBody>
      </p:sp>
      <p:sp>
        <p:nvSpPr>
          <p:cNvPr id="633" name="Google Shape;633;p22"/>
          <p:cNvSpPr txBox="1"/>
          <p:nvPr>
            <p:ph idx="2" type="subTitle"/>
          </p:nvPr>
        </p:nvSpPr>
        <p:spPr>
          <a:xfrm>
            <a:off x="807525" y="3479235"/>
            <a:ext cx="1693500" cy="5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34" name="Google Shape;634;p22"/>
          <p:cNvSpPr txBox="1"/>
          <p:nvPr>
            <p:ph idx="3" type="subTitle"/>
          </p:nvPr>
        </p:nvSpPr>
        <p:spPr>
          <a:xfrm>
            <a:off x="2752690" y="3479235"/>
            <a:ext cx="1693500" cy="5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35" name="Google Shape;635;p22"/>
          <p:cNvSpPr txBox="1"/>
          <p:nvPr>
            <p:ph idx="4" type="subTitle"/>
          </p:nvPr>
        </p:nvSpPr>
        <p:spPr>
          <a:xfrm>
            <a:off x="4697855" y="3479235"/>
            <a:ext cx="1693500" cy="5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36" name="Google Shape;636;p22"/>
          <p:cNvSpPr txBox="1"/>
          <p:nvPr>
            <p:ph idx="5" type="subTitle"/>
          </p:nvPr>
        </p:nvSpPr>
        <p:spPr>
          <a:xfrm>
            <a:off x="2752665" y="2972235"/>
            <a:ext cx="1693500" cy="507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9pPr>
          </a:lstStyle>
          <a:p/>
        </p:txBody>
      </p:sp>
      <p:sp>
        <p:nvSpPr>
          <p:cNvPr id="637" name="Google Shape;637;p22"/>
          <p:cNvSpPr txBox="1"/>
          <p:nvPr>
            <p:ph idx="6" type="subTitle"/>
          </p:nvPr>
        </p:nvSpPr>
        <p:spPr>
          <a:xfrm>
            <a:off x="4697831" y="2972235"/>
            <a:ext cx="1693500" cy="507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9pPr>
          </a:lstStyle>
          <a:p/>
        </p:txBody>
      </p:sp>
      <p:sp>
        <p:nvSpPr>
          <p:cNvPr id="638" name="Google Shape;638;p22"/>
          <p:cNvSpPr txBox="1"/>
          <p:nvPr>
            <p:ph idx="7" type="subTitle"/>
          </p:nvPr>
        </p:nvSpPr>
        <p:spPr>
          <a:xfrm>
            <a:off x="6643000" y="3479235"/>
            <a:ext cx="1693500" cy="5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39" name="Google Shape;639;p22"/>
          <p:cNvSpPr txBox="1"/>
          <p:nvPr>
            <p:ph idx="8" type="subTitle"/>
          </p:nvPr>
        </p:nvSpPr>
        <p:spPr>
          <a:xfrm>
            <a:off x="6642975" y="2972235"/>
            <a:ext cx="1693500" cy="507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1" name="Google Shape;641;p23"/>
          <p:cNvPicPr preferRelativeResize="0"/>
          <p:nvPr/>
        </p:nvPicPr>
        <p:blipFill rotWithShape="1">
          <a:blip r:embed="rId2">
            <a:alphaModFix/>
          </a:blip>
          <a:srcRect b="7671" l="0" r="0" t="7933"/>
          <a:stretch/>
        </p:blipFill>
        <p:spPr>
          <a:xfrm flipH="1" rot="10800000">
            <a:off x="2000" y="-1"/>
            <a:ext cx="9142001" cy="5141126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p23"/>
          <p:cNvSpPr/>
          <p:nvPr/>
        </p:nvSpPr>
        <p:spPr>
          <a:xfrm flipH="1" rot="10800000">
            <a:off x="266927" y="217700"/>
            <a:ext cx="8605800" cy="4705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23"/>
          <p:cNvSpPr/>
          <p:nvPr/>
        </p:nvSpPr>
        <p:spPr>
          <a:xfrm flipH="1" rot="10800000">
            <a:off x="118773" y="3468097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23"/>
          <p:cNvSpPr/>
          <p:nvPr/>
        </p:nvSpPr>
        <p:spPr>
          <a:xfrm flipH="1" rot="10800000">
            <a:off x="8632013" y="757425"/>
            <a:ext cx="5076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23"/>
          <p:cNvSpPr/>
          <p:nvPr/>
        </p:nvSpPr>
        <p:spPr>
          <a:xfrm flipH="1" rot="10800000">
            <a:off x="4869901" y="4873954"/>
            <a:ext cx="739200" cy="4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23"/>
          <p:cNvSpPr/>
          <p:nvPr/>
        </p:nvSpPr>
        <p:spPr>
          <a:xfrm flipH="1" rot="10800000">
            <a:off x="118773" y="3358149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23"/>
          <p:cNvSpPr/>
          <p:nvPr/>
        </p:nvSpPr>
        <p:spPr>
          <a:xfrm flipH="1" rot="10800000">
            <a:off x="118773" y="3248201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23"/>
          <p:cNvSpPr/>
          <p:nvPr/>
        </p:nvSpPr>
        <p:spPr>
          <a:xfrm flipH="1" rot="10800000">
            <a:off x="8632013" y="353840"/>
            <a:ext cx="5076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23"/>
          <p:cNvSpPr/>
          <p:nvPr/>
        </p:nvSpPr>
        <p:spPr>
          <a:xfrm flipH="1" rot="10800000">
            <a:off x="1" y="4687574"/>
            <a:ext cx="566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23"/>
          <p:cNvSpPr/>
          <p:nvPr/>
        </p:nvSpPr>
        <p:spPr>
          <a:xfrm flipH="1" rot="10800000">
            <a:off x="1" y="4533445"/>
            <a:ext cx="566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23"/>
          <p:cNvSpPr/>
          <p:nvPr/>
        </p:nvSpPr>
        <p:spPr>
          <a:xfrm flipH="1" rot="10800000">
            <a:off x="8703580" y="2462534"/>
            <a:ext cx="4380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23"/>
          <p:cNvSpPr/>
          <p:nvPr/>
        </p:nvSpPr>
        <p:spPr>
          <a:xfrm flipH="1" rot="10800000">
            <a:off x="8703580" y="2347388"/>
            <a:ext cx="4380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23"/>
          <p:cNvSpPr/>
          <p:nvPr/>
        </p:nvSpPr>
        <p:spPr>
          <a:xfrm flipH="1" rot="10800000">
            <a:off x="8703580" y="2232241"/>
            <a:ext cx="4380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23"/>
          <p:cNvSpPr/>
          <p:nvPr/>
        </p:nvSpPr>
        <p:spPr>
          <a:xfrm flipH="1" rot="10800000">
            <a:off x="266927" y="648564"/>
            <a:ext cx="1197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23"/>
          <p:cNvSpPr/>
          <p:nvPr/>
        </p:nvSpPr>
        <p:spPr>
          <a:xfrm flipH="1" rot="10800000">
            <a:off x="266927" y="276755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23"/>
          <p:cNvSpPr/>
          <p:nvPr/>
        </p:nvSpPr>
        <p:spPr>
          <a:xfrm flipH="1" rot="10800000">
            <a:off x="1" y="2171371"/>
            <a:ext cx="6159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23"/>
          <p:cNvSpPr/>
          <p:nvPr/>
        </p:nvSpPr>
        <p:spPr>
          <a:xfrm flipH="1" rot="10800000">
            <a:off x="1" y="2125505"/>
            <a:ext cx="6159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23"/>
          <p:cNvSpPr/>
          <p:nvPr/>
        </p:nvSpPr>
        <p:spPr>
          <a:xfrm flipH="1" rot="10800000">
            <a:off x="1" y="4055752"/>
            <a:ext cx="5667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23"/>
          <p:cNvSpPr/>
          <p:nvPr/>
        </p:nvSpPr>
        <p:spPr>
          <a:xfrm flipH="1" rot="10800000">
            <a:off x="1" y="3945803"/>
            <a:ext cx="5667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61" name="Google Shape;661;p23"/>
          <p:cNvSpPr txBox="1"/>
          <p:nvPr>
            <p:ph idx="1" type="subTitle"/>
          </p:nvPr>
        </p:nvSpPr>
        <p:spPr>
          <a:xfrm>
            <a:off x="720000" y="2348873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62" name="Google Shape;662;p23"/>
          <p:cNvSpPr txBox="1"/>
          <p:nvPr>
            <p:ph idx="2" type="subTitle"/>
          </p:nvPr>
        </p:nvSpPr>
        <p:spPr>
          <a:xfrm>
            <a:off x="3403800" y="234888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63" name="Google Shape;663;p23"/>
          <p:cNvSpPr txBox="1"/>
          <p:nvPr>
            <p:ph idx="3" type="subTitle"/>
          </p:nvPr>
        </p:nvSpPr>
        <p:spPr>
          <a:xfrm>
            <a:off x="6087600" y="234888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64" name="Google Shape;664;p23"/>
          <p:cNvSpPr txBox="1"/>
          <p:nvPr>
            <p:ph idx="4" type="subTitle"/>
          </p:nvPr>
        </p:nvSpPr>
        <p:spPr>
          <a:xfrm>
            <a:off x="720000" y="4123703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65" name="Google Shape;665;p23"/>
          <p:cNvSpPr txBox="1"/>
          <p:nvPr>
            <p:ph idx="5" type="subTitle"/>
          </p:nvPr>
        </p:nvSpPr>
        <p:spPr>
          <a:xfrm>
            <a:off x="3403800" y="4123703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66" name="Google Shape;666;p23"/>
          <p:cNvSpPr txBox="1"/>
          <p:nvPr>
            <p:ph idx="6" type="subTitle"/>
          </p:nvPr>
        </p:nvSpPr>
        <p:spPr>
          <a:xfrm>
            <a:off x="6087600" y="4123703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67" name="Google Shape;667;p23"/>
          <p:cNvSpPr txBox="1"/>
          <p:nvPr>
            <p:ph idx="7" type="subTitle"/>
          </p:nvPr>
        </p:nvSpPr>
        <p:spPr>
          <a:xfrm>
            <a:off x="715100" y="2018913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9pPr>
          </a:lstStyle>
          <a:p/>
        </p:txBody>
      </p:sp>
      <p:sp>
        <p:nvSpPr>
          <p:cNvPr id="668" name="Google Shape;668;p23"/>
          <p:cNvSpPr txBox="1"/>
          <p:nvPr>
            <p:ph idx="8" type="subTitle"/>
          </p:nvPr>
        </p:nvSpPr>
        <p:spPr>
          <a:xfrm>
            <a:off x="3403800" y="2018925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9pPr>
          </a:lstStyle>
          <a:p/>
        </p:txBody>
      </p:sp>
      <p:sp>
        <p:nvSpPr>
          <p:cNvPr id="669" name="Google Shape;669;p23"/>
          <p:cNvSpPr txBox="1"/>
          <p:nvPr>
            <p:ph idx="9" type="subTitle"/>
          </p:nvPr>
        </p:nvSpPr>
        <p:spPr>
          <a:xfrm>
            <a:off x="6092500" y="2018925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9pPr>
          </a:lstStyle>
          <a:p/>
        </p:txBody>
      </p:sp>
      <p:sp>
        <p:nvSpPr>
          <p:cNvPr id="670" name="Google Shape;670;p23"/>
          <p:cNvSpPr txBox="1"/>
          <p:nvPr>
            <p:ph idx="13" type="subTitle"/>
          </p:nvPr>
        </p:nvSpPr>
        <p:spPr>
          <a:xfrm>
            <a:off x="715100" y="3789200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9pPr>
          </a:lstStyle>
          <a:p/>
        </p:txBody>
      </p:sp>
      <p:sp>
        <p:nvSpPr>
          <p:cNvPr id="671" name="Google Shape;671;p23"/>
          <p:cNvSpPr txBox="1"/>
          <p:nvPr>
            <p:ph idx="14" type="subTitle"/>
          </p:nvPr>
        </p:nvSpPr>
        <p:spPr>
          <a:xfrm>
            <a:off x="3403800" y="3789200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9pPr>
          </a:lstStyle>
          <a:p/>
        </p:txBody>
      </p:sp>
      <p:sp>
        <p:nvSpPr>
          <p:cNvPr id="672" name="Google Shape;672;p23"/>
          <p:cNvSpPr txBox="1"/>
          <p:nvPr>
            <p:ph idx="15" type="subTitle"/>
          </p:nvPr>
        </p:nvSpPr>
        <p:spPr>
          <a:xfrm>
            <a:off x="6092500" y="3789200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2"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4" name="Google Shape;674;p24"/>
          <p:cNvPicPr preferRelativeResize="0"/>
          <p:nvPr/>
        </p:nvPicPr>
        <p:blipFill rotWithShape="1">
          <a:blip r:embed="rId2">
            <a:alphaModFix/>
          </a:blip>
          <a:srcRect b="7671" l="0" r="0" t="7933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Google Shape;675;p24"/>
          <p:cNvSpPr/>
          <p:nvPr/>
        </p:nvSpPr>
        <p:spPr>
          <a:xfrm>
            <a:off x="509550" y="360900"/>
            <a:ext cx="8124900" cy="4421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24"/>
          <p:cNvSpPr/>
          <p:nvPr/>
        </p:nvSpPr>
        <p:spPr>
          <a:xfrm>
            <a:off x="183150" y="1617975"/>
            <a:ext cx="5670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24"/>
          <p:cNvSpPr/>
          <p:nvPr/>
        </p:nvSpPr>
        <p:spPr>
          <a:xfrm>
            <a:off x="8404375" y="4329900"/>
            <a:ext cx="739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24"/>
          <p:cNvSpPr/>
          <p:nvPr/>
        </p:nvSpPr>
        <p:spPr>
          <a:xfrm>
            <a:off x="4872150" y="221975"/>
            <a:ext cx="739500" cy="23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24"/>
          <p:cNvSpPr/>
          <p:nvPr/>
        </p:nvSpPr>
        <p:spPr>
          <a:xfrm>
            <a:off x="8406525" y="635675"/>
            <a:ext cx="738000" cy="84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24"/>
          <p:cNvSpPr/>
          <p:nvPr/>
        </p:nvSpPr>
        <p:spPr>
          <a:xfrm>
            <a:off x="946175" y="4656750"/>
            <a:ext cx="205500" cy="209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24"/>
          <p:cNvSpPr/>
          <p:nvPr/>
        </p:nvSpPr>
        <p:spPr>
          <a:xfrm>
            <a:off x="183150" y="1727975"/>
            <a:ext cx="5670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24"/>
          <p:cNvSpPr/>
          <p:nvPr/>
        </p:nvSpPr>
        <p:spPr>
          <a:xfrm>
            <a:off x="183150" y="1837975"/>
            <a:ext cx="5670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24"/>
          <p:cNvSpPr/>
          <p:nvPr/>
        </p:nvSpPr>
        <p:spPr>
          <a:xfrm>
            <a:off x="6171725" y="4741175"/>
            <a:ext cx="29721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24"/>
          <p:cNvSpPr/>
          <p:nvPr/>
        </p:nvSpPr>
        <p:spPr>
          <a:xfrm>
            <a:off x="457879" y="3367150"/>
            <a:ext cx="292200" cy="188100"/>
          </a:xfrm>
          <a:prstGeom prst="rect">
            <a:avLst/>
          </a:prstGeom>
          <a:solidFill>
            <a:srgbClr val="FC90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24"/>
          <p:cNvSpPr/>
          <p:nvPr/>
        </p:nvSpPr>
        <p:spPr>
          <a:xfrm>
            <a:off x="6171725" y="4636750"/>
            <a:ext cx="29721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24"/>
          <p:cNvSpPr/>
          <p:nvPr/>
        </p:nvSpPr>
        <p:spPr>
          <a:xfrm>
            <a:off x="6171725" y="4535538"/>
            <a:ext cx="29721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24"/>
          <p:cNvSpPr/>
          <p:nvPr/>
        </p:nvSpPr>
        <p:spPr>
          <a:xfrm>
            <a:off x="0" y="376625"/>
            <a:ext cx="1419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24"/>
          <p:cNvSpPr/>
          <p:nvPr/>
        </p:nvSpPr>
        <p:spPr>
          <a:xfrm>
            <a:off x="0" y="530825"/>
            <a:ext cx="1419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24"/>
          <p:cNvSpPr/>
          <p:nvPr/>
        </p:nvSpPr>
        <p:spPr>
          <a:xfrm>
            <a:off x="8408063" y="2564575"/>
            <a:ext cx="7380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24"/>
          <p:cNvSpPr/>
          <p:nvPr/>
        </p:nvSpPr>
        <p:spPr>
          <a:xfrm>
            <a:off x="8408063" y="2679775"/>
            <a:ext cx="7380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24"/>
          <p:cNvSpPr/>
          <p:nvPr/>
        </p:nvSpPr>
        <p:spPr>
          <a:xfrm>
            <a:off x="8408063" y="2794975"/>
            <a:ext cx="7380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24"/>
          <p:cNvSpPr/>
          <p:nvPr/>
        </p:nvSpPr>
        <p:spPr>
          <a:xfrm>
            <a:off x="442425" y="3931975"/>
            <a:ext cx="307500" cy="188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24"/>
          <p:cNvSpPr/>
          <p:nvPr/>
        </p:nvSpPr>
        <p:spPr>
          <a:xfrm>
            <a:off x="442425" y="4306450"/>
            <a:ext cx="1632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24"/>
          <p:cNvSpPr/>
          <p:nvPr/>
        </p:nvSpPr>
        <p:spPr>
          <a:xfrm>
            <a:off x="616225" y="4608500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24"/>
          <p:cNvSpPr/>
          <p:nvPr/>
        </p:nvSpPr>
        <p:spPr>
          <a:xfrm>
            <a:off x="4989025" y="4692550"/>
            <a:ext cx="1182600" cy="4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24"/>
          <p:cNvSpPr/>
          <p:nvPr/>
        </p:nvSpPr>
        <p:spPr>
          <a:xfrm>
            <a:off x="4989025" y="4591350"/>
            <a:ext cx="1182600" cy="4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24"/>
          <p:cNvSpPr/>
          <p:nvPr/>
        </p:nvSpPr>
        <p:spPr>
          <a:xfrm>
            <a:off x="8404325" y="4235650"/>
            <a:ext cx="739500" cy="9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24"/>
          <p:cNvSpPr/>
          <p:nvPr/>
        </p:nvSpPr>
        <p:spPr>
          <a:xfrm>
            <a:off x="0" y="2943225"/>
            <a:ext cx="7395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24"/>
          <p:cNvSpPr/>
          <p:nvPr/>
        </p:nvSpPr>
        <p:spPr>
          <a:xfrm>
            <a:off x="0" y="2989125"/>
            <a:ext cx="7395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24"/>
          <p:cNvSpPr/>
          <p:nvPr/>
        </p:nvSpPr>
        <p:spPr>
          <a:xfrm>
            <a:off x="0" y="1030050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24"/>
          <p:cNvSpPr/>
          <p:nvPr/>
        </p:nvSpPr>
        <p:spPr>
          <a:xfrm>
            <a:off x="0" y="1140050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24"/>
          <p:cNvSpPr/>
          <p:nvPr/>
        </p:nvSpPr>
        <p:spPr>
          <a:xfrm>
            <a:off x="442425" y="3555250"/>
            <a:ext cx="1455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3" name="Google Shape;703;p24"/>
          <p:cNvGrpSpPr/>
          <p:nvPr/>
        </p:nvGrpSpPr>
        <p:grpSpPr>
          <a:xfrm>
            <a:off x="1392249" y="530913"/>
            <a:ext cx="1126213" cy="77105"/>
            <a:chOff x="2288725" y="854925"/>
            <a:chExt cx="1215557" cy="101400"/>
          </a:xfrm>
        </p:grpSpPr>
        <p:sp>
          <p:nvSpPr>
            <p:cNvPr id="704" name="Google Shape;704;p24"/>
            <p:cNvSpPr/>
            <p:nvPr/>
          </p:nvSpPr>
          <p:spPr>
            <a:xfrm>
              <a:off x="2390001" y="854925"/>
              <a:ext cx="101400" cy="101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4"/>
            <p:cNvSpPr/>
            <p:nvPr/>
          </p:nvSpPr>
          <p:spPr>
            <a:xfrm>
              <a:off x="2693830" y="854925"/>
              <a:ext cx="101400" cy="10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4"/>
            <p:cNvSpPr/>
            <p:nvPr/>
          </p:nvSpPr>
          <p:spPr>
            <a:xfrm>
              <a:off x="2491278" y="854925"/>
              <a:ext cx="101400" cy="10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4"/>
            <p:cNvSpPr/>
            <p:nvPr/>
          </p:nvSpPr>
          <p:spPr>
            <a:xfrm>
              <a:off x="2592554" y="854925"/>
              <a:ext cx="101400" cy="10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4"/>
            <p:cNvSpPr/>
            <p:nvPr/>
          </p:nvSpPr>
          <p:spPr>
            <a:xfrm>
              <a:off x="2288725" y="854925"/>
              <a:ext cx="101400" cy="10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4"/>
            <p:cNvSpPr/>
            <p:nvPr/>
          </p:nvSpPr>
          <p:spPr>
            <a:xfrm>
              <a:off x="2795107" y="854925"/>
              <a:ext cx="101400" cy="101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4"/>
            <p:cNvSpPr/>
            <p:nvPr/>
          </p:nvSpPr>
          <p:spPr>
            <a:xfrm>
              <a:off x="2997776" y="854925"/>
              <a:ext cx="101400" cy="101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4"/>
            <p:cNvSpPr/>
            <p:nvPr/>
          </p:nvSpPr>
          <p:spPr>
            <a:xfrm>
              <a:off x="3301605" y="854925"/>
              <a:ext cx="101400" cy="10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4"/>
            <p:cNvSpPr/>
            <p:nvPr/>
          </p:nvSpPr>
          <p:spPr>
            <a:xfrm>
              <a:off x="3099053" y="854925"/>
              <a:ext cx="101400" cy="10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4"/>
            <p:cNvSpPr/>
            <p:nvPr/>
          </p:nvSpPr>
          <p:spPr>
            <a:xfrm>
              <a:off x="3200329" y="854925"/>
              <a:ext cx="101400" cy="10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4"/>
            <p:cNvSpPr/>
            <p:nvPr/>
          </p:nvSpPr>
          <p:spPr>
            <a:xfrm>
              <a:off x="2896500" y="854925"/>
              <a:ext cx="101400" cy="10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4"/>
            <p:cNvSpPr/>
            <p:nvPr/>
          </p:nvSpPr>
          <p:spPr>
            <a:xfrm>
              <a:off x="3402882" y="854925"/>
              <a:ext cx="101400" cy="101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6" name="Google Shape;716;p24"/>
          <p:cNvSpPr/>
          <p:nvPr/>
        </p:nvSpPr>
        <p:spPr>
          <a:xfrm>
            <a:off x="1143125" y="4656750"/>
            <a:ext cx="2419200" cy="10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24"/>
          <p:cNvSpPr txBox="1"/>
          <p:nvPr>
            <p:ph type="title"/>
          </p:nvPr>
        </p:nvSpPr>
        <p:spPr>
          <a:xfrm>
            <a:off x="1279974" y="2244625"/>
            <a:ext cx="3065400" cy="11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18" name="Google Shape;718;p24"/>
          <p:cNvSpPr txBox="1"/>
          <p:nvPr>
            <p:ph hasCustomPrompt="1" idx="2" type="title"/>
          </p:nvPr>
        </p:nvSpPr>
        <p:spPr>
          <a:xfrm>
            <a:off x="1279937" y="1209700"/>
            <a:ext cx="3065400" cy="8418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19" name="Google Shape;719;p24"/>
          <p:cNvSpPr txBox="1"/>
          <p:nvPr>
            <p:ph idx="1" type="subTitle"/>
          </p:nvPr>
        </p:nvSpPr>
        <p:spPr>
          <a:xfrm>
            <a:off x="1279965" y="3308575"/>
            <a:ext cx="30654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20" name="Google Shape;720;p24"/>
          <p:cNvSpPr/>
          <p:nvPr>
            <p:ph idx="3" type="pic"/>
          </p:nvPr>
        </p:nvSpPr>
        <p:spPr>
          <a:xfrm>
            <a:off x="4683285" y="922350"/>
            <a:ext cx="3180900" cy="3298800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2_1"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25"/>
          <p:cNvPicPr preferRelativeResize="0"/>
          <p:nvPr/>
        </p:nvPicPr>
        <p:blipFill rotWithShape="1">
          <a:blip r:embed="rId2">
            <a:alphaModFix/>
          </a:blip>
          <a:srcRect b="7671" l="0" r="0" t="7933"/>
          <a:stretch/>
        </p:blipFill>
        <p:spPr>
          <a:xfrm rot="10800000">
            <a:off x="206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5"/>
          <p:cNvSpPr/>
          <p:nvPr/>
        </p:nvSpPr>
        <p:spPr>
          <a:xfrm rot="10800000">
            <a:off x="511613" y="360902"/>
            <a:ext cx="8124900" cy="4421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25"/>
          <p:cNvSpPr/>
          <p:nvPr/>
        </p:nvSpPr>
        <p:spPr>
          <a:xfrm rot="10800000">
            <a:off x="8395913" y="3469727"/>
            <a:ext cx="5670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25"/>
          <p:cNvSpPr/>
          <p:nvPr/>
        </p:nvSpPr>
        <p:spPr>
          <a:xfrm rot="10800000">
            <a:off x="2188" y="757802"/>
            <a:ext cx="739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25"/>
          <p:cNvSpPr/>
          <p:nvPr/>
        </p:nvSpPr>
        <p:spPr>
          <a:xfrm rot="10800000">
            <a:off x="3534413" y="4689327"/>
            <a:ext cx="739500" cy="23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25"/>
          <p:cNvSpPr/>
          <p:nvPr/>
        </p:nvSpPr>
        <p:spPr>
          <a:xfrm rot="10800000">
            <a:off x="1538" y="4423527"/>
            <a:ext cx="738000" cy="84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25"/>
          <p:cNvSpPr/>
          <p:nvPr/>
        </p:nvSpPr>
        <p:spPr>
          <a:xfrm rot="10800000">
            <a:off x="6790873" y="277050"/>
            <a:ext cx="1409100" cy="209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25"/>
          <p:cNvSpPr/>
          <p:nvPr/>
        </p:nvSpPr>
        <p:spPr>
          <a:xfrm rot="10800000">
            <a:off x="8395913" y="3359727"/>
            <a:ext cx="5670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25"/>
          <p:cNvSpPr/>
          <p:nvPr/>
        </p:nvSpPr>
        <p:spPr>
          <a:xfrm rot="10800000">
            <a:off x="8395913" y="3249727"/>
            <a:ext cx="5670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25"/>
          <p:cNvSpPr/>
          <p:nvPr/>
        </p:nvSpPr>
        <p:spPr>
          <a:xfrm rot="10800000">
            <a:off x="2238" y="354027"/>
            <a:ext cx="29721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25"/>
          <p:cNvSpPr/>
          <p:nvPr/>
        </p:nvSpPr>
        <p:spPr>
          <a:xfrm rot="10800000">
            <a:off x="8395983" y="1588252"/>
            <a:ext cx="292200" cy="188100"/>
          </a:xfrm>
          <a:prstGeom prst="rect">
            <a:avLst/>
          </a:prstGeom>
          <a:solidFill>
            <a:srgbClr val="FC90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25"/>
          <p:cNvSpPr/>
          <p:nvPr/>
        </p:nvSpPr>
        <p:spPr>
          <a:xfrm rot="10800000">
            <a:off x="2238" y="450952"/>
            <a:ext cx="29721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25"/>
          <p:cNvSpPr/>
          <p:nvPr/>
        </p:nvSpPr>
        <p:spPr>
          <a:xfrm rot="10800000">
            <a:off x="2238" y="552164"/>
            <a:ext cx="29721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25"/>
          <p:cNvSpPr/>
          <p:nvPr/>
        </p:nvSpPr>
        <p:spPr>
          <a:xfrm rot="10800000">
            <a:off x="7727063" y="4689777"/>
            <a:ext cx="1419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25"/>
          <p:cNvSpPr/>
          <p:nvPr/>
        </p:nvSpPr>
        <p:spPr>
          <a:xfrm rot="10800000">
            <a:off x="7727063" y="4535577"/>
            <a:ext cx="1419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25"/>
          <p:cNvSpPr/>
          <p:nvPr/>
        </p:nvSpPr>
        <p:spPr>
          <a:xfrm rot="10800000">
            <a:off x="0" y="2463727"/>
            <a:ext cx="7380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25"/>
          <p:cNvSpPr/>
          <p:nvPr/>
        </p:nvSpPr>
        <p:spPr>
          <a:xfrm rot="10800000">
            <a:off x="0" y="2348527"/>
            <a:ext cx="7380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25"/>
          <p:cNvSpPr/>
          <p:nvPr/>
        </p:nvSpPr>
        <p:spPr>
          <a:xfrm rot="10800000">
            <a:off x="0" y="2233327"/>
            <a:ext cx="7380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25"/>
          <p:cNvSpPr/>
          <p:nvPr/>
        </p:nvSpPr>
        <p:spPr>
          <a:xfrm rot="10800000">
            <a:off x="8396138" y="1023427"/>
            <a:ext cx="307500" cy="188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25"/>
          <p:cNvSpPr/>
          <p:nvPr/>
        </p:nvSpPr>
        <p:spPr>
          <a:xfrm rot="10800000">
            <a:off x="8540438" y="648952"/>
            <a:ext cx="1632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25"/>
          <p:cNvSpPr/>
          <p:nvPr/>
        </p:nvSpPr>
        <p:spPr>
          <a:xfrm rot="10800000">
            <a:off x="8406538" y="277002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25"/>
          <p:cNvSpPr/>
          <p:nvPr/>
        </p:nvSpPr>
        <p:spPr>
          <a:xfrm rot="10800000">
            <a:off x="2974438" y="402652"/>
            <a:ext cx="1182600" cy="4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25"/>
          <p:cNvSpPr/>
          <p:nvPr/>
        </p:nvSpPr>
        <p:spPr>
          <a:xfrm rot="10800000">
            <a:off x="2974438" y="503852"/>
            <a:ext cx="1182600" cy="4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25"/>
          <p:cNvSpPr/>
          <p:nvPr/>
        </p:nvSpPr>
        <p:spPr>
          <a:xfrm rot="10800000">
            <a:off x="2238" y="813652"/>
            <a:ext cx="739500" cy="9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25"/>
          <p:cNvSpPr/>
          <p:nvPr/>
        </p:nvSpPr>
        <p:spPr>
          <a:xfrm rot="10800000">
            <a:off x="8406563" y="2172377"/>
            <a:ext cx="7395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25"/>
          <p:cNvSpPr/>
          <p:nvPr/>
        </p:nvSpPr>
        <p:spPr>
          <a:xfrm rot="10800000">
            <a:off x="8406563" y="2126477"/>
            <a:ext cx="7395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25"/>
          <p:cNvSpPr/>
          <p:nvPr/>
        </p:nvSpPr>
        <p:spPr>
          <a:xfrm rot="10800000">
            <a:off x="8579063" y="4057652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25"/>
          <p:cNvSpPr/>
          <p:nvPr/>
        </p:nvSpPr>
        <p:spPr>
          <a:xfrm rot="10800000">
            <a:off x="8579063" y="3947652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25"/>
          <p:cNvSpPr/>
          <p:nvPr/>
        </p:nvSpPr>
        <p:spPr>
          <a:xfrm rot="10800000">
            <a:off x="8558137" y="1400152"/>
            <a:ext cx="1455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1" name="Google Shape;751;p25"/>
          <p:cNvGrpSpPr/>
          <p:nvPr/>
        </p:nvGrpSpPr>
        <p:grpSpPr>
          <a:xfrm rot="10800000">
            <a:off x="6627600" y="4535484"/>
            <a:ext cx="1126213" cy="77105"/>
            <a:chOff x="2288725" y="854925"/>
            <a:chExt cx="1215557" cy="101400"/>
          </a:xfrm>
        </p:grpSpPr>
        <p:sp>
          <p:nvSpPr>
            <p:cNvPr id="752" name="Google Shape;752;p25"/>
            <p:cNvSpPr/>
            <p:nvPr/>
          </p:nvSpPr>
          <p:spPr>
            <a:xfrm>
              <a:off x="2390001" y="854925"/>
              <a:ext cx="101400" cy="101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5"/>
            <p:cNvSpPr/>
            <p:nvPr/>
          </p:nvSpPr>
          <p:spPr>
            <a:xfrm>
              <a:off x="2693830" y="854925"/>
              <a:ext cx="101400" cy="10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5"/>
            <p:cNvSpPr/>
            <p:nvPr/>
          </p:nvSpPr>
          <p:spPr>
            <a:xfrm>
              <a:off x="2491278" y="854925"/>
              <a:ext cx="101400" cy="10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5"/>
            <p:cNvSpPr/>
            <p:nvPr/>
          </p:nvSpPr>
          <p:spPr>
            <a:xfrm>
              <a:off x="2592554" y="854925"/>
              <a:ext cx="101400" cy="10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5"/>
            <p:cNvSpPr/>
            <p:nvPr/>
          </p:nvSpPr>
          <p:spPr>
            <a:xfrm>
              <a:off x="2288725" y="854925"/>
              <a:ext cx="101400" cy="10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5"/>
            <p:cNvSpPr/>
            <p:nvPr/>
          </p:nvSpPr>
          <p:spPr>
            <a:xfrm>
              <a:off x="2795107" y="854925"/>
              <a:ext cx="101400" cy="101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5"/>
            <p:cNvSpPr/>
            <p:nvPr/>
          </p:nvSpPr>
          <p:spPr>
            <a:xfrm>
              <a:off x="2997776" y="854925"/>
              <a:ext cx="101400" cy="101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5"/>
            <p:cNvSpPr/>
            <p:nvPr/>
          </p:nvSpPr>
          <p:spPr>
            <a:xfrm>
              <a:off x="3301605" y="854925"/>
              <a:ext cx="101400" cy="10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5"/>
            <p:cNvSpPr/>
            <p:nvPr/>
          </p:nvSpPr>
          <p:spPr>
            <a:xfrm>
              <a:off x="3099053" y="854925"/>
              <a:ext cx="101400" cy="10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5"/>
            <p:cNvSpPr/>
            <p:nvPr/>
          </p:nvSpPr>
          <p:spPr>
            <a:xfrm>
              <a:off x="3200329" y="854925"/>
              <a:ext cx="101400" cy="10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5"/>
            <p:cNvSpPr/>
            <p:nvPr/>
          </p:nvSpPr>
          <p:spPr>
            <a:xfrm>
              <a:off x="2896500" y="854925"/>
              <a:ext cx="101400" cy="10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5"/>
            <p:cNvSpPr/>
            <p:nvPr/>
          </p:nvSpPr>
          <p:spPr>
            <a:xfrm>
              <a:off x="3402882" y="854925"/>
              <a:ext cx="101400" cy="101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4" name="Google Shape;764;p25"/>
          <p:cNvSpPr/>
          <p:nvPr/>
        </p:nvSpPr>
        <p:spPr>
          <a:xfrm rot="10800000">
            <a:off x="9413" y="4580952"/>
            <a:ext cx="2419200" cy="10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25"/>
          <p:cNvSpPr txBox="1"/>
          <p:nvPr>
            <p:ph type="title"/>
          </p:nvPr>
        </p:nvSpPr>
        <p:spPr>
          <a:xfrm>
            <a:off x="1551475" y="2540100"/>
            <a:ext cx="6041700" cy="62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66" name="Google Shape;766;p25"/>
          <p:cNvSpPr txBox="1"/>
          <p:nvPr>
            <p:ph hasCustomPrompt="1" idx="2" type="title"/>
          </p:nvPr>
        </p:nvSpPr>
        <p:spPr>
          <a:xfrm>
            <a:off x="1551394" y="1455950"/>
            <a:ext cx="6041700" cy="8418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67" name="Google Shape;767;p25"/>
          <p:cNvSpPr txBox="1"/>
          <p:nvPr>
            <p:ph idx="1" type="subTitle"/>
          </p:nvPr>
        </p:nvSpPr>
        <p:spPr>
          <a:xfrm>
            <a:off x="1551450" y="3255550"/>
            <a:ext cx="6041700" cy="4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68" name="Google Shape;768;p25"/>
          <p:cNvSpPr/>
          <p:nvPr/>
        </p:nvSpPr>
        <p:spPr>
          <a:xfrm flipH="1">
            <a:off x="5721063" y="4"/>
            <a:ext cx="1418700" cy="7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9" name="Google Shape;769;p25"/>
          <p:cNvGrpSpPr/>
          <p:nvPr/>
        </p:nvGrpSpPr>
        <p:grpSpPr>
          <a:xfrm flipH="1">
            <a:off x="738008" y="4423533"/>
            <a:ext cx="1126213" cy="84304"/>
            <a:chOff x="2288725" y="854925"/>
            <a:chExt cx="1215557" cy="101400"/>
          </a:xfrm>
        </p:grpSpPr>
        <p:sp>
          <p:nvSpPr>
            <p:cNvPr id="770" name="Google Shape;770;p25"/>
            <p:cNvSpPr/>
            <p:nvPr/>
          </p:nvSpPr>
          <p:spPr>
            <a:xfrm>
              <a:off x="2390001" y="854925"/>
              <a:ext cx="101400" cy="101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5"/>
            <p:cNvSpPr/>
            <p:nvPr/>
          </p:nvSpPr>
          <p:spPr>
            <a:xfrm>
              <a:off x="2693830" y="854925"/>
              <a:ext cx="101400" cy="10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5"/>
            <p:cNvSpPr/>
            <p:nvPr/>
          </p:nvSpPr>
          <p:spPr>
            <a:xfrm>
              <a:off x="2491278" y="854925"/>
              <a:ext cx="101400" cy="10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5"/>
            <p:cNvSpPr/>
            <p:nvPr/>
          </p:nvSpPr>
          <p:spPr>
            <a:xfrm>
              <a:off x="2592554" y="854925"/>
              <a:ext cx="101400" cy="10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5"/>
            <p:cNvSpPr/>
            <p:nvPr/>
          </p:nvSpPr>
          <p:spPr>
            <a:xfrm>
              <a:off x="2288725" y="854925"/>
              <a:ext cx="101400" cy="10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5"/>
            <p:cNvSpPr/>
            <p:nvPr/>
          </p:nvSpPr>
          <p:spPr>
            <a:xfrm>
              <a:off x="2795107" y="854925"/>
              <a:ext cx="101400" cy="101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5"/>
            <p:cNvSpPr/>
            <p:nvPr/>
          </p:nvSpPr>
          <p:spPr>
            <a:xfrm>
              <a:off x="2997776" y="854925"/>
              <a:ext cx="101400" cy="101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5"/>
            <p:cNvSpPr/>
            <p:nvPr/>
          </p:nvSpPr>
          <p:spPr>
            <a:xfrm>
              <a:off x="3301605" y="854925"/>
              <a:ext cx="101400" cy="10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5"/>
            <p:cNvSpPr/>
            <p:nvPr/>
          </p:nvSpPr>
          <p:spPr>
            <a:xfrm>
              <a:off x="3099053" y="854925"/>
              <a:ext cx="101400" cy="10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5"/>
            <p:cNvSpPr/>
            <p:nvPr/>
          </p:nvSpPr>
          <p:spPr>
            <a:xfrm>
              <a:off x="3200329" y="854925"/>
              <a:ext cx="101400" cy="10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5"/>
            <p:cNvSpPr/>
            <p:nvPr/>
          </p:nvSpPr>
          <p:spPr>
            <a:xfrm>
              <a:off x="2896500" y="854925"/>
              <a:ext cx="101400" cy="10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5"/>
            <p:cNvSpPr/>
            <p:nvPr/>
          </p:nvSpPr>
          <p:spPr>
            <a:xfrm>
              <a:off x="3402882" y="854925"/>
              <a:ext cx="101400" cy="101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2_1_1"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3" name="Google Shape;783;p26"/>
          <p:cNvPicPr preferRelativeResize="0"/>
          <p:nvPr/>
        </p:nvPicPr>
        <p:blipFill rotWithShape="1">
          <a:blip r:embed="rId2">
            <a:alphaModFix/>
          </a:blip>
          <a:srcRect b="7671" l="0" r="0" t="7933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84" name="Google Shape;784;p26"/>
          <p:cNvSpPr/>
          <p:nvPr/>
        </p:nvSpPr>
        <p:spPr>
          <a:xfrm>
            <a:off x="509550" y="360900"/>
            <a:ext cx="8124900" cy="4421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26"/>
          <p:cNvSpPr/>
          <p:nvPr/>
        </p:nvSpPr>
        <p:spPr>
          <a:xfrm>
            <a:off x="183150" y="1617975"/>
            <a:ext cx="5670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26"/>
          <p:cNvSpPr/>
          <p:nvPr/>
        </p:nvSpPr>
        <p:spPr>
          <a:xfrm>
            <a:off x="8404375" y="4329900"/>
            <a:ext cx="739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26"/>
          <p:cNvSpPr/>
          <p:nvPr/>
        </p:nvSpPr>
        <p:spPr>
          <a:xfrm>
            <a:off x="4872150" y="221975"/>
            <a:ext cx="739500" cy="23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26"/>
          <p:cNvSpPr/>
          <p:nvPr/>
        </p:nvSpPr>
        <p:spPr>
          <a:xfrm>
            <a:off x="8406525" y="635675"/>
            <a:ext cx="738000" cy="84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26"/>
          <p:cNvSpPr/>
          <p:nvPr/>
        </p:nvSpPr>
        <p:spPr>
          <a:xfrm>
            <a:off x="946089" y="4656752"/>
            <a:ext cx="1409100" cy="209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26"/>
          <p:cNvSpPr/>
          <p:nvPr/>
        </p:nvSpPr>
        <p:spPr>
          <a:xfrm>
            <a:off x="183150" y="1727975"/>
            <a:ext cx="5670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26"/>
          <p:cNvSpPr/>
          <p:nvPr/>
        </p:nvSpPr>
        <p:spPr>
          <a:xfrm>
            <a:off x="183150" y="1837975"/>
            <a:ext cx="5670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26"/>
          <p:cNvSpPr/>
          <p:nvPr/>
        </p:nvSpPr>
        <p:spPr>
          <a:xfrm>
            <a:off x="6171725" y="4741175"/>
            <a:ext cx="29721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26"/>
          <p:cNvSpPr/>
          <p:nvPr/>
        </p:nvSpPr>
        <p:spPr>
          <a:xfrm>
            <a:off x="457879" y="3367150"/>
            <a:ext cx="292200" cy="188100"/>
          </a:xfrm>
          <a:prstGeom prst="rect">
            <a:avLst/>
          </a:prstGeom>
          <a:solidFill>
            <a:srgbClr val="FC90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26"/>
          <p:cNvSpPr/>
          <p:nvPr/>
        </p:nvSpPr>
        <p:spPr>
          <a:xfrm>
            <a:off x="6171725" y="4636750"/>
            <a:ext cx="29721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26"/>
          <p:cNvSpPr/>
          <p:nvPr/>
        </p:nvSpPr>
        <p:spPr>
          <a:xfrm>
            <a:off x="6171725" y="4535538"/>
            <a:ext cx="29721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26"/>
          <p:cNvSpPr/>
          <p:nvPr/>
        </p:nvSpPr>
        <p:spPr>
          <a:xfrm>
            <a:off x="0" y="376625"/>
            <a:ext cx="1419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26"/>
          <p:cNvSpPr/>
          <p:nvPr/>
        </p:nvSpPr>
        <p:spPr>
          <a:xfrm>
            <a:off x="0" y="530825"/>
            <a:ext cx="1419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26"/>
          <p:cNvSpPr/>
          <p:nvPr/>
        </p:nvSpPr>
        <p:spPr>
          <a:xfrm>
            <a:off x="8408063" y="2564575"/>
            <a:ext cx="7380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26"/>
          <p:cNvSpPr/>
          <p:nvPr/>
        </p:nvSpPr>
        <p:spPr>
          <a:xfrm>
            <a:off x="8408063" y="2679775"/>
            <a:ext cx="7380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26"/>
          <p:cNvSpPr/>
          <p:nvPr/>
        </p:nvSpPr>
        <p:spPr>
          <a:xfrm>
            <a:off x="8408063" y="2794975"/>
            <a:ext cx="7380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26"/>
          <p:cNvSpPr/>
          <p:nvPr/>
        </p:nvSpPr>
        <p:spPr>
          <a:xfrm>
            <a:off x="442425" y="3931975"/>
            <a:ext cx="307500" cy="188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26"/>
          <p:cNvSpPr/>
          <p:nvPr/>
        </p:nvSpPr>
        <p:spPr>
          <a:xfrm>
            <a:off x="442425" y="4306450"/>
            <a:ext cx="1632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26"/>
          <p:cNvSpPr/>
          <p:nvPr/>
        </p:nvSpPr>
        <p:spPr>
          <a:xfrm>
            <a:off x="616225" y="4608500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26"/>
          <p:cNvSpPr/>
          <p:nvPr/>
        </p:nvSpPr>
        <p:spPr>
          <a:xfrm>
            <a:off x="4989025" y="4692550"/>
            <a:ext cx="1182600" cy="4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26"/>
          <p:cNvSpPr/>
          <p:nvPr/>
        </p:nvSpPr>
        <p:spPr>
          <a:xfrm>
            <a:off x="4989025" y="4591350"/>
            <a:ext cx="1182600" cy="4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26"/>
          <p:cNvSpPr/>
          <p:nvPr/>
        </p:nvSpPr>
        <p:spPr>
          <a:xfrm>
            <a:off x="8404325" y="4235650"/>
            <a:ext cx="739500" cy="9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26"/>
          <p:cNvSpPr/>
          <p:nvPr/>
        </p:nvSpPr>
        <p:spPr>
          <a:xfrm>
            <a:off x="0" y="2943225"/>
            <a:ext cx="7395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26"/>
          <p:cNvSpPr/>
          <p:nvPr/>
        </p:nvSpPr>
        <p:spPr>
          <a:xfrm>
            <a:off x="0" y="2989125"/>
            <a:ext cx="7395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26"/>
          <p:cNvSpPr/>
          <p:nvPr/>
        </p:nvSpPr>
        <p:spPr>
          <a:xfrm>
            <a:off x="0" y="1030050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26"/>
          <p:cNvSpPr/>
          <p:nvPr/>
        </p:nvSpPr>
        <p:spPr>
          <a:xfrm>
            <a:off x="0" y="1140050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26"/>
          <p:cNvSpPr/>
          <p:nvPr/>
        </p:nvSpPr>
        <p:spPr>
          <a:xfrm>
            <a:off x="442425" y="3555250"/>
            <a:ext cx="1455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2" name="Google Shape;812;p26"/>
          <p:cNvGrpSpPr/>
          <p:nvPr/>
        </p:nvGrpSpPr>
        <p:grpSpPr>
          <a:xfrm>
            <a:off x="1392249" y="530913"/>
            <a:ext cx="1126213" cy="77105"/>
            <a:chOff x="2288725" y="854925"/>
            <a:chExt cx="1215557" cy="101400"/>
          </a:xfrm>
        </p:grpSpPr>
        <p:sp>
          <p:nvSpPr>
            <p:cNvPr id="813" name="Google Shape;813;p26"/>
            <p:cNvSpPr/>
            <p:nvPr/>
          </p:nvSpPr>
          <p:spPr>
            <a:xfrm>
              <a:off x="2390001" y="854925"/>
              <a:ext cx="101400" cy="101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6"/>
            <p:cNvSpPr/>
            <p:nvPr/>
          </p:nvSpPr>
          <p:spPr>
            <a:xfrm>
              <a:off x="2693830" y="854925"/>
              <a:ext cx="101400" cy="10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6"/>
            <p:cNvSpPr/>
            <p:nvPr/>
          </p:nvSpPr>
          <p:spPr>
            <a:xfrm>
              <a:off x="2491278" y="854925"/>
              <a:ext cx="101400" cy="10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6"/>
            <p:cNvSpPr/>
            <p:nvPr/>
          </p:nvSpPr>
          <p:spPr>
            <a:xfrm>
              <a:off x="2592554" y="854925"/>
              <a:ext cx="101400" cy="10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6"/>
            <p:cNvSpPr/>
            <p:nvPr/>
          </p:nvSpPr>
          <p:spPr>
            <a:xfrm>
              <a:off x="2288725" y="854925"/>
              <a:ext cx="101400" cy="10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6"/>
            <p:cNvSpPr/>
            <p:nvPr/>
          </p:nvSpPr>
          <p:spPr>
            <a:xfrm>
              <a:off x="2795107" y="854925"/>
              <a:ext cx="101400" cy="101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6"/>
            <p:cNvSpPr/>
            <p:nvPr/>
          </p:nvSpPr>
          <p:spPr>
            <a:xfrm>
              <a:off x="2997776" y="854925"/>
              <a:ext cx="101400" cy="101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6"/>
            <p:cNvSpPr/>
            <p:nvPr/>
          </p:nvSpPr>
          <p:spPr>
            <a:xfrm>
              <a:off x="3301605" y="854925"/>
              <a:ext cx="101400" cy="10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6"/>
            <p:cNvSpPr/>
            <p:nvPr/>
          </p:nvSpPr>
          <p:spPr>
            <a:xfrm>
              <a:off x="3099053" y="854925"/>
              <a:ext cx="101400" cy="10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6"/>
            <p:cNvSpPr/>
            <p:nvPr/>
          </p:nvSpPr>
          <p:spPr>
            <a:xfrm>
              <a:off x="3200329" y="854925"/>
              <a:ext cx="101400" cy="10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6"/>
            <p:cNvSpPr/>
            <p:nvPr/>
          </p:nvSpPr>
          <p:spPr>
            <a:xfrm>
              <a:off x="2896500" y="854925"/>
              <a:ext cx="101400" cy="10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6"/>
            <p:cNvSpPr/>
            <p:nvPr/>
          </p:nvSpPr>
          <p:spPr>
            <a:xfrm>
              <a:off x="3402882" y="854925"/>
              <a:ext cx="101400" cy="101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5" name="Google Shape;825;p26"/>
          <p:cNvSpPr/>
          <p:nvPr/>
        </p:nvSpPr>
        <p:spPr>
          <a:xfrm>
            <a:off x="6717450" y="461150"/>
            <a:ext cx="2419200" cy="10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26"/>
          <p:cNvSpPr txBox="1"/>
          <p:nvPr>
            <p:ph type="title"/>
          </p:nvPr>
        </p:nvSpPr>
        <p:spPr>
          <a:xfrm>
            <a:off x="4156300" y="2068613"/>
            <a:ext cx="4272600" cy="120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27" name="Google Shape;827;p26"/>
          <p:cNvSpPr txBox="1"/>
          <p:nvPr>
            <p:ph hasCustomPrompt="1" idx="2" type="title"/>
          </p:nvPr>
        </p:nvSpPr>
        <p:spPr>
          <a:xfrm>
            <a:off x="4156250" y="1146275"/>
            <a:ext cx="4272600" cy="8418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28" name="Google Shape;828;p26"/>
          <p:cNvSpPr txBox="1"/>
          <p:nvPr>
            <p:ph idx="1" type="subTitle"/>
          </p:nvPr>
        </p:nvSpPr>
        <p:spPr>
          <a:xfrm>
            <a:off x="4156279" y="3274025"/>
            <a:ext cx="42726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29" name="Google Shape;829;p26"/>
          <p:cNvSpPr/>
          <p:nvPr/>
        </p:nvSpPr>
        <p:spPr>
          <a:xfrm flipH="1">
            <a:off x="5721063" y="4"/>
            <a:ext cx="1418700" cy="7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0" name="Google Shape;830;p26"/>
          <p:cNvGrpSpPr/>
          <p:nvPr/>
        </p:nvGrpSpPr>
        <p:grpSpPr>
          <a:xfrm flipH="1" rot="10800000">
            <a:off x="7281841" y="635665"/>
            <a:ext cx="1126213" cy="84304"/>
            <a:chOff x="2288725" y="854925"/>
            <a:chExt cx="1215557" cy="101400"/>
          </a:xfrm>
        </p:grpSpPr>
        <p:sp>
          <p:nvSpPr>
            <p:cNvPr id="831" name="Google Shape;831;p26"/>
            <p:cNvSpPr/>
            <p:nvPr/>
          </p:nvSpPr>
          <p:spPr>
            <a:xfrm>
              <a:off x="2390001" y="854925"/>
              <a:ext cx="101400" cy="101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6"/>
            <p:cNvSpPr/>
            <p:nvPr/>
          </p:nvSpPr>
          <p:spPr>
            <a:xfrm>
              <a:off x="2693830" y="854925"/>
              <a:ext cx="101400" cy="10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6"/>
            <p:cNvSpPr/>
            <p:nvPr/>
          </p:nvSpPr>
          <p:spPr>
            <a:xfrm>
              <a:off x="2491278" y="854925"/>
              <a:ext cx="101400" cy="10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6"/>
            <p:cNvSpPr/>
            <p:nvPr/>
          </p:nvSpPr>
          <p:spPr>
            <a:xfrm>
              <a:off x="2592554" y="854925"/>
              <a:ext cx="101400" cy="10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6"/>
            <p:cNvSpPr/>
            <p:nvPr/>
          </p:nvSpPr>
          <p:spPr>
            <a:xfrm>
              <a:off x="2288725" y="854925"/>
              <a:ext cx="101400" cy="10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6"/>
            <p:cNvSpPr/>
            <p:nvPr/>
          </p:nvSpPr>
          <p:spPr>
            <a:xfrm>
              <a:off x="2795107" y="854925"/>
              <a:ext cx="101400" cy="101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6"/>
            <p:cNvSpPr/>
            <p:nvPr/>
          </p:nvSpPr>
          <p:spPr>
            <a:xfrm>
              <a:off x="2997776" y="854925"/>
              <a:ext cx="101400" cy="101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6"/>
            <p:cNvSpPr/>
            <p:nvPr/>
          </p:nvSpPr>
          <p:spPr>
            <a:xfrm>
              <a:off x="3301605" y="854925"/>
              <a:ext cx="101400" cy="10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6"/>
            <p:cNvSpPr/>
            <p:nvPr/>
          </p:nvSpPr>
          <p:spPr>
            <a:xfrm>
              <a:off x="3099053" y="854925"/>
              <a:ext cx="101400" cy="10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6"/>
            <p:cNvSpPr/>
            <p:nvPr/>
          </p:nvSpPr>
          <p:spPr>
            <a:xfrm>
              <a:off x="3200329" y="854925"/>
              <a:ext cx="101400" cy="10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6"/>
            <p:cNvSpPr/>
            <p:nvPr/>
          </p:nvSpPr>
          <p:spPr>
            <a:xfrm>
              <a:off x="2896500" y="854925"/>
              <a:ext cx="101400" cy="10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6"/>
            <p:cNvSpPr/>
            <p:nvPr/>
          </p:nvSpPr>
          <p:spPr>
            <a:xfrm>
              <a:off x="3402882" y="854925"/>
              <a:ext cx="101400" cy="101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3" name="Google Shape;843;p26"/>
          <p:cNvSpPr/>
          <p:nvPr>
            <p:ph idx="3" type="pic"/>
          </p:nvPr>
        </p:nvSpPr>
        <p:spPr>
          <a:xfrm>
            <a:off x="715110" y="922350"/>
            <a:ext cx="3180900" cy="3298800"/>
          </a:xfrm>
          <a:prstGeom prst="rect">
            <a:avLst/>
          </a:prstGeom>
          <a:noFill/>
          <a:ln cap="flat" cmpd="sng" w="76200">
            <a:solidFill>
              <a:schemeClr val="accent3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"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5" name="Google Shape;845;p27"/>
          <p:cNvPicPr preferRelativeResize="0"/>
          <p:nvPr/>
        </p:nvPicPr>
        <p:blipFill rotWithShape="1">
          <a:blip r:embed="rId2">
            <a:alphaModFix/>
          </a:blip>
          <a:srcRect b="7671" l="0" r="0" t="7933"/>
          <a:stretch/>
        </p:blipFill>
        <p:spPr>
          <a:xfrm>
            <a:off x="-225" y="-1"/>
            <a:ext cx="914622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46" name="Google Shape;846;p27"/>
          <p:cNvSpPr/>
          <p:nvPr/>
        </p:nvSpPr>
        <p:spPr>
          <a:xfrm>
            <a:off x="264825" y="217724"/>
            <a:ext cx="8609700" cy="4707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27"/>
          <p:cNvSpPr/>
          <p:nvPr/>
        </p:nvSpPr>
        <p:spPr>
          <a:xfrm>
            <a:off x="116602" y="1617974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27"/>
          <p:cNvSpPr/>
          <p:nvPr/>
        </p:nvSpPr>
        <p:spPr>
          <a:xfrm>
            <a:off x="8633775" y="4329899"/>
            <a:ext cx="5079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27"/>
          <p:cNvSpPr/>
          <p:nvPr/>
        </p:nvSpPr>
        <p:spPr>
          <a:xfrm>
            <a:off x="4869925" y="221973"/>
            <a:ext cx="739500" cy="4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27"/>
          <p:cNvSpPr/>
          <p:nvPr/>
        </p:nvSpPr>
        <p:spPr>
          <a:xfrm>
            <a:off x="116602" y="1727973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27"/>
          <p:cNvSpPr/>
          <p:nvPr/>
        </p:nvSpPr>
        <p:spPr>
          <a:xfrm>
            <a:off x="116602" y="1837972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27"/>
          <p:cNvSpPr/>
          <p:nvPr/>
        </p:nvSpPr>
        <p:spPr>
          <a:xfrm>
            <a:off x="8633775" y="4741174"/>
            <a:ext cx="5079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27"/>
          <p:cNvSpPr/>
          <p:nvPr/>
        </p:nvSpPr>
        <p:spPr>
          <a:xfrm>
            <a:off x="-2225" y="376624"/>
            <a:ext cx="567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27"/>
          <p:cNvSpPr/>
          <p:nvPr/>
        </p:nvSpPr>
        <p:spPr>
          <a:xfrm>
            <a:off x="-2225" y="530824"/>
            <a:ext cx="567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27"/>
          <p:cNvSpPr/>
          <p:nvPr/>
        </p:nvSpPr>
        <p:spPr>
          <a:xfrm>
            <a:off x="8705375" y="2564574"/>
            <a:ext cx="4383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27"/>
          <p:cNvSpPr/>
          <p:nvPr/>
        </p:nvSpPr>
        <p:spPr>
          <a:xfrm>
            <a:off x="8705375" y="2679774"/>
            <a:ext cx="4383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27"/>
          <p:cNvSpPr/>
          <p:nvPr/>
        </p:nvSpPr>
        <p:spPr>
          <a:xfrm>
            <a:off x="8705375" y="2794974"/>
            <a:ext cx="4383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27"/>
          <p:cNvSpPr/>
          <p:nvPr/>
        </p:nvSpPr>
        <p:spPr>
          <a:xfrm>
            <a:off x="264825" y="4306449"/>
            <a:ext cx="1197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27"/>
          <p:cNvSpPr/>
          <p:nvPr/>
        </p:nvSpPr>
        <p:spPr>
          <a:xfrm>
            <a:off x="264825" y="4608497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27"/>
          <p:cNvSpPr/>
          <p:nvPr/>
        </p:nvSpPr>
        <p:spPr>
          <a:xfrm>
            <a:off x="-2225" y="2943212"/>
            <a:ext cx="6162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27"/>
          <p:cNvSpPr/>
          <p:nvPr/>
        </p:nvSpPr>
        <p:spPr>
          <a:xfrm>
            <a:off x="-2225" y="2989099"/>
            <a:ext cx="6162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27"/>
          <p:cNvSpPr/>
          <p:nvPr/>
        </p:nvSpPr>
        <p:spPr>
          <a:xfrm>
            <a:off x="-2225" y="1030047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27"/>
          <p:cNvSpPr/>
          <p:nvPr/>
        </p:nvSpPr>
        <p:spPr>
          <a:xfrm>
            <a:off x="-2225" y="1140047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_1"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6" name="Google Shape;866;p28"/>
          <p:cNvPicPr preferRelativeResize="0"/>
          <p:nvPr/>
        </p:nvPicPr>
        <p:blipFill rotWithShape="1">
          <a:blip r:embed="rId2">
            <a:alphaModFix/>
          </a:blip>
          <a:srcRect b="7671" l="0" r="0" t="7933"/>
          <a:stretch/>
        </p:blipFill>
        <p:spPr>
          <a:xfrm flipH="1" rot="10800000">
            <a:off x="2000" y="-1"/>
            <a:ext cx="9142001" cy="5141126"/>
          </a:xfrm>
          <a:prstGeom prst="rect">
            <a:avLst/>
          </a:prstGeom>
          <a:noFill/>
          <a:ln>
            <a:noFill/>
          </a:ln>
        </p:spPr>
      </p:pic>
      <p:sp>
        <p:nvSpPr>
          <p:cNvPr id="867" name="Google Shape;867;p28"/>
          <p:cNvSpPr/>
          <p:nvPr/>
        </p:nvSpPr>
        <p:spPr>
          <a:xfrm flipH="1" rot="10800000">
            <a:off x="266927" y="217700"/>
            <a:ext cx="8605800" cy="4705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28"/>
          <p:cNvSpPr/>
          <p:nvPr/>
        </p:nvSpPr>
        <p:spPr>
          <a:xfrm flipH="1" rot="10800000">
            <a:off x="118773" y="3468097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28"/>
          <p:cNvSpPr/>
          <p:nvPr/>
        </p:nvSpPr>
        <p:spPr>
          <a:xfrm flipH="1" rot="10800000">
            <a:off x="8632013" y="757425"/>
            <a:ext cx="5076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28"/>
          <p:cNvSpPr/>
          <p:nvPr/>
        </p:nvSpPr>
        <p:spPr>
          <a:xfrm flipH="1" rot="10800000">
            <a:off x="4869901" y="4873954"/>
            <a:ext cx="739200" cy="4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28"/>
          <p:cNvSpPr/>
          <p:nvPr/>
        </p:nvSpPr>
        <p:spPr>
          <a:xfrm flipH="1" rot="10800000">
            <a:off x="118773" y="3358149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28"/>
          <p:cNvSpPr/>
          <p:nvPr/>
        </p:nvSpPr>
        <p:spPr>
          <a:xfrm flipH="1" rot="10800000">
            <a:off x="118773" y="3248201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28"/>
          <p:cNvSpPr/>
          <p:nvPr/>
        </p:nvSpPr>
        <p:spPr>
          <a:xfrm flipH="1" rot="10800000">
            <a:off x="8632013" y="353840"/>
            <a:ext cx="5076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28"/>
          <p:cNvSpPr/>
          <p:nvPr/>
        </p:nvSpPr>
        <p:spPr>
          <a:xfrm flipH="1" rot="10800000">
            <a:off x="1" y="4687574"/>
            <a:ext cx="566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28"/>
          <p:cNvSpPr/>
          <p:nvPr/>
        </p:nvSpPr>
        <p:spPr>
          <a:xfrm flipH="1" rot="10800000">
            <a:off x="1" y="4533445"/>
            <a:ext cx="566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28"/>
          <p:cNvSpPr/>
          <p:nvPr/>
        </p:nvSpPr>
        <p:spPr>
          <a:xfrm flipH="1" rot="10800000">
            <a:off x="8703580" y="2462534"/>
            <a:ext cx="4380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28"/>
          <p:cNvSpPr/>
          <p:nvPr/>
        </p:nvSpPr>
        <p:spPr>
          <a:xfrm flipH="1" rot="10800000">
            <a:off x="8703580" y="2347388"/>
            <a:ext cx="4380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28"/>
          <p:cNvSpPr/>
          <p:nvPr/>
        </p:nvSpPr>
        <p:spPr>
          <a:xfrm flipH="1" rot="10800000">
            <a:off x="8703580" y="2232241"/>
            <a:ext cx="4380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28"/>
          <p:cNvSpPr/>
          <p:nvPr/>
        </p:nvSpPr>
        <p:spPr>
          <a:xfrm flipH="1" rot="10800000">
            <a:off x="266927" y="648564"/>
            <a:ext cx="1197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28"/>
          <p:cNvSpPr/>
          <p:nvPr/>
        </p:nvSpPr>
        <p:spPr>
          <a:xfrm flipH="1" rot="10800000">
            <a:off x="266927" y="276755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28"/>
          <p:cNvSpPr/>
          <p:nvPr/>
        </p:nvSpPr>
        <p:spPr>
          <a:xfrm flipH="1" rot="10800000">
            <a:off x="1" y="2171371"/>
            <a:ext cx="6159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28"/>
          <p:cNvSpPr/>
          <p:nvPr/>
        </p:nvSpPr>
        <p:spPr>
          <a:xfrm flipH="1" rot="10800000">
            <a:off x="1" y="2125505"/>
            <a:ext cx="6159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28"/>
          <p:cNvSpPr/>
          <p:nvPr/>
        </p:nvSpPr>
        <p:spPr>
          <a:xfrm flipH="1" rot="10800000">
            <a:off x="1" y="4055752"/>
            <a:ext cx="5667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28"/>
          <p:cNvSpPr/>
          <p:nvPr/>
        </p:nvSpPr>
        <p:spPr>
          <a:xfrm flipH="1" rot="10800000">
            <a:off x="1" y="3945803"/>
            <a:ext cx="5667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28"/>
          <p:cNvSpPr txBox="1"/>
          <p:nvPr>
            <p:ph type="title"/>
          </p:nvPr>
        </p:nvSpPr>
        <p:spPr>
          <a:xfrm>
            <a:off x="720000" y="445025"/>
            <a:ext cx="7704000" cy="11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_1_1"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7" name="Google Shape;887;p29"/>
          <p:cNvPicPr preferRelativeResize="0"/>
          <p:nvPr/>
        </p:nvPicPr>
        <p:blipFill rotWithShape="1">
          <a:blip r:embed="rId2">
            <a:alphaModFix/>
          </a:blip>
          <a:srcRect b="7671" l="0" r="0" t="7933"/>
          <a:stretch/>
        </p:blipFill>
        <p:spPr>
          <a:xfrm flipH="1">
            <a:off x="1" y="-1"/>
            <a:ext cx="9142001" cy="5141126"/>
          </a:xfrm>
          <a:prstGeom prst="rect">
            <a:avLst/>
          </a:prstGeom>
          <a:noFill/>
          <a:ln>
            <a:noFill/>
          </a:ln>
        </p:spPr>
      </p:pic>
      <p:sp>
        <p:nvSpPr>
          <p:cNvPr id="888" name="Google Shape;888;p29"/>
          <p:cNvSpPr/>
          <p:nvPr/>
        </p:nvSpPr>
        <p:spPr>
          <a:xfrm flipH="1">
            <a:off x="271274" y="217623"/>
            <a:ext cx="8605800" cy="4705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29"/>
          <p:cNvSpPr/>
          <p:nvPr/>
        </p:nvSpPr>
        <p:spPr>
          <a:xfrm flipH="1">
            <a:off x="8657729" y="1617226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29"/>
          <p:cNvSpPr/>
          <p:nvPr/>
        </p:nvSpPr>
        <p:spPr>
          <a:xfrm flipH="1">
            <a:off x="4389" y="4327898"/>
            <a:ext cx="5076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29"/>
          <p:cNvSpPr/>
          <p:nvPr/>
        </p:nvSpPr>
        <p:spPr>
          <a:xfrm flipH="1">
            <a:off x="3534900" y="221870"/>
            <a:ext cx="739200" cy="4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29"/>
          <p:cNvSpPr/>
          <p:nvPr/>
        </p:nvSpPr>
        <p:spPr>
          <a:xfrm flipH="1">
            <a:off x="8657729" y="1727174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29"/>
          <p:cNvSpPr/>
          <p:nvPr/>
        </p:nvSpPr>
        <p:spPr>
          <a:xfrm flipH="1">
            <a:off x="8657729" y="1837123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29"/>
          <p:cNvSpPr/>
          <p:nvPr/>
        </p:nvSpPr>
        <p:spPr>
          <a:xfrm flipH="1">
            <a:off x="4389" y="4738983"/>
            <a:ext cx="5076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29"/>
          <p:cNvSpPr/>
          <p:nvPr/>
        </p:nvSpPr>
        <p:spPr>
          <a:xfrm flipH="1">
            <a:off x="8577300" y="376450"/>
            <a:ext cx="566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29"/>
          <p:cNvSpPr/>
          <p:nvPr/>
        </p:nvSpPr>
        <p:spPr>
          <a:xfrm flipH="1">
            <a:off x="8577300" y="530579"/>
            <a:ext cx="566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29"/>
          <p:cNvSpPr/>
          <p:nvPr/>
        </p:nvSpPr>
        <p:spPr>
          <a:xfrm flipH="1">
            <a:off x="2422" y="2563389"/>
            <a:ext cx="4380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29"/>
          <p:cNvSpPr/>
          <p:nvPr/>
        </p:nvSpPr>
        <p:spPr>
          <a:xfrm flipH="1">
            <a:off x="2422" y="2678536"/>
            <a:ext cx="4380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29"/>
          <p:cNvSpPr/>
          <p:nvPr/>
        </p:nvSpPr>
        <p:spPr>
          <a:xfrm flipH="1">
            <a:off x="2422" y="2793682"/>
            <a:ext cx="4380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29"/>
          <p:cNvSpPr/>
          <p:nvPr/>
        </p:nvSpPr>
        <p:spPr>
          <a:xfrm flipH="1">
            <a:off x="8757374" y="4304459"/>
            <a:ext cx="1197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29"/>
          <p:cNvSpPr/>
          <p:nvPr/>
        </p:nvSpPr>
        <p:spPr>
          <a:xfrm flipH="1">
            <a:off x="8753774" y="4606368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29"/>
          <p:cNvSpPr/>
          <p:nvPr/>
        </p:nvSpPr>
        <p:spPr>
          <a:xfrm flipH="1">
            <a:off x="8528100" y="2941852"/>
            <a:ext cx="6159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29"/>
          <p:cNvSpPr/>
          <p:nvPr/>
        </p:nvSpPr>
        <p:spPr>
          <a:xfrm flipH="1">
            <a:off x="8528100" y="2987718"/>
            <a:ext cx="6159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29"/>
          <p:cNvSpPr/>
          <p:nvPr/>
        </p:nvSpPr>
        <p:spPr>
          <a:xfrm flipH="1">
            <a:off x="8577300" y="1029571"/>
            <a:ext cx="5667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29"/>
          <p:cNvSpPr/>
          <p:nvPr/>
        </p:nvSpPr>
        <p:spPr>
          <a:xfrm flipH="1">
            <a:off x="8577300" y="1139520"/>
            <a:ext cx="5667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29"/>
          <p:cNvSpPr txBox="1"/>
          <p:nvPr>
            <p:ph type="title"/>
          </p:nvPr>
        </p:nvSpPr>
        <p:spPr>
          <a:xfrm>
            <a:off x="720000" y="445025"/>
            <a:ext cx="7704000" cy="11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_1_1_1"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8" name="Google Shape;908;p30"/>
          <p:cNvPicPr preferRelativeResize="0"/>
          <p:nvPr/>
        </p:nvPicPr>
        <p:blipFill rotWithShape="1">
          <a:blip r:embed="rId2">
            <a:alphaModFix/>
          </a:blip>
          <a:srcRect b="7671" l="0" r="0" t="7933"/>
          <a:stretch/>
        </p:blipFill>
        <p:spPr>
          <a:xfrm rot="10800000">
            <a:off x="-2225" y="-1"/>
            <a:ext cx="914622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09" name="Google Shape;909;p30"/>
          <p:cNvSpPr/>
          <p:nvPr/>
        </p:nvSpPr>
        <p:spPr>
          <a:xfrm rot="10800000">
            <a:off x="269250" y="217875"/>
            <a:ext cx="8609700" cy="4707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11" name="Google Shape;911;p30"/>
          <p:cNvSpPr/>
          <p:nvPr/>
        </p:nvSpPr>
        <p:spPr>
          <a:xfrm rot="10800000">
            <a:off x="8659373" y="3469725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30"/>
          <p:cNvSpPr/>
          <p:nvPr/>
        </p:nvSpPr>
        <p:spPr>
          <a:xfrm rot="10800000">
            <a:off x="2100" y="757800"/>
            <a:ext cx="5079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30"/>
          <p:cNvSpPr/>
          <p:nvPr/>
        </p:nvSpPr>
        <p:spPr>
          <a:xfrm rot="10800000">
            <a:off x="3534350" y="4876226"/>
            <a:ext cx="739500" cy="4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30"/>
          <p:cNvSpPr/>
          <p:nvPr/>
        </p:nvSpPr>
        <p:spPr>
          <a:xfrm rot="10800000">
            <a:off x="8659373" y="3359726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30"/>
          <p:cNvSpPr/>
          <p:nvPr/>
        </p:nvSpPr>
        <p:spPr>
          <a:xfrm rot="10800000">
            <a:off x="8659373" y="3249727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30"/>
          <p:cNvSpPr/>
          <p:nvPr/>
        </p:nvSpPr>
        <p:spPr>
          <a:xfrm rot="10800000">
            <a:off x="2100" y="354025"/>
            <a:ext cx="5079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30"/>
          <p:cNvSpPr/>
          <p:nvPr/>
        </p:nvSpPr>
        <p:spPr>
          <a:xfrm rot="10800000">
            <a:off x="8579000" y="4689775"/>
            <a:ext cx="567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30"/>
          <p:cNvSpPr/>
          <p:nvPr/>
        </p:nvSpPr>
        <p:spPr>
          <a:xfrm rot="10800000">
            <a:off x="8579000" y="4535575"/>
            <a:ext cx="567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30"/>
          <p:cNvSpPr/>
          <p:nvPr/>
        </p:nvSpPr>
        <p:spPr>
          <a:xfrm rot="10800000">
            <a:off x="100" y="2463725"/>
            <a:ext cx="4383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30"/>
          <p:cNvSpPr/>
          <p:nvPr/>
        </p:nvSpPr>
        <p:spPr>
          <a:xfrm rot="10800000">
            <a:off x="100" y="2348525"/>
            <a:ext cx="4383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30"/>
          <p:cNvSpPr/>
          <p:nvPr/>
        </p:nvSpPr>
        <p:spPr>
          <a:xfrm rot="10800000">
            <a:off x="100" y="2233325"/>
            <a:ext cx="4383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30"/>
          <p:cNvSpPr/>
          <p:nvPr/>
        </p:nvSpPr>
        <p:spPr>
          <a:xfrm rot="10800000">
            <a:off x="8759250" y="648950"/>
            <a:ext cx="1197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30"/>
          <p:cNvSpPr/>
          <p:nvPr/>
        </p:nvSpPr>
        <p:spPr>
          <a:xfrm rot="10800000">
            <a:off x="8755650" y="277002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30"/>
          <p:cNvSpPr/>
          <p:nvPr/>
        </p:nvSpPr>
        <p:spPr>
          <a:xfrm rot="10800000">
            <a:off x="8529800" y="2172387"/>
            <a:ext cx="6162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30"/>
          <p:cNvSpPr/>
          <p:nvPr/>
        </p:nvSpPr>
        <p:spPr>
          <a:xfrm rot="10800000">
            <a:off x="8529800" y="2126500"/>
            <a:ext cx="6162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30"/>
          <p:cNvSpPr/>
          <p:nvPr/>
        </p:nvSpPr>
        <p:spPr>
          <a:xfrm rot="10800000">
            <a:off x="8579000" y="4057652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30"/>
          <p:cNvSpPr/>
          <p:nvPr/>
        </p:nvSpPr>
        <p:spPr>
          <a:xfrm rot="10800000">
            <a:off x="8579000" y="3947652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30"/>
          <p:cNvSpPr/>
          <p:nvPr/>
        </p:nvSpPr>
        <p:spPr>
          <a:xfrm flipH="1">
            <a:off x="269238" y="4874734"/>
            <a:ext cx="1182300" cy="4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4"/>
          <p:cNvPicPr preferRelativeResize="0"/>
          <p:nvPr/>
        </p:nvPicPr>
        <p:blipFill rotWithShape="1">
          <a:blip r:embed="rId2">
            <a:alphaModFix/>
          </a:blip>
          <a:srcRect b="7671" l="0" r="0" t="7933"/>
          <a:stretch/>
        </p:blipFill>
        <p:spPr>
          <a:xfrm flipH="1">
            <a:off x="1" y="0"/>
            <a:ext cx="9142001" cy="514112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4"/>
          <p:cNvSpPr/>
          <p:nvPr/>
        </p:nvSpPr>
        <p:spPr>
          <a:xfrm flipH="1">
            <a:off x="271274" y="217624"/>
            <a:ext cx="8605800" cy="4705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"/>
          <p:cNvSpPr/>
          <p:nvPr/>
        </p:nvSpPr>
        <p:spPr>
          <a:xfrm flipH="1">
            <a:off x="8657729" y="1617227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"/>
          <p:cNvSpPr/>
          <p:nvPr/>
        </p:nvSpPr>
        <p:spPr>
          <a:xfrm flipH="1">
            <a:off x="4389" y="4327900"/>
            <a:ext cx="5076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4"/>
          <p:cNvSpPr/>
          <p:nvPr/>
        </p:nvSpPr>
        <p:spPr>
          <a:xfrm flipH="1">
            <a:off x="3534901" y="221871"/>
            <a:ext cx="739200" cy="4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"/>
          <p:cNvSpPr/>
          <p:nvPr/>
        </p:nvSpPr>
        <p:spPr>
          <a:xfrm flipH="1">
            <a:off x="8657729" y="1727176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"/>
          <p:cNvSpPr/>
          <p:nvPr/>
        </p:nvSpPr>
        <p:spPr>
          <a:xfrm flipH="1">
            <a:off x="8657729" y="1837124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"/>
          <p:cNvSpPr/>
          <p:nvPr/>
        </p:nvSpPr>
        <p:spPr>
          <a:xfrm flipH="1">
            <a:off x="4389" y="4738985"/>
            <a:ext cx="5076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"/>
          <p:cNvSpPr/>
          <p:nvPr/>
        </p:nvSpPr>
        <p:spPr>
          <a:xfrm flipH="1">
            <a:off x="8577301" y="376451"/>
            <a:ext cx="566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"/>
          <p:cNvSpPr/>
          <p:nvPr/>
        </p:nvSpPr>
        <p:spPr>
          <a:xfrm flipH="1">
            <a:off x="8577301" y="530580"/>
            <a:ext cx="566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"/>
          <p:cNvSpPr/>
          <p:nvPr/>
        </p:nvSpPr>
        <p:spPr>
          <a:xfrm flipH="1">
            <a:off x="2422" y="2563390"/>
            <a:ext cx="4380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"/>
          <p:cNvSpPr/>
          <p:nvPr/>
        </p:nvSpPr>
        <p:spPr>
          <a:xfrm flipH="1">
            <a:off x="2422" y="2678537"/>
            <a:ext cx="4380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"/>
          <p:cNvSpPr/>
          <p:nvPr/>
        </p:nvSpPr>
        <p:spPr>
          <a:xfrm flipH="1">
            <a:off x="2422" y="2793684"/>
            <a:ext cx="4380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"/>
          <p:cNvSpPr/>
          <p:nvPr/>
        </p:nvSpPr>
        <p:spPr>
          <a:xfrm flipH="1">
            <a:off x="8757374" y="4304460"/>
            <a:ext cx="1197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"/>
          <p:cNvSpPr/>
          <p:nvPr/>
        </p:nvSpPr>
        <p:spPr>
          <a:xfrm flipH="1">
            <a:off x="8753774" y="4606369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"/>
          <p:cNvSpPr/>
          <p:nvPr/>
        </p:nvSpPr>
        <p:spPr>
          <a:xfrm flipH="1">
            <a:off x="8528101" y="2941853"/>
            <a:ext cx="6159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"/>
          <p:cNvSpPr/>
          <p:nvPr/>
        </p:nvSpPr>
        <p:spPr>
          <a:xfrm flipH="1">
            <a:off x="8528101" y="2987719"/>
            <a:ext cx="6159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"/>
          <p:cNvSpPr/>
          <p:nvPr/>
        </p:nvSpPr>
        <p:spPr>
          <a:xfrm flipH="1">
            <a:off x="8577301" y="1029572"/>
            <a:ext cx="5667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"/>
          <p:cNvSpPr/>
          <p:nvPr/>
        </p:nvSpPr>
        <p:spPr>
          <a:xfrm flipH="1">
            <a:off x="8577301" y="1139521"/>
            <a:ext cx="5667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2" name="Google Shape;112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_1_1_1_1"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0" name="Google Shape;930;p31"/>
          <p:cNvPicPr preferRelativeResize="0"/>
          <p:nvPr/>
        </p:nvPicPr>
        <p:blipFill rotWithShape="1">
          <a:blip r:embed="rId2">
            <a:alphaModFix/>
          </a:blip>
          <a:srcRect b="7671" l="0" r="0" t="7933"/>
          <a:stretch/>
        </p:blipFill>
        <p:spPr>
          <a:xfrm>
            <a:off x="-225" y="-1"/>
            <a:ext cx="914622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31" name="Google Shape;931;p31"/>
          <p:cNvSpPr/>
          <p:nvPr/>
        </p:nvSpPr>
        <p:spPr>
          <a:xfrm>
            <a:off x="264825" y="217724"/>
            <a:ext cx="8609700" cy="4707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31"/>
          <p:cNvSpPr/>
          <p:nvPr/>
        </p:nvSpPr>
        <p:spPr>
          <a:xfrm>
            <a:off x="116602" y="1617974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31"/>
          <p:cNvSpPr/>
          <p:nvPr/>
        </p:nvSpPr>
        <p:spPr>
          <a:xfrm>
            <a:off x="8633775" y="4329899"/>
            <a:ext cx="5079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31"/>
          <p:cNvSpPr/>
          <p:nvPr/>
        </p:nvSpPr>
        <p:spPr>
          <a:xfrm>
            <a:off x="4869925" y="221973"/>
            <a:ext cx="739500" cy="4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31"/>
          <p:cNvSpPr/>
          <p:nvPr/>
        </p:nvSpPr>
        <p:spPr>
          <a:xfrm>
            <a:off x="116602" y="1727973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31"/>
          <p:cNvSpPr/>
          <p:nvPr/>
        </p:nvSpPr>
        <p:spPr>
          <a:xfrm>
            <a:off x="116602" y="1837972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31"/>
          <p:cNvSpPr/>
          <p:nvPr/>
        </p:nvSpPr>
        <p:spPr>
          <a:xfrm>
            <a:off x="8633775" y="4741174"/>
            <a:ext cx="5079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31"/>
          <p:cNvSpPr/>
          <p:nvPr/>
        </p:nvSpPr>
        <p:spPr>
          <a:xfrm>
            <a:off x="-2225" y="376624"/>
            <a:ext cx="567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31"/>
          <p:cNvSpPr/>
          <p:nvPr/>
        </p:nvSpPr>
        <p:spPr>
          <a:xfrm>
            <a:off x="-2225" y="530824"/>
            <a:ext cx="567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31"/>
          <p:cNvSpPr/>
          <p:nvPr/>
        </p:nvSpPr>
        <p:spPr>
          <a:xfrm>
            <a:off x="8705375" y="2564574"/>
            <a:ext cx="4383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31"/>
          <p:cNvSpPr/>
          <p:nvPr/>
        </p:nvSpPr>
        <p:spPr>
          <a:xfrm>
            <a:off x="8705375" y="2679774"/>
            <a:ext cx="4383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31"/>
          <p:cNvSpPr/>
          <p:nvPr/>
        </p:nvSpPr>
        <p:spPr>
          <a:xfrm>
            <a:off x="8705375" y="2794974"/>
            <a:ext cx="4383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31"/>
          <p:cNvSpPr/>
          <p:nvPr/>
        </p:nvSpPr>
        <p:spPr>
          <a:xfrm>
            <a:off x="264825" y="4306449"/>
            <a:ext cx="1197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31"/>
          <p:cNvSpPr/>
          <p:nvPr/>
        </p:nvSpPr>
        <p:spPr>
          <a:xfrm>
            <a:off x="264825" y="4608497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31"/>
          <p:cNvSpPr/>
          <p:nvPr/>
        </p:nvSpPr>
        <p:spPr>
          <a:xfrm>
            <a:off x="-2225" y="2943212"/>
            <a:ext cx="6162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31"/>
          <p:cNvSpPr/>
          <p:nvPr/>
        </p:nvSpPr>
        <p:spPr>
          <a:xfrm>
            <a:off x="-2225" y="2989099"/>
            <a:ext cx="6162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31"/>
          <p:cNvSpPr/>
          <p:nvPr/>
        </p:nvSpPr>
        <p:spPr>
          <a:xfrm>
            <a:off x="-2225" y="1030047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31"/>
          <p:cNvSpPr/>
          <p:nvPr/>
        </p:nvSpPr>
        <p:spPr>
          <a:xfrm>
            <a:off x="-2225" y="1140047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1_1_1_1_1_1"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1" name="Google Shape;951;p32"/>
          <p:cNvPicPr preferRelativeResize="0"/>
          <p:nvPr/>
        </p:nvPicPr>
        <p:blipFill rotWithShape="1">
          <a:blip r:embed="rId2">
            <a:alphaModFix/>
          </a:blip>
          <a:srcRect b="7671" l="0" r="0" t="7933"/>
          <a:stretch/>
        </p:blipFill>
        <p:spPr>
          <a:xfrm flipH="1" rot="10800000">
            <a:off x="2000" y="-1"/>
            <a:ext cx="9142001" cy="5141126"/>
          </a:xfrm>
          <a:prstGeom prst="rect">
            <a:avLst/>
          </a:prstGeom>
          <a:noFill/>
          <a:ln>
            <a:noFill/>
          </a:ln>
        </p:spPr>
      </p:pic>
      <p:sp>
        <p:nvSpPr>
          <p:cNvPr id="952" name="Google Shape;952;p32"/>
          <p:cNvSpPr/>
          <p:nvPr/>
        </p:nvSpPr>
        <p:spPr>
          <a:xfrm flipH="1" rot="10800000">
            <a:off x="266927" y="217700"/>
            <a:ext cx="8605800" cy="4705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32"/>
          <p:cNvSpPr/>
          <p:nvPr/>
        </p:nvSpPr>
        <p:spPr>
          <a:xfrm flipH="1" rot="10800000">
            <a:off x="118773" y="3468097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32"/>
          <p:cNvSpPr/>
          <p:nvPr/>
        </p:nvSpPr>
        <p:spPr>
          <a:xfrm flipH="1" rot="10800000">
            <a:off x="8632013" y="757425"/>
            <a:ext cx="5076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32"/>
          <p:cNvSpPr/>
          <p:nvPr/>
        </p:nvSpPr>
        <p:spPr>
          <a:xfrm flipH="1" rot="10800000">
            <a:off x="4869901" y="4873954"/>
            <a:ext cx="739200" cy="4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32"/>
          <p:cNvSpPr/>
          <p:nvPr/>
        </p:nvSpPr>
        <p:spPr>
          <a:xfrm flipH="1" rot="10800000">
            <a:off x="118773" y="3358149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32"/>
          <p:cNvSpPr/>
          <p:nvPr/>
        </p:nvSpPr>
        <p:spPr>
          <a:xfrm flipH="1" rot="10800000">
            <a:off x="118773" y="3248201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32"/>
          <p:cNvSpPr/>
          <p:nvPr/>
        </p:nvSpPr>
        <p:spPr>
          <a:xfrm flipH="1" rot="10800000">
            <a:off x="8632013" y="353840"/>
            <a:ext cx="5076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32"/>
          <p:cNvSpPr/>
          <p:nvPr/>
        </p:nvSpPr>
        <p:spPr>
          <a:xfrm flipH="1" rot="10800000">
            <a:off x="1" y="4687574"/>
            <a:ext cx="566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32"/>
          <p:cNvSpPr/>
          <p:nvPr/>
        </p:nvSpPr>
        <p:spPr>
          <a:xfrm flipH="1" rot="10800000">
            <a:off x="1" y="4533445"/>
            <a:ext cx="566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32"/>
          <p:cNvSpPr/>
          <p:nvPr/>
        </p:nvSpPr>
        <p:spPr>
          <a:xfrm flipH="1" rot="10800000">
            <a:off x="8703580" y="2462534"/>
            <a:ext cx="4380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32"/>
          <p:cNvSpPr/>
          <p:nvPr/>
        </p:nvSpPr>
        <p:spPr>
          <a:xfrm flipH="1" rot="10800000">
            <a:off x="8703580" y="2347388"/>
            <a:ext cx="4380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32"/>
          <p:cNvSpPr/>
          <p:nvPr/>
        </p:nvSpPr>
        <p:spPr>
          <a:xfrm flipH="1" rot="10800000">
            <a:off x="8703580" y="2232241"/>
            <a:ext cx="4380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32"/>
          <p:cNvSpPr/>
          <p:nvPr/>
        </p:nvSpPr>
        <p:spPr>
          <a:xfrm flipH="1" rot="10800000">
            <a:off x="266927" y="648564"/>
            <a:ext cx="1197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32"/>
          <p:cNvSpPr/>
          <p:nvPr/>
        </p:nvSpPr>
        <p:spPr>
          <a:xfrm flipH="1" rot="10800000">
            <a:off x="266927" y="276755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32"/>
          <p:cNvSpPr/>
          <p:nvPr/>
        </p:nvSpPr>
        <p:spPr>
          <a:xfrm flipH="1" rot="10800000">
            <a:off x="1" y="2171371"/>
            <a:ext cx="6159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32"/>
          <p:cNvSpPr/>
          <p:nvPr/>
        </p:nvSpPr>
        <p:spPr>
          <a:xfrm flipH="1" rot="10800000">
            <a:off x="1" y="2125505"/>
            <a:ext cx="6159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32"/>
          <p:cNvSpPr/>
          <p:nvPr/>
        </p:nvSpPr>
        <p:spPr>
          <a:xfrm flipH="1" rot="10800000">
            <a:off x="1" y="4055752"/>
            <a:ext cx="5667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32"/>
          <p:cNvSpPr/>
          <p:nvPr/>
        </p:nvSpPr>
        <p:spPr>
          <a:xfrm flipH="1" rot="10800000">
            <a:off x="1" y="3945803"/>
            <a:ext cx="5667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1_1_1_1_1_1_1"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" name="Google Shape;972;p33"/>
          <p:cNvPicPr preferRelativeResize="0"/>
          <p:nvPr/>
        </p:nvPicPr>
        <p:blipFill rotWithShape="1">
          <a:blip r:embed="rId2">
            <a:alphaModFix/>
          </a:blip>
          <a:srcRect b="7671" l="0" r="0" t="7933"/>
          <a:stretch/>
        </p:blipFill>
        <p:spPr>
          <a:xfrm flipH="1">
            <a:off x="1" y="0"/>
            <a:ext cx="9142001" cy="5141126"/>
          </a:xfrm>
          <a:prstGeom prst="rect">
            <a:avLst/>
          </a:prstGeom>
          <a:noFill/>
          <a:ln>
            <a:noFill/>
          </a:ln>
        </p:spPr>
      </p:pic>
      <p:sp>
        <p:nvSpPr>
          <p:cNvPr id="973" name="Google Shape;973;p33"/>
          <p:cNvSpPr/>
          <p:nvPr/>
        </p:nvSpPr>
        <p:spPr>
          <a:xfrm flipH="1">
            <a:off x="271274" y="217624"/>
            <a:ext cx="8605800" cy="4705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33"/>
          <p:cNvSpPr/>
          <p:nvPr/>
        </p:nvSpPr>
        <p:spPr>
          <a:xfrm flipH="1">
            <a:off x="8657729" y="1617227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33"/>
          <p:cNvSpPr/>
          <p:nvPr/>
        </p:nvSpPr>
        <p:spPr>
          <a:xfrm flipH="1">
            <a:off x="4389" y="4327900"/>
            <a:ext cx="5076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33"/>
          <p:cNvSpPr/>
          <p:nvPr/>
        </p:nvSpPr>
        <p:spPr>
          <a:xfrm flipH="1">
            <a:off x="3534901" y="221871"/>
            <a:ext cx="739200" cy="4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33"/>
          <p:cNvSpPr/>
          <p:nvPr/>
        </p:nvSpPr>
        <p:spPr>
          <a:xfrm flipH="1">
            <a:off x="8657729" y="1727176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33"/>
          <p:cNvSpPr/>
          <p:nvPr/>
        </p:nvSpPr>
        <p:spPr>
          <a:xfrm flipH="1">
            <a:off x="8657729" y="1837124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33"/>
          <p:cNvSpPr/>
          <p:nvPr/>
        </p:nvSpPr>
        <p:spPr>
          <a:xfrm flipH="1">
            <a:off x="4389" y="4738985"/>
            <a:ext cx="5076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33"/>
          <p:cNvSpPr/>
          <p:nvPr/>
        </p:nvSpPr>
        <p:spPr>
          <a:xfrm flipH="1">
            <a:off x="8577301" y="376451"/>
            <a:ext cx="566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33"/>
          <p:cNvSpPr/>
          <p:nvPr/>
        </p:nvSpPr>
        <p:spPr>
          <a:xfrm flipH="1">
            <a:off x="8577301" y="530580"/>
            <a:ext cx="566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33"/>
          <p:cNvSpPr/>
          <p:nvPr/>
        </p:nvSpPr>
        <p:spPr>
          <a:xfrm flipH="1">
            <a:off x="2422" y="2563390"/>
            <a:ext cx="4380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33"/>
          <p:cNvSpPr/>
          <p:nvPr/>
        </p:nvSpPr>
        <p:spPr>
          <a:xfrm flipH="1">
            <a:off x="2422" y="2678537"/>
            <a:ext cx="4380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33"/>
          <p:cNvSpPr/>
          <p:nvPr/>
        </p:nvSpPr>
        <p:spPr>
          <a:xfrm flipH="1">
            <a:off x="2422" y="2793684"/>
            <a:ext cx="4380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33"/>
          <p:cNvSpPr/>
          <p:nvPr/>
        </p:nvSpPr>
        <p:spPr>
          <a:xfrm flipH="1">
            <a:off x="8757374" y="4304460"/>
            <a:ext cx="1197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33"/>
          <p:cNvSpPr/>
          <p:nvPr/>
        </p:nvSpPr>
        <p:spPr>
          <a:xfrm flipH="1">
            <a:off x="8753774" y="4606369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33"/>
          <p:cNvSpPr/>
          <p:nvPr/>
        </p:nvSpPr>
        <p:spPr>
          <a:xfrm flipH="1">
            <a:off x="8528101" y="2941853"/>
            <a:ext cx="6159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33"/>
          <p:cNvSpPr/>
          <p:nvPr/>
        </p:nvSpPr>
        <p:spPr>
          <a:xfrm flipH="1">
            <a:off x="8528101" y="2987719"/>
            <a:ext cx="6159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33"/>
          <p:cNvSpPr/>
          <p:nvPr/>
        </p:nvSpPr>
        <p:spPr>
          <a:xfrm flipH="1">
            <a:off x="8577301" y="1029572"/>
            <a:ext cx="5667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33"/>
          <p:cNvSpPr/>
          <p:nvPr/>
        </p:nvSpPr>
        <p:spPr>
          <a:xfrm flipH="1">
            <a:off x="8577301" y="1139521"/>
            <a:ext cx="5667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CUSTOM_1_1_1_1_1_1_1_1"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" name="Google Shape;993;p34"/>
          <p:cNvPicPr preferRelativeResize="0"/>
          <p:nvPr/>
        </p:nvPicPr>
        <p:blipFill rotWithShape="1">
          <a:blip r:embed="rId2">
            <a:alphaModFix/>
          </a:blip>
          <a:srcRect b="7671" l="0" r="0" t="7933"/>
          <a:stretch/>
        </p:blipFill>
        <p:spPr>
          <a:xfrm flipH="1" rot="10800000">
            <a:off x="2000" y="-1"/>
            <a:ext cx="9142001" cy="5141126"/>
          </a:xfrm>
          <a:prstGeom prst="rect">
            <a:avLst/>
          </a:prstGeom>
          <a:noFill/>
          <a:ln>
            <a:noFill/>
          </a:ln>
        </p:spPr>
      </p:pic>
      <p:sp>
        <p:nvSpPr>
          <p:cNvPr id="994" name="Google Shape;994;p34"/>
          <p:cNvSpPr/>
          <p:nvPr/>
        </p:nvSpPr>
        <p:spPr>
          <a:xfrm flipH="1" rot="10800000">
            <a:off x="266927" y="217700"/>
            <a:ext cx="8605800" cy="4705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96" name="Google Shape;996;p34"/>
          <p:cNvSpPr/>
          <p:nvPr/>
        </p:nvSpPr>
        <p:spPr>
          <a:xfrm flipH="1" rot="10800000">
            <a:off x="118773" y="3468097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34"/>
          <p:cNvSpPr/>
          <p:nvPr/>
        </p:nvSpPr>
        <p:spPr>
          <a:xfrm flipH="1" rot="10800000">
            <a:off x="8632013" y="757426"/>
            <a:ext cx="5076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34"/>
          <p:cNvSpPr/>
          <p:nvPr/>
        </p:nvSpPr>
        <p:spPr>
          <a:xfrm flipH="1" rot="10800000">
            <a:off x="4869901" y="4873954"/>
            <a:ext cx="739200" cy="4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34"/>
          <p:cNvSpPr/>
          <p:nvPr/>
        </p:nvSpPr>
        <p:spPr>
          <a:xfrm flipH="1" rot="10800000">
            <a:off x="118773" y="3358149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34"/>
          <p:cNvSpPr/>
          <p:nvPr/>
        </p:nvSpPr>
        <p:spPr>
          <a:xfrm flipH="1" rot="10800000">
            <a:off x="118773" y="3248201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34"/>
          <p:cNvSpPr/>
          <p:nvPr/>
        </p:nvSpPr>
        <p:spPr>
          <a:xfrm flipH="1" rot="10800000">
            <a:off x="8632013" y="353841"/>
            <a:ext cx="5076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34"/>
          <p:cNvSpPr/>
          <p:nvPr/>
        </p:nvSpPr>
        <p:spPr>
          <a:xfrm flipH="1" rot="10800000">
            <a:off x="1" y="4687574"/>
            <a:ext cx="566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34"/>
          <p:cNvSpPr/>
          <p:nvPr/>
        </p:nvSpPr>
        <p:spPr>
          <a:xfrm flipH="1" rot="10800000">
            <a:off x="1" y="4533445"/>
            <a:ext cx="566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34"/>
          <p:cNvSpPr/>
          <p:nvPr/>
        </p:nvSpPr>
        <p:spPr>
          <a:xfrm flipH="1" rot="10800000">
            <a:off x="8703580" y="2462535"/>
            <a:ext cx="4380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34"/>
          <p:cNvSpPr/>
          <p:nvPr/>
        </p:nvSpPr>
        <p:spPr>
          <a:xfrm flipH="1" rot="10800000">
            <a:off x="8703580" y="2347388"/>
            <a:ext cx="4380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34"/>
          <p:cNvSpPr/>
          <p:nvPr/>
        </p:nvSpPr>
        <p:spPr>
          <a:xfrm flipH="1" rot="10800000">
            <a:off x="8703580" y="2232241"/>
            <a:ext cx="4380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34"/>
          <p:cNvSpPr/>
          <p:nvPr/>
        </p:nvSpPr>
        <p:spPr>
          <a:xfrm flipH="1" rot="10800000">
            <a:off x="266927" y="648565"/>
            <a:ext cx="1197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34"/>
          <p:cNvSpPr/>
          <p:nvPr/>
        </p:nvSpPr>
        <p:spPr>
          <a:xfrm flipH="1" rot="10800000">
            <a:off x="266927" y="276756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34"/>
          <p:cNvSpPr/>
          <p:nvPr/>
        </p:nvSpPr>
        <p:spPr>
          <a:xfrm flipH="1" rot="10800000">
            <a:off x="1" y="2171372"/>
            <a:ext cx="6159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34"/>
          <p:cNvSpPr/>
          <p:nvPr/>
        </p:nvSpPr>
        <p:spPr>
          <a:xfrm flipH="1" rot="10800000">
            <a:off x="1" y="2125506"/>
            <a:ext cx="6159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34"/>
          <p:cNvSpPr/>
          <p:nvPr/>
        </p:nvSpPr>
        <p:spPr>
          <a:xfrm flipH="1" rot="10800000">
            <a:off x="1" y="4055752"/>
            <a:ext cx="5667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34"/>
          <p:cNvSpPr/>
          <p:nvPr/>
        </p:nvSpPr>
        <p:spPr>
          <a:xfrm flipH="1" rot="10800000">
            <a:off x="1" y="3945803"/>
            <a:ext cx="5667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34"/>
          <p:cNvSpPr/>
          <p:nvPr/>
        </p:nvSpPr>
        <p:spPr>
          <a:xfrm>
            <a:off x="7690910" y="4872483"/>
            <a:ext cx="1181700" cy="4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5" name="Google Shape;1015;p35"/>
          <p:cNvPicPr preferRelativeResize="0"/>
          <p:nvPr/>
        </p:nvPicPr>
        <p:blipFill rotWithShape="1">
          <a:blip r:embed="rId2">
            <a:alphaModFix/>
          </a:blip>
          <a:srcRect b="7671" l="0" r="0" t="7933"/>
          <a:stretch/>
        </p:blipFill>
        <p:spPr>
          <a:xfrm rot="10800000">
            <a:off x="206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6" name="Google Shape;1016;p35"/>
          <p:cNvSpPr/>
          <p:nvPr/>
        </p:nvSpPr>
        <p:spPr>
          <a:xfrm rot="10800000">
            <a:off x="511613" y="360902"/>
            <a:ext cx="8124900" cy="4421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35"/>
          <p:cNvSpPr/>
          <p:nvPr/>
        </p:nvSpPr>
        <p:spPr>
          <a:xfrm rot="10800000">
            <a:off x="8395913" y="3469727"/>
            <a:ext cx="5670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35"/>
          <p:cNvSpPr/>
          <p:nvPr/>
        </p:nvSpPr>
        <p:spPr>
          <a:xfrm rot="10800000">
            <a:off x="2188" y="757802"/>
            <a:ext cx="739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35"/>
          <p:cNvSpPr/>
          <p:nvPr/>
        </p:nvSpPr>
        <p:spPr>
          <a:xfrm rot="10800000">
            <a:off x="3534413" y="4689327"/>
            <a:ext cx="739500" cy="23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35"/>
          <p:cNvSpPr/>
          <p:nvPr/>
        </p:nvSpPr>
        <p:spPr>
          <a:xfrm rot="10800000">
            <a:off x="1538" y="4423527"/>
            <a:ext cx="738000" cy="84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35"/>
          <p:cNvSpPr/>
          <p:nvPr/>
        </p:nvSpPr>
        <p:spPr>
          <a:xfrm rot="10800000">
            <a:off x="7994388" y="277052"/>
            <a:ext cx="205500" cy="209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35"/>
          <p:cNvSpPr/>
          <p:nvPr/>
        </p:nvSpPr>
        <p:spPr>
          <a:xfrm rot="10800000">
            <a:off x="8395913" y="3359727"/>
            <a:ext cx="5670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35"/>
          <p:cNvSpPr/>
          <p:nvPr/>
        </p:nvSpPr>
        <p:spPr>
          <a:xfrm rot="10800000">
            <a:off x="8395913" y="3249727"/>
            <a:ext cx="5670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35"/>
          <p:cNvSpPr/>
          <p:nvPr/>
        </p:nvSpPr>
        <p:spPr>
          <a:xfrm rot="10800000">
            <a:off x="2238" y="354027"/>
            <a:ext cx="29721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35"/>
          <p:cNvSpPr/>
          <p:nvPr/>
        </p:nvSpPr>
        <p:spPr>
          <a:xfrm rot="10800000">
            <a:off x="8395983" y="1588252"/>
            <a:ext cx="292200" cy="188100"/>
          </a:xfrm>
          <a:prstGeom prst="rect">
            <a:avLst/>
          </a:prstGeom>
          <a:solidFill>
            <a:srgbClr val="FC90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p35"/>
          <p:cNvSpPr/>
          <p:nvPr/>
        </p:nvSpPr>
        <p:spPr>
          <a:xfrm rot="10800000">
            <a:off x="2238" y="450952"/>
            <a:ext cx="29721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" name="Google Shape;1027;p35"/>
          <p:cNvSpPr/>
          <p:nvPr/>
        </p:nvSpPr>
        <p:spPr>
          <a:xfrm rot="10800000">
            <a:off x="2238" y="552164"/>
            <a:ext cx="29721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35"/>
          <p:cNvSpPr/>
          <p:nvPr/>
        </p:nvSpPr>
        <p:spPr>
          <a:xfrm rot="10800000">
            <a:off x="7727063" y="4689777"/>
            <a:ext cx="1419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35"/>
          <p:cNvSpPr/>
          <p:nvPr/>
        </p:nvSpPr>
        <p:spPr>
          <a:xfrm rot="10800000">
            <a:off x="7727063" y="4535577"/>
            <a:ext cx="1419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35"/>
          <p:cNvSpPr/>
          <p:nvPr/>
        </p:nvSpPr>
        <p:spPr>
          <a:xfrm rot="10800000">
            <a:off x="0" y="2463727"/>
            <a:ext cx="7380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35"/>
          <p:cNvSpPr/>
          <p:nvPr/>
        </p:nvSpPr>
        <p:spPr>
          <a:xfrm rot="10800000">
            <a:off x="0" y="2348527"/>
            <a:ext cx="7380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35"/>
          <p:cNvSpPr/>
          <p:nvPr/>
        </p:nvSpPr>
        <p:spPr>
          <a:xfrm rot="10800000">
            <a:off x="0" y="2233327"/>
            <a:ext cx="7380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35"/>
          <p:cNvSpPr/>
          <p:nvPr/>
        </p:nvSpPr>
        <p:spPr>
          <a:xfrm rot="10800000">
            <a:off x="8396138" y="1023427"/>
            <a:ext cx="307500" cy="188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35"/>
          <p:cNvSpPr/>
          <p:nvPr/>
        </p:nvSpPr>
        <p:spPr>
          <a:xfrm rot="10800000">
            <a:off x="8540438" y="648952"/>
            <a:ext cx="1632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35"/>
          <p:cNvSpPr/>
          <p:nvPr/>
        </p:nvSpPr>
        <p:spPr>
          <a:xfrm rot="10800000">
            <a:off x="8406538" y="277002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35"/>
          <p:cNvSpPr/>
          <p:nvPr/>
        </p:nvSpPr>
        <p:spPr>
          <a:xfrm rot="10800000">
            <a:off x="2974438" y="402652"/>
            <a:ext cx="1182600" cy="4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35"/>
          <p:cNvSpPr/>
          <p:nvPr/>
        </p:nvSpPr>
        <p:spPr>
          <a:xfrm rot="10800000">
            <a:off x="2974438" y="503852"/>
            <a:ext cx="1182600" cy="4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35"/>
          <p:cNvSpPr/>
          <p:nvPr/>
        </p:nvSpPr>
        <p:spPr>
          <a:xfrm rot="10800000">
            <a:off x="2238" y="813652"/>
            <a:ext cx="739500" cy="9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35"/>
          <p:cNvSpPr/>
          <p:nvPr/>
        </p:nvSpPr>
        <p:spPr>
          <a:xfrm rot="10800000">
            <a:off x="8406563" y="2172377"/>
            <a:ext cx="7395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35"/>
          <p:cNvSpPr/>
          <p:nvPr/>
        </p:nvSpPr>
        <p:spPr>
          <a:xfrm rot="10800000">
            <a:off x="8406563" y="2126477"/>
            <a:ext cx="7395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35"/>
          <p:cNvSpPr/>
          <p:nvPr/>
        </p:nvSpPr>
        <p:spPr>
          <a:xfrm rot="10800000">
            <a:off x="8579063" y="4057652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35"/>
          <p:cNvSpPr/>
          <p:nvPr/>
        </p:nvSpPr>
        <p:spPr>
          <a:xfrm rot="10800000">
            <a:off x="8579063" y="3947652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35"/>
          <p:cNvSpPr/>
          <p:nvPr/>
        </p:nvSpPr>
        <p:spPr>
          <a:xfrm rot="10800000">
            <a:off x="8558137" y="1400152"/>
            <a:ext cx="1455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4" name="Google Shape;1044;p35"/>
          <p:cNvGrpSpPr/>
          <p:nvPr/>
        </p:nvGrpSpPr>
        <p:grpSpPr>
          <a:xfrm rot="10800000">
            <a:off x="6627600" y="4535484"/>
            <a:ext cx="1126213" cy="77105"/>
            <a:chOff x="2288725" y="854925"/>
            <a:chExt cx="1215557" cy="101400"/>
          </a:xfrm>
        </p:grpSpPr>
        <p:sp>
          <p:nvSpPr>
            <p:cNvPr id="1045" name="Google Shape;1045;p35"/>
            <p:cNvSpPr/>
            <p:nvPr/>
          </p:nvSpPr>
          <p:spPr>
            <a:xfrm>
              <a:off x="2390001" y="854925"/>
              <a:ext cx="101400" cy="101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5"/>
            <p:cNvSpPr/>
            <p:nvPr/>
          </p:nvSpPr>
          <p:spPr>
            <a:xfrm>
              <a:off x="2693830" y="854925"/>
              <a:ext cx="101400" cy="10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5"/>
            <p:cNvSpPr/>
            <p:nvPr/>
          </p:nvSpPr>
          <p:spPr>
            <a:xfrm>
              <a:off x="2491278" y="854925"/>
              <a:ext cx="101400" cy="10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5"/>
            <p:cNvSpPr/>
            <p:nvPr/>
          </p:nvSpPr>
          <p:spPr>
            <a:xfrm>
              <a:off x="2592554" y="854925"/>
              <a:ext cx="101400" cy="10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5"/>
            <p:cNvSpPr/>
            <p:nvPr/>
          </p:nvSpPr>
          <p:spPr>
            <a:xfrm>
              <a:off x="2288725" y="854925"/>
              <a:ext cx="101400" cy="10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5"/>
            <p:cNvSpPr/>
            <p:nvPr/>
          </p:nvSpPr>
          <p:spPr>
            <a:xfrm>
              <a:off x="2795107" y="854925"/>
              <a:ext cx="101400" cy="101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5"/>
            <p:cNvSpPr/>
            <p:nvPr/>
          </p:nvSpPr>
          <p:spPr>
            <a:xfrm>
              <a:off x="2997776" y="854925"/>
              <a:ext cx="101400" cy="101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5"/>
            <p:cNvSpPr/>
            <p:nvPr/>
          </p:nvSpPr>
          <p:spPr>
            <a:xfrm>
              <a:off x="3301605" y="854925"/>
              <a:ext cx="101400" cy="10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5"/>
            <p:cNvSpPr/>
            <p:nvPr/>
          </p:nvSpPr>
          <p:spPr>
            <a:xfrm>
              <a:off x="3099053" y="854925"/>
              <a:ext cx="101400" cy="10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5"/>
            <p:cNvSpPr/>
            <p:nvPr/>
          </p:nvSpPr>
          <p:spPr>
            <a:xfrm>
              <a:off x="3200329" y="854925"/>
              <a:ext cx="101400" cy="10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5"/>
            <p:cNvSpPr/>
            <p:nvPr/>
          </p:nvSpPr>
          <p:spPr>
            <a:xfrm>
              <a:off x="2896500" y="854925"/>
              <a:ext cx="101400" cy="10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5"/>
            <p:cNvSpPr/>
            <p:nvPr/>
          </p:nvSpPr>
          <p:spPr>
            <a:xfrm>
              <a:off x="3402882" y="854925"/>
              <a:ext cx="101400" cy="101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7" name="Google Shape;1057;p35"/>
          <p:cNvSpPr/>
          <p:nvPr/>
        </p:nvSpPr>
        <p:spPr>
          <a:xfrm rot="10800000">
            <a:off x="5583738" y="385352"/>
            <a:ext cx="2419200" cy="10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35"/>
          <p:cNvSpPr txBox="1"/>
          <p:nvPr>
            <p:ph hasCustomPrompt="1" type="title"/>
          </p:nvPr>
        </p:nvSpPr>
        <p:spPr>
          <a:xfrm>
            <a:off x="1395725" y="1126438"/>
            <a:ext cx="3006300" cy="7503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059" name="Google Shape;1059;p35"/>
          <p:cNvSpPr txBox="1"/>
          <p:nvPr>
            <p:ph idx="1" type="subTitle"/>
          </p:nvPr>
        </p:nvSpPr>
        <p:spPr>
          <a:xfrm>
            <a:off x="1395725" y="1952894"/>
            <a:ext cx="3006300" cy="2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60" name="Google Shape;1060;p35"/>
          <p:cNvSpPr txBox="1"/>
          <p:nvPr>
            <p:ph hasCustomPrompt="1" idx="2" type="title"/>
          </p:nvPr>
        </p:nvSpPr>
        <p:spPr>
          <a:xfrm>
            <a:off x="1395725" y="2913657"/>
            <a:ext cx="3006300" cy="7503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061" name="Google Shape;1061;p35"/>
          <p:cNvSpPr txBox="1"/>
          <p:nvPr>
            <p:ph idx="3" type="subTitle"/>
          </p:nvPr>
        </p:nvSpPr>
        <p:spPr>
          <a:xfrm>
            <a:off x="1395725" y="3740159"/>
            <a:ext cx="3006300" cy="2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62" name="Google Shape;1062;p35"/>
          <p:cNvSpPr txBox="1"/>
          <p:nvPr>
            <p:ph hasCustomPrompt="1" idx="4" type="title"/>
          </p:nvPr>
        </p:nvSpPr>
        <p:spPr>
          <a:xfrm>
            <a:off x="4741975" y="1126438"/>
            <a:ext cx="3006300" cy="7503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063" name="Google Shape;1063;p35"/>
          <p:cNvSpPr txBox="1"/>
          <p:nvPr>
            <p:ph idx="5" type="subTitle"/>
          </p:nvPr>
        </p:nvSpPr>
        <p:spPr>
          <a:xfrm>
            <a:off x="4741975" y="1952894"/>
            <a:ext cx="3006300" cy="2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64" name="Google Shape;1064;p35"/>
          <p:cNvSpPr txBox="1"/>
          <p:nvPr>
            <p:ph hasCustomPrompt="1" idx="6" type="title"/>
          </p:nvPr>
        </p:nvSpPr>
        <p:spPr>
          <a:xfrm>
            <a:off x="4741975" y="2913672"/>
            <a:ext cx="3006300" cy="7503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065" name="Google Shape;1065;p35"/>
          <p:cNvSpPr txBox="1"/>
          <p:nvPr>
            <p:ph idx="7" type="subTitle"/>
          </p:nvPr>
        </p:nvSpPr>
        <p:spPr>
          <a:xfrm>
            <a:off x="4741975" y="3740169"/>
            <a:ext cx="3006300" cy="2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7" name="Google Shape;1067;p36"/>
          <p:cNvPicPr preferRelativeResize="0"/>
          <p:nvPr/>
        </p:nvPicPr>
        <p:blipFill rotWithShape="1">
          <a:blip r:embed="rId2">
            <a:alphaModFix/>
          </a:blip>
          <a:srcRect b="7671" l="0" r="0" t="7933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8" name="Google Shape;1068;p36"/>
          <p:cNvSpPr/>
          <p:nvPr/>
        </p:nvSpPr>
        <p:spPr>
          <a:xfrm>
            <a:off x="509550" y="360900"/>
            <a:ext cx="8124900" cy="4421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36"/>
          <p:cNvSpPr/>
          <p:nvPr/>
        </p:nvSpPr>
        <p:spPr>
          <a:xfrm>
            <a:off x="183150" y="1617975"/>
            <a:ext cx="5670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36"/>
          <p:cNvSpPr/>
          <p:nvPr/>
        </p:nvSpPr>
        <p:spPr>
          <a:xfrm>
            <a:off x="8404375" y="4329900"/>
            <a:ext cx="739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36"/>
          <p:cNvSpPr/>
          <p:nvPr/>
        </p:nvSpPr>
        <p:spPr>
          <a:xfrm>
            <a:off x="4872150" y="221975"/>
            <a:ext cx="739500" cy="23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36"/>
          <p:cNvSpPr/>
          <p:nvPr/>
        </p:nvSpPr>
        <p:spPr>
          <a:xfrm>
            <a:off x="8406525" y="635675"/>
            <a:ext cx="738000" cy="84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36"/>
          <p:cNvSpPr/>
          <p:nvPr/>
        </p:nvSpPr>
        <p:spPr>
          <a:xfrm>
            <a:off x="946175" y="4656750"/>
            <a:ext cx="205500" cy="209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36"/>
          <p:cNvSpPr/>
          <p:nvPr/>
        </p:nvSpPr>
        <p:spPr>
          <a:xfrm>
            <a:off x="183150" y="1727975"/>
            <a:ext cx="5670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36"/>
          <p:cNvSpPr/>
          <p:nvPr/>
        </p:nvSpPr>
        <p:spPr>
          <a:xfrm>
            <a:off x="183150" y="1837975"/>
            <a:ext cx="5670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36"/>
          <p:cNvSpPr/>
          <p:nvPr/>
        </p:nvSpPr>
        <p:spPr>
          <a:xfrm>
            <a:off x="6171725" y="4741175"/>
            <a:ext cx="29721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36"/>
          <p:cNvSpPr/>
          <p:nvPr/>
        </p:nvSpPr>
        <p:spPr>
          <a:xfrm>
            <a:off x="457879" y="3367150"/>
            <a:ext cx="292200" cy="188100"/>
          </a:xfrm>
          <a:prstGeom prst="rect">
            <a:avLst/>
          </a:prstGeom>
          <a:solidFill>
            <a:srgbClr val="FC90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36"/>
          <p:cNvSpPr/>
          <p:nvPr/>
        </p:nvSpPr>
        <p:spPr>
          <a:xfrm>
            <a:off x="6171725" y="4636750"/>
            <a:ext cx="29721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36"/>
          <p:cNvSpPr/>
          <p:nvPr/>
        </p:nvSpPr>
        <p:spPr>
          <a:xfrm>
            <a:off x="6171725" y="4535538"/>
            <a:ext cx="29721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36"/>
          <p:cNvSpPr/>
          <p:nvPr/>
        </p:nvSpPr>
        <p:spPr>
          <a:xfrm>
            <a:off x="0" y="376625"/>
            <a:ext cx="1419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36"/>
          <p:cNvSpPr/>
          <p:nvPr/>
        </p:nvSpPr>
        <p:spPr>
          <a:xfrm>
            <a:off x="0" y="530825"/>
            <a:ext cx="1419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36"/>
          <p:cNvSpPr/>
          <p:nvPr/>
        </p:nvSpPr>
        <p:spPr>
          <a:xfrm>
            <a:off x="8408063" y="2564575"/>
            <a:ext cx="7380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36"/>
          <p:cNvSpPr/>
          <p:nvPr/>
        </p:nvSpPr>
        <p:spPr>
          <a:xfrm>
            <a:off x="8408063" y="2679775"/>
            <a:ext cx="7380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36"/>
          <p:cNvSpPr/>
          <p:nvPr/>
        </p:nvSpPr>
        <p:spPr>
          <a:xfrm>
            <a:off x="8408063" y="2794975"/>
            <a:ext cx="7380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36"/>
          <p:cNvSpPr/>
          <p:nvPr/>
        </p:nvSpPr>
        <p:spPr>
          <a:xfrm>
            <a:off x="442425" y="3931975"/>
            <a:ext cx="307500" cy="188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36"/>
          <p:cNvSpPr/>
          <p:nvPr/>
        </p:nvSpPr>
        <p:spPr>
          <a:xfrm>
            <a:off x="442425" y="4306450"/>
            <a:ext cx="1632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36"/>
          <p:cNvSpPr/>
          <p:nvPr/>
        </p:nvSpPr>
        <p:spPr>
          <a:xfrm>
            <a:off x="616225" y="4608500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36"/>
          <p:cNvSpPr/>
          <p:nvPr/>
        </p:nvSpPr>
        <p:spPr>
          <a:xfrm>
            <a:off x="4989025" y="4692550"/>
            <a:ext cx="1182600" cy="4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36"/>
          <p:cNvSpPr/>
          <p:nvPr/>
        </p:nvSpPr>
        <p:spPr>
          <a:xfrm>
            <a:off x="4989025" y="4591350"/>
            <a:ext cx="1182600" cy="4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36"/>
          <p:cNvSpPr/>
          <p:nvPr/>
        </p:nvSpPr>
        <p:spPr>
          <a:xfrm>
            <a:off x="8404325" y="4235650"/>
            <a:ext cx="739500" cy="9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36"/>
          <p:cNvSpPr/>
          <p:nvPr/>
        </p:nvSpPr>
        <p:spPr>
          <a:xfrm>
            <a:off x="0" y="2943225"/>
            <a:ext cx="7395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36"/>
          <p:cNvSpPr/>
          <p:nvPr/>
        </p:nvSpPr>
        <p:spPr>
          <a:xfrm>
            <a:off x="0" y="2989125"/>
            <a:ext cx="7395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36"/>
          <p:cNvSpPr/>
          <p:nvPr/>
        </p:nvSpPr>
        <p:spPr>
          <a:xfrm>
            <a:off x="0" y="1030050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p36"/>
          <p:cNvSpPr/>
          <p:nvPr/>
        </p:nvSpPr>
        <p:spPr>
          <a:xfrm>
            <a:off x="0" y="1140050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36"/>
          <p:cNvSpPr/>
          <p:nvPr/>
        </p:nvSpPr>
        <p:spPr>
          <a:xfrm>
            <a:off x="442425" y="3555250"/>
            <a:ext cx="1455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6" name="Google Shape;1096;p36"/>
          <p:cNvGrpSpPr/>
          <p:nvPr/>
        </p:nvGrpSpPr>
        <p:grpSpPr>
          <a:xfrm>
            <a:off x="1392249" y="530913"/>
            <a:ext cx="1126213" cy="77105"/>
            <a:chOff x="2288725" y="854925"/>
            <a:chExt cx="1215557" cy="101400"/>
          </a:xfrm>
        </p:grpSpPr>
        <p:sp>
          <p:nvSpPr>
            <p:cNvPr id="1097" name="Google Shape;1097;p36"/>
            <p:cNvSpPr/>
            <p:nvPr/>
          </p:nvSpPr>
          <p:spPr>
            <a:xfrm>
              <a:off x="2390001" y="854925"/>
              <a:ext cx="101400" cy="101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6"/>
            <p:cNvSpPr/>
            <p:nvPr/>
          </p:nvSpPr>
          <p:spPr>
            <a:xfrm>
              <a:off x="2693830" y="854925"/>
              <a:ext cx="101400" cy="10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6"/>
            <p:cNvSpPr/>
            <p:nvPr/>
          </p:nvSpPr>
          <p:spPr>
            <a:xfrm>
              <a:off x="2491278" y="854925"/>
              <a:ext cx="101400" cy="10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6"/>
            <p:cNvSpPr/>
            <p:nvPr/>
          </p:nvSpPr>
          <p:spPr>
            <a:xfrm>
              <a:off x="2592554" y="854925"/>
              <a:ext cx="101400" cy="10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6"/>
            <p:cNvSpPr/>
            <p:nvPr/>
          </p:nvSpPr>
          <p:spPr>
            <a:xfrm>
              <a:off x="2288725" y="854925"/>
              <a:ext cx="101400" cy="10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6"/>
            <p:cNvSpPr/>
            <p:nvPr/>
          </p:nvSpPr>
          <p:spPr>
            <a:xfrm>
              <a:off x="2795107" y="854925"/>
              <a:ext cx="101400" cy="101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6"/>
            <p:cNvSpPr/>
            <p:nvPr/>
          </p:nvSpPr>
          <p:spPr>
            <a:xfrm>
              <a:off x="2997776" y="854925"/>
              <a:ext cx="101400" cy="101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6"/>
            <p:cNvSpPr/>
            <p:nvPr/>
          </p:nvSpPr>
          <p:spPr>
            <a:xfrm>
              <a:off x="3301605" y="854925"/>
              <a:ext cx="101400" cy="10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6"/>
            <p:cNvSpPr/>
            <p:nvPr/>
          </p:nvSpPr>
          <p:spPr>
            <a:xfrm>
              <a:off x="3099053" y="854925"/>
              <a:ext cx="101400" cy="10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6"/>
            <p:cNvSpPr/>
            <p:nvPr/>
          </p:nvSpPr>
          <p:spPr>
            <a:xfrm>
              <a:off x="3200329" y="854925"/>
              <a:ext cx="101400" cy="10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6"/>
            <p:cNvSpPr/>
            <p:nvPr/>
          </p:nvSpPr>
          <p:spPr>
            <a:xfrm>
              <a:off x="2896500" y="854925"/>
              <a:ext cx="101400" cy="10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6"/>
            <p:cNvSpPr/>
            <p:nvPr/>
          </p:nvSpPr>
          <p:spPr>
            <a:xfrm>
              <a:off x="3402882" y="854925"/>
              <a:ext cx="101400" cy="101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9" name="Google Shape;1109;p36"/>
          <p:cNvSpPr/>
          <p:nvPr/>
        </p:nvSpPr>
        <p:spPr>
          <a:xfrm>
            <a:off x="1143125" y="4656750"/>
            <a:ext cx="2419200" cy="10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36"/>
          <p:cNvSpPr txBox="1"/>
          <p:nvPr>
            <p:ph type="ctrTitle"/>
          </p:nvPr>
        </p:nvSpPr>
        <p:spPr>
          <a:xfrm>
            <a:off x="2429950" y="535000"/>
            <a:ext cx="42840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11" name="Google Shape;1111;p36"/>
          <p:cNvSpPr txBox="1"/>
          <p:nvPr>
            <p:ph idx="1" type="subTitle"/>
          </p:nvPr>
        </p:nvSpPr>
        <p:spPr>
          <a:xfrm>
            <a:off x="2429950" y="1456600"/>
            <a:ext cx="4293900" cy="9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12" name="Google Shape;1112;p36"/>
          <p:cNvSpPr txBox="1"/>
          <p:nvPr/>
        </p:nvSpPr>
        <p:spPr>
          <a:xfrm>
            <a:off x="2862100" y="3558200"/>
            <a:ext cx="342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 infographics &amp; images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4" name="Google Shape;1114;p37"/>
          <p:cNvPicPr preferRelativeResize="0"/>
          <p:nvPr/>
        </p:nvPicPr>
        <p:blipFill rotWithShape="1">
          <a:blip r:embed="rId2">
            <a:alphaModFix/>
          </a:blip>
          <a:srcRect b="7671" l="0" r="0" t="7933"/>
          <a:stretch/>
        </p:blipFill>
        <p:spPr>
          <a:xfrm flipH="1" rot="10800000">
            <a:off x="2000" y="-1"/>
            <a:ext cx="9142001" cy="5141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15" name="Google Shape;1115;p37"/>
          <p:cNvSpPr/>
          <p:nvPr/>
        </p:nvSpPr>
        <p:spPr>
          <a:xfrm flipH="1" rot="10800000">
            <a:off x="266927" y="217700"/>
            <a:ext cx="8605800" cy="4705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37"/>
          <p:cNvSpPr/>
          <p:nvPr/>
        </p:nvSpPr>
        <p:spPr>
          <a:xfrm flipH="1" rot="10800000">
            <a:off x="118773" y="3468097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37"/>
          <p:cNvSpPr/>
          <p:nvPr/>
        </p:nvSpPr>
        <p:spPr>
          <a:xfrm flipH="1" rot="10800000">
            <a:off x="8632013" y="757425"/>
            <a:ext cx="5076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37"/>
          <p:cNvSpPr/>
          <p:nvPr/>
        </p:nvSpPr>
        <p:spPr>
          <a:xfrm flipH="1">
            <a:off x="3534900" y="221870"/>
            <a:ext cx="739200" cy="4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37"/>
          <p:cNvSpPr/>
          <p:nvPr/>
        </p:nvSpPr>
        <p:spPr>
          <a:xfrm flipH="1" rot="10800000">
            <a:off x="118773" y="3358149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37"/>
          <p:cNvSpPr/>
          <p:nvPr/>
        </p:nvSpPr>
        <p:spPr>
          <a:xfrm flipH="1" rot="10800000">
            <a:off x="118773" y="3248201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37"/>
          <p:cNvSpPr/>
          <p:nvPr/>
        </p:nvSpPr>
        <p:spPr>
          <a:xfrm flipH="1" rot="10800000">
            <a:off x="8632013" y="353840"/>
            <a:ext cx="5076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37"/>
          <p:cNvSpPr/>
          <p:nvPr/>
        </p:nvSpPr>
        <p:spPr>
          <a:xfrm flipH="1">
            <a:off x="8577300" y="376450"/>
            <a:ext cx="566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37"/>
          <p:cNvSpPr/>
          <p:nvPr/>
        </p:nvSpPr>
        <p:spPr>
          <a:xfrm flipH="1">
            <a:off x="8577300" y="530579"/>
            <a:ext cx="566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37"/>
          <p:cNvSpPr/>
          <p:nvPr/>
        </p:nvSpPr>
        <p:spPr>
          <a:xfrm flipH="1" rot="10800000">
            <a:off x="8703580" y="2462534"/>
            <a:ext cx="4380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37"/>
          <p:cNvSpPr/>
          <p:nvPr/>
        </p:nvSpPr>
        <p:spPr>
          <a:xfrm flipH="1" rot="10800000">
            <a:off x="8703580" y="2347388"/>
            <a:ext cx="4380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37"/>
          <p:cNvSpPr/>
          <p:nvPr/>
        </p:nvSpPr>
        <p:spPr>
          <a:xfrm flipH="1" rot="10800000">
            <a:off x="8703580" y="2232241"/>
            <a:ext cx="4380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37"/>
          <p:cNvSpPr/>
          <p:nvPr/>
        </p:nvSpPr>
        <p:spPr>
          <a:xfrm flipH="1" rot="10800000">
            <a:off x="266927" y="648564"/>
            <a:ext cx="1197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37"/>
          <p:cNvSpPr/>
          <p:nvPr/>
        </p:nvSpPr>
        <p:spPr>
          <a:xfrm flipH="1" rot="10800000">
            <a:off x="266927" y="276755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p37"/>
          <p:cNvSpPr/>
          <p:nvPr/>
        </p:nvSpPr>
        <p:spPr>
          <a:xfrm flipH="1" rot="10800000">
            <a:off x="1" y="2171371"/>
            <a:ext cx="6159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0" name="Google Shape;1130;p37"/>
          <p:cNvSpPr/>
          <p:nvPr/>
        </p:nvSpPr>
        <p:spPr>
          <a:xfrm flipH="1" rot="10800000">
            <a:off x="1" y="2125505"/>
            <a:ext cx="6159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1" name="Google Shape;1131;p37"/>
          <p:cNvSpPr/>
          <p:nvPr/>
        </p:nvSpPr>
        <p:spPr>
          <a:xfrm flipH="1" rot="10800000">
            <a:off x="1" y="4055752"/>
            <a:ext cx="5667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37"/>
          <p:cNvSpPr/>
          <p:nvPr/>
        </p:nvSpPr>
        <p:spPr>
          <a:xfrm flipH="1" rot="10800000">
            <a:off x="1" y="3945803"/>
            <a:ext cx="5667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4" name="Google Shape;1134;p38"/>
          <p:cNvPicPr preferRelativeResize="0"/>
          <p:nvPr/>
        </p:nvPicPr>
        <p:blipFill rotWithShape="1">
          <a:blip r:embed="rId2">
            <a:alphaModFix/>
          </a:blip>
          <a:srcRect b="7671" l="0" r="0" t="7933"/>
          <a:stretch/>
        </p:blipFill>
        <p:spPr>
          <a:xfrm flipH="1">
            <a:off x="1" y="-1"/>
            <a:ext cx="9142001" cy="5141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35" name="Google Shape;1135;p38"/>
          <p:cNvSpPr/>
          <p:nvPr/>
        </p:nvSpPr>
        <p:spPr>
          <a:xfrm flipH="1">
            <a:off x="271274" y="217623"/>
            <a:ext cx="8605800" cy="4705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38"/>
          <p:cNvSpPr/>
          <p:nvPr/>
        </p:nvSpPr>
        <p:spPr>
          <a:xfrm flipH="1">
            <a:off x="8657729" y="1617226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38"/>
          <p:cNvSpPr/>
          <p:nvPr/>
        </p:nvSpPr>
        <p:spPr>
          <a:xfrm flipH="1">
            <a:off x="4389" y="4327898"/>
            <a:ext cx="5076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38"/>
          <p:cNvSpPr/>
          <p:nvPr/>
        </p:nvSpPr>
        <p:spPr>
          <a:xfrm flipH="1">
            <a:off x="3534900" y="221870"/>
            <a:ext cx="739200" cy="4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38"/>
          <p:cNvSpPr/>
          <p:nvPr/>
        </p:nvSpPr>
        <p:spPr>
          <a:xfrm flipH="1">
            <a:off x="8657729" y="1727174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38"/>
          <p:cNvSpPr/>
          <p:nvPr/>
        </p:nvSpPr>
        <p:spPr>
          <a:xfrm flipH="1">
            <a:off x="8657729" y="1837123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1" name="Google Shape;1141;p38"/>
          <p:cNvSpPr/>
          <p:nvPr/>
        </p:nvSpPr>
        <p:spPr>
          <a:xfrm flipH="1">
            <a:off x="4389" y="4738983"/>
            <a:ext cx="5076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38"/>
          <p:cNvSpPr/>
          <p:nvPr/>
        </p:nvSpPr>
        <p:spPr>
          <a:xfrm flipH="1">
            <a:off x="8577300" y="376450"/>
            <a:ext cx="566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" name="Google Shape;1143;p38"/>
          <p:cNvSpPr/>
          <p:nvPr/>
        </p:nvSpPr>
        <p:spPr>
          <a:xfrm flipH="1">
            <a:off x="8577300" y="530579"/>
            <a:ext cx="566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p38"/>
          <p:cNvSpPr/>
          <p:nvPr/>
        </p:nvSpPr>
        <p:spPr>
          <a:xfrm flipH="1">
            <a:off x="2422" y="2563389"/>
            <a:ext cx="4380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38"/>
          <p:cNvSpPr/>
          <p:nvPr/>
        </p:nvSpPr>
        <p:spPr>
          <a:xfrm flipH="1">
            <a:off x="2422" y="2678536"/>
            <a:ext cx="4380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38"/>
          <p:cNvSpPr/>
          <p:nvPr/>
        </p:nvSpPr>
        <p:spPr>
          <a:xfrm flipH="1">
            <a:off x="2422" y="2793682"/>
            <a:ext cx="4380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38"/>
          <p:cNvSpPr/>
          <p:nvPr/>
        </p:nvSpPr>
        <p:spPr>
          <a:xfrm flipH="1">
            <a:off x="8757374" y="4304459"/>
            <a:ext cx="1197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p38"/>
          <p:cNvSpPr/>
          <p:nvPr/>
        </p:nvSpPr>
        <p:spPr>
          <a:xfrm flipH="1">
            <a:off x="8753774" y="4606368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p38"/>
          <p:cNvSpPr/>
          <p:nvPr/>
        </p:nvSpPr>
        <p:spPr>
          <a:xfrm flipH="1">
            <a:off x="8528100" y="2941852"/>
            <a:ext cx="6159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" name="Google Shape;1150;p38"/>
          <p:cNvSpPr/>
          <p:nvPr/>
        </p:nvSpPr>
        <p:spPr>
          <a:xfrm flipH="1">
            <a:off x="8528100" y="2987718"/>
            <a:ext cx="6159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38"/>
          <p:cNvSpPr/>
          <p:nvPr/>
        </p:nvSpPr>
        <p:spPr>
          <a:xfrm flipH="1">
            <a:off x="8577300" y="1029571"/>
            <a:ext cx="5667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38"/>
          <p:cNvSpPr/>
          <p:nvPr/>
        </p:nvSpPr>
        <p:spPr>
          <a:xfrm flipH="1">
            <a:off x="8577300" y="1139520"/>
            <a:ext cx="5667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5"/>
          <p:cNvPicPr preferRelativeResize="0"/>
          <p:nvPr/>
        </p:nvPicPr>
        <p:blipFill rotWithShape="1">
          <a:blip r:embed="rId2">
            <a:alphaModFix/>
          </a:blip>
          <a:srcRect b="7671" l="0" r="0" t="7933"/>
          <a:stretch/>
        </p:blipFill>
        <p:spPr>
          <a:xfrm flipH="1" rot="10800000">
            <a:off x="-107" y="1199"/>
            <a:ext cx="914622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5"/>
          <p:cNvSpPr/>
          <p:nvPr/>
        </p:nvSpPr>
        <p:spPr>
          <a:xfrm flipH="1">
            <a:off x="269251" y="217725"/>
            <a:ext cx="8609700" cy="4707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"/>
          <p:cNvSpPr/>
          <p:nvPr/>
        </p:nvSpPr>
        <p:spPr>
          <a:xfrm flipH="1" rot="10800000">
            <a:off x="116719" y="3470926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"/>
          <p:cNvSpPr/>
          <p:nvPr/>
        </p:nvSpPr>
        <p:spPr>
          <a:xfrm flipH="1" rot="10800000">
            <a:off x="8633893" y="759002"/>
            <a:ext cx="5079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"/>
          <p:cNvSpPr/>
          <p:nvPr/>
        </p:nvSpPr>
        <p:spPr>
          <a:xfrm flipH="1" rot="10800000">
            <a:off x="4870043" y="4877426"/>
            <a:ext cx="739500" cy="4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"/>
          <p:cNvSpPr/>
          <p:nvPr/>
        </p:nvSpPr>
        <p:spPr>
          <a:xfrm flipH="1" rot="10800000">
            <a:off x="116719" y="3360927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"/>
          <p:cNvSpPr/>
          <p:nvPr/>
        </p:nvSpPr>
        <p:spPr>
          <a:xfrm flipH="1" rot="10800000">
            <a:off x="116719" y="3250928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"/>
          <p:cNvSpPr/>
          <p:nvPr/>
        </p:nvSpPr>
        <p:spPr>
          <a:xfrm flipH="1" rot="10800000">
            <a:off x="8633893" y="355228"/>
            <a:ext cx="5079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"/>
          <p:cNvSpPr/>
          <p:nvPr/>
        </p:nvSpPr>
        <p:spPr>
          <a:xfrm flipH="1" rot="10800000">
            <a:off x="-2107" y="4690975"/>
            <a:ext cx="567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"/>
          <p:cNvSpPr/>
          <p:nvPr/>
        </p:nvSpPr>
        <p:spPr>
          <a:xfrm flipH="1" rot="10800000">
            <a:off x="-2107" y="4536775"/>
            <a:ext cx="567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"/>
          <p:cNvSpPr/>
          <p:nvPr/>
        </p:nvSpPr>
        <p:spPr>
          <a:xfrm flipH="1" rot="10800000">
            <a:off x="8705493" y="2464926"/>
            <a:ext cx="4383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"/>
          <p:cNvSpPr/>
          <p:nvPr/>
        </p:nvSpPr>
        <p:spPr>
          <a:xfrm flipH="1" rot="10800000">
            <a:off x="8705493" y="2349726"/>
            <a:ext cx="4383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"/>
          <p:cNvSpPr/>
          <p:nvPr/>
        </p:nvSpPr>
        <p:spPr>
          <a:xfrm flipH="1" rot="10800000">
            <a:off x="8705493" y="2234527"/>
            <a:ext cx="4383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5"/>
          <p:cNvSpPr/>
          <p:nvPr/>
        </p:nvSpPr>
        <p:spPr>
          <a:xfrm flipH="1" rot="10800000">
            <a:off x="264943" y="650152"/>
            <a:ext cx="1197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"/>
          <p:cNvSpPr/>
          <p:nvPr/>
        </p:nvSpPr>
        <p:spPr>
          <a:xfrm flipH="1" rot="10800000">
            <a:off x="264943" y="278204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"/>
          <p:cNvSpPr/>
          <p:nvPr/>
        </p:nvSpPr>
        <p:spPr>
          <a:xfrm flipH="1" rot="10800000">
            <a:off x="-2107" y="2173588"/>
            <a:ext cx="6162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"/>
          <p:cNvSpPr/>
          <p:nvPr/>
        </p:nvSpPr>
        <p:spPr>
          <a:xfrm flipH="1" rot="10800000">
            <a:off x="-2107" y="2127701"/>
            <a:ext cx="6162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"/>
          <p:cNvSpPr/>
          <p:nvPr/>
        </p:nvSpPr>
        <p:spPr>
          <a:xfrm flipH="1" rot="10800000">
            <a:off x="-2107" y="4058852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"/>
          <p:cNvSpPr/>
          <p:nvPr/>
        </p:nvSpPr>
        <p:spPr>
          <a:xfrm flipH="1" rot="10800000">
            <a:off x="-2107" y="3948852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"/>
          <p:cNvSpPr txBox="1"/>
          <p:nvPr>
            <p:ph idx="1" type="subTitle"/>
          </p:nvPr>
        </p:nvSpPr>
        <p:spPr>
          <a:xfrm>
            <a:off x="1011750" y="2490200"/>
            <a:ext cx="3372900" cy="51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9pPr>
          </a:lstStyle>
          <a:p/>
        </p:txBody>
      </p:sp>
      <p:sp>
        <p:nvSpPr>
          <p:cNvPr id="134" name="Google Shape;134;p5"/>
          <p:cNvSpPr txBox="1"/>
          <p:nvPr>
            <p:ph idx="2" type="subTitle"/>
          </p:nvPr>
        </p:nvSpPr>
        <p:spPr>
          <a:xfrm>
            <a:off x="4759355" y="2490200"/>
            <a:ext cx="3372900" cy="51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BM Plex Mono Medium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9pPr>
          </a:lstStyle>
          <a:p/>
        </p:txBody>
      </p:sp>
      <p:sp>
        <p:nvSpPr>
          <p:cNvPr id="135" name="Google Shape;135;p5"/>
          <p:cNvSpPr txBox="1"/>
          <p:nvPr>
            <p:ph idx="3" type="subTitle"/>
          </p:nvPr>
        </p:nvSpPr>
        <p:spPr>
          <a:xfrm>
            <a:off x="1011750" y="3007100"/>
            <a:ext cx="3372900" cy="16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6" name="Google Shape;136;p5"/>
          <p:cNvSpPr txBox="1"/>
          <p:nvPr>
            <p:ph idx="4" type="subTitle"/>
          </p:nvPr>
        </p:nvSpPr>
        <p:spPr>
          <a:xfrm>
            <a:off x="4759350" y="3007100"/>
            <a:ext cx="3372900" cy="16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7" name="Google Shape;137;p5"/>
          <p:cNvSpPr txBox="1"/>
          <p:nvPr>
            <p:ph type="title"/>
          </p:nvPr>
        </p:nvSpPr>
        <p:spPr>
          <a:xfrm>
            <a:off x="720000" y="445025"/>
            <a:ext cx="7704000" cy="11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6"/>
          <p:cNvPicPr preferRelativeResize="0"/>
          <p:nvPr/>
        </p:nvPicPr>
        <p:blipFill rotWithShape="1">
          <a:blip r:embed="rId2">
            <a:alphaModFix/>
          </a:blip>
          <a:srcRect b="7671" l="0" r="0" t="7933"/>
          <a:stretch/>
        </p:blipFill>
        <p:spPr>
          <a:xfrm rot="10800000">
            <a:off x="-2225" y="-1"/>
            <a:ext cx="914622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6"/>
          <p:cNvSpPr/>
          <p:nvPr/>
        </p:nvSpPr>
        <p:spPr>
          <a:xfrm rot="10800000">
            <a:off x="269250" y="217875"/>
            <a:ext cx="8609700" cy="4707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2" name="Google Shape;142;p6"/>
          <p:cNvSpPr/>
          <p:nvPr/>
        </p:nvSpPr>
        <p:spPr>
          <a:xfrm rot="10800000">
            <a:off x="8659373" y="3469725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6"/>
          <p:cNvSpPr/>
          <p:nvPr/>
        </p:nvSpPr>
        <p:spPr>
          <a:xfrm rot="10800000">
            <a:off x="2100" y="757800"/>
            <a:ext cx="5079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6"/>
          <p:cNvSpPr/>
          <p:nvPr/>
        </p:nvSpPr>
        <p:spPr>
          <a:xfrm rot="10800000">
            <a:off x="3534350" y="4876226"/>
            <a:ext cx="739500" cy="4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6"/>
          <p:cNvSpPr/>
          <p:nvPr/>
        </p:nvSpPr>
        <p:spPr>
          <a:xfrm rot="10800000">
            <a:off x="8659373" y="3359726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6"/>
          <p:cNvSpPr/>
          <p:nvPr/>
        </p:nvSpPr>
        <p:spPr>
          <a:xfrm rot="10800000">
            <a:off x="8659373" y="3249727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6"/>
          <p:cNvSpPr/>
          <p:nvPr/>
        </p:nvSpPr>
        <p:spPr>
          <a:xfrm rot="10800000">
            <a:off x="2100" y="354025"/>
            <a:ext cx="5079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6"/>
          <p:cNvSpPr/>
          <p:nvPr/>
        </p:nvSpPr>
        <p:spPr>
          <a:xfrm rot="10800000">
            <a:off x="8579000" y="4689775"/>
            <a:ext cx="567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6"/>
          <p:cNvSpPr/>
          <p:nvPr/>
        </p:nvSpPr>
        <p:spPr>
          <a:xfrm rot="10800000">
            <a:off x="8579000" y="4535575"/>
            <a:ext cx="567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6"/>
          <p:cNvSpPr/>
          <p:nvPr/>
        </p:nvSpPr>
        <p:spPr>
          <a:xfrm rot="10800000">
            <a:off x="100" y="2463725"/>
            <a:ext cx="4383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6"/>
          <p:cNvSpPr/>
          <p:nvPr/>
        </p:nvSpPr>
        <p:spPr>
          <a:xfrm rot="10800000">
            <a:off x="100" y="2348525"/>
            <a:ext cx="4383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6"/>
          <p:cNvSpPr/>
          <p:nvPr/>
        </p:nvSpPr>
        <p:spPr>
          <a:xfrm rot="10800000">
            <a:off x="100" y="2233325"/>
            <a:ext cx="4383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6"/>
          <p:cNvSpPr/>
          <p:nvPr/>
        </p:nvSpPr>
        <p:spPr>
          <a:xfrm rot="10800000">
            <a:off x="8759250" y="648950"/>
            <a:ext cx="1197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6"/>
          <p:cNvSpPr/>
          <p:nvPr/>
        </p:nvSpPr>
        <p:spPr>
          <a:xfrm rot="10800000">
            <a:off x="8755650" y="277002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6"/>
          <p:cNvSpPr/>
          <p:nvPr/>
        </p:nvSpPr>
        <p:spPr>
          <a:xfrm rot="10800000">
            <a:off x="8529800" y="2172387"/>
            <a:ext cx="6162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6"/>
          <p:cNvSpPr/>
          <p:nvPr/>
        </p:nvSpPr>
        <p:spPr>
          <a:xfrm rot="10800000">
            <a:off x="8529800" y="2126500"/>
            <a:ext cx="6162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6"/>
          <p:cNvSpPr/>
          <p:nvPr/>
        </p:nvSpPr>
        <p:spPr>
          <a:xfrm rot="10800000">
            <a:off x="8579000" y="4057652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6"/>
          <p:cNvSpPr/>
          <p:nvPr/>
        </p:nvSpPr>
        <p:spPr>
          <a:xfrm rot="10800000">
            <a:off x="8579000" y="3947652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6"/>
          <p:cNvSpPr/>
          <p:nvPr/>
        </p:nvSpPr>
        <p:spPr>
          <a:xfrm flipH="1">
            <a:off x="269238" y="4874734"/>
            <a:ext cx="1182300" cy="4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7"/>
          <p:cNvPicPr preferRelativeResize="0"/>
          <p:nvPr/>
        </p:nvPicPr>
        <p:blipFill rotWithShape="1">
          <a:blip r:embed="rId2">
            <a:alphaModFix/>
          </a:blip>
          <a:srcRect b="7671" l="0" r="0" t="7933"/>
          <a:stretch/>
        </p:blipFill>
        <p:spPr>
          <a:xfrm flipH="1">
            <a:off x="-2224" y="0"/>
            <a:ext cx="914622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7"/>
          <p:cNvSpPr/>
          <p:nvPr/>
        </p:nvSpPr>
        <p:spPr>
          <a:xfrm flipH="1">
            <a:off x="269251" y="217725"/>
            <a:ext cx="8609700" cy="4707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7"/>
          <p:cNvSpPr/>
          <p:nvPr/>
        </p:nvSpPr>
        <p:spPr>
          <a:xfrm flipH="1">
            <a:off x="8659374" y="1617975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7"/>
          <p:cNvSpPr/>
          <p:nvPr/>
        </p:nvSpPr>
        <p:spPr>
          <a:xfrm flipH="1">
            <a:off x="2100" y="4329899"/>
            <a:ext cx="5079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7"/>
          <p:cNvSpPr/>
          <p:nvPr/>
        </p:nvSpPr>
        <p:spPr>
          <a:xfrm flipH="1">
            <a:off x="3534351" y="221974"/>
            <a:ext cx="739500" cy="4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7"/>
          <p:cNvSpPr/>
          <p:nvPr/>
        </p:nvSpPr>
        <p:spPr>
          <a:xfrm flipH="1">
            <a:off x="8659374" y="1727974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7"/>
          <p:cNvSpPr/>
          <p:nvPr/>
        </p:nvSpPr>
        <p:spPr>
          <a:xfrm flipH="1">
            <a:off x="8659374" y="1837973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7"/>
          <p:cNvSpPr/>
          <p:nvPr/>
        </p:nvSpPr>
        <p:spPr>
          <a:xfrm flipH="1">
            <a:off x="2100" y="4741174"/>
            <a:ext cx="5079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7"/>
          <p:cNvSpPr/>
          <p:nvPr/>
        </p:nvSpPr>
        <p:spPr>
          <a:xfrm flipH="1">
            <a:off x="8579001" y="376625"/>
            <a:ext cx="567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7"/>
          <p:cNvSpPr/>
          <p:nvPr/>
        </p:nvSpPr>
        <p:spPr>
          <a:xfrm flipH="1">
            <a:off x="8579001" y="530825"/>
            <a:ext cx="567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7"/>
          <p:cNvSpPr/>
          <p:nvPr/>
        </p:nvSpPr>
        <p:spPr>
          <a:xfrm flipH="1">
            <a:off x="100" y="2564575"/>
            <a:ext cx="4383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7"/>
          <p:cNvSpPr/>
          <p:nvPr/>
        </p:nvSpPr>
        <p:spPr>
          <a:xfrm flipH="1">
            <a:off x="100" y="2679775"/>
            <a:ext cx="4383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7"/>
          <p:cNvSpPr/>
          <p:nvPr/>
        </p:nvSpPr>
        <p:spPr>
          <a:xfrm flipH="1">
            <a:off x="100" y="2794975"/>
            <a:ext cx="4383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7"/>
          <p:cNvSpPr/>
          <p:nvPr/>
        </p:nvSpPr>
        <p:spPr>
          <a:xfrm flipH="1">
            <a:off x="8759251" y="4306449"/>
            <a:ext cx="1197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7"/>
          <p:cNvSpPr/>
          <p:nvPr/>
        </p:nvSpPr>
        <p:spPr>
          <a:xfrm flipH="1">
            <a:off x="8755651" y="4608497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7"/>
          <p:cNvSpPr/>
          <p:nvPr/>
        </p:nvSpPr>
        <p:spPr>
          <a:xfrm flipH="1">
            <a:off x="8529801" y="2943213"/>
            <a:ext cx="6162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7"/>
          <p:cNvSpPr/>
          <p:nvPr/>
        </p:nvSpPr>
        <p:spPr>
          <a:xfrm flipH="1">
            <a:off x="8529801" y="2989100"/>
            <a:ext cx="6162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7"/>
          <p:cNvSpPr/>
          <p:nvPr/>
        </p:nvSpPr>
        <p:spPr>
          <a:xfrm flipH="1">
            <a:off x="8579001" y="1030048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7"/>
          <p:cNvSpPr/>
          <p:nvPr/>
        </p:nvSpPr>
        <p:spPr>
          <a:xfrm flipH="1">
            <a:off x="8579001" y="1140048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1" name="Google Shape;181;p7"/>
          <p:cNvSpPr txBox="1"/>
          <p:nvPr>
            <p:ph idx="1" type="body"/>
          </p:nvPr>
        </p:nvSpPr>
        <p:spPr>
          <a:xfrm>
            <a:off x="4670700" y="1361750"/>
            <a:ext cx="3753300" cy="32469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200"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82" name="Google Shape;182;p7"/>
          <p:cNvSpPr/>
          <p:nvPr>
            <p:ph idx="2" type="pic"/>
          </p:nvPr>
        </p:nvSpPr>
        <p:spPr>
          <a:xfrm>
            <a:off x="720000" y="1361750"/>
            <a:ext cx="3562200" cy="3246900"/>
          </a:xfrm>
          <a:prstGeom prst="rect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8"/>
          <p:cNvPicPr preferRelativeResize="0"/>
          <p:nvPr/>
        </p:nvPicPr>
        <p:blipFill rotWithShape="1">
          <a:blip r:embed="rId2">
            <a:alphaModFix/>
          </a:blip>
          <a:srcRect b="7671" l="0" r="0" t="7933"/>
          <a:stretch/>
        </p:blipFill>
        <p:spPr>
          <a:xfrm rot="10800000">
            <a:off x="206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8"/>
          <p:cNvSpPr/>
          <p:nvPr/>
        </p:nvSpPr>
        <p:spPr>
          <a:xfrm rot="10800000">
            <a:off x="511613" y="360902"/>
            <a:ext cx="8124900" cy="4421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8"/>
          <p:cNvSpPr/>
          <p:nvPr/>
        </p:nvSpPr>
        <p:spPr>
          <a:xfrm rot="10800000">
            <a:off x="8395913" y="3469727"/>
            <a:ext cx="5670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8"/>
          <p:cNvSpPr/>
          <p:nvPr/>
        </p:nvSpPr>
        <p:spPr>
          <a:xfrm rot="10800000">
            <a:off x="2188" y="757802"/>
            <a:ext cx="739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8"/>
          <p:cNvSpPr/>
          <p:nvPr/>
        </p:nvSpPr>
        <p:spPr>
          <a:xfrm rot="10800000">
            <a:off x="3534413" y="4689327"/>
            <a:ext cx="739500" cy="23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8"/>
          <p:cNvSpPr/>
          <p:nvPr/>
        </p:nvSpPr>
        <p:spPr>
          <a:xfrm rot="10800000">
            <a:off x="1538" y="4423527"/>
            <a:ext cx="738000" cy="84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8"/>
          <p:cNvSpPr/>
          <p:nvPr/>
        </p:nvSpPr>
        <p:spPr>
          <a:xfrm rot="10800000">
            <a:off x="7994388" y="277052"/>
            <a:ext cx="205500" cy="209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8"/>
          <p:cNvSpPr/>
          <p:nvPr/>
        </p:nvSpPr>
        <p:spPr>
          <a:xfrm rot="10800000">
            <a:off x="8395913" y="3359727"/>
            <a:ext cx="5670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8"/>
          <p:cNvSpPr/>
          <p:nvPr/>
        </p:nvSpPr>
        <p:spPr>
          <a:xfrm rot="10800000">
            <a:off x="8395913" y="3249727"/>
            <a:ext cx="5670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8"/>
          <p:cNvSpPr/>
          <p:nvPr/>
        </p:nvSpPr>
        <p:spPr>
          <a:xfrm rot="10800000">
            <a:off x="2238" y="354027"/>
            <a:ext cx="29721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8"/>
          <p:cNvSpPr/>
          <p:nvPr/>
        </p:nvSpPr>
        <p:spPr>
          <a:xfrm rot="10800000">
            <a:off x="8395983" y="1588252"/>
            <a:ext cx="292200" cy="188100"/>
          </a:xfrm>
          <a:prstGeom prst="rect">
            <a:avLst/>
          </a:prstGeom>
          <a:solidFill>
            <a:srgbClr val="FC90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8"/>
          <p:cNvSpPr/>
          <p:nvPr/>
        </p:nvSpPr>
        <p:spPr>
          <a:xfrm rot="10800000">
            <a:off x="2238" y="450952"/>
            <a:ext cx="29721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8"/>
          <p:cNvSpPr/>
          <p:nvPr/>
        </p:nvSpPr>
        <p:spPr>
          <a:xfrm rot="10800000">
            <a:off x="2238" y="552164"/>
            <a:ext cx="29721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8"/>
          <p:cNvSpPr/>
          <p:nvPr/>
        </p:nvSpPr>
        <p:spPr>
          <a:xfrm rot="10800000">
            <a:off x="7727063" y="4689777"/>
            <a:ext cx="1419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8"/>
          <p:cNvSpPr/>
          <p:nvPr/>
        </p:nvSpPr>
        <p:spPr>
          <a:xfrm rot="10800000">
            <a:off x="7727063" y="4535577"/>
            <a:ext cx="1419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8"/>
          <p:cNvSpPr/>
          <p:nvPr/>
        </p:nvSpPr>
        <p:spPr>
          <a:xfrm rot="10800000">
            <a:off x="0" y="2463727"/>
            <a:ext cx="7380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8"/>
          <p:cNvSpPr/>
          <p:nvPr/>
        </p:nvSpPr>
        <p:spPr>
          <a:xfrm rot="10800000">
            <a:off x="0" y="2348527"/>
            <a:ext cx="7380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8"/>
          <p:cNvSpPr/>
          <p:nvPr/>
        </p:nvSpPr>
        <p:spPr>
          <a:xfrm rot="10800000">
            <a:off x="0" y="2233327"/>
            <a:ext cx="7380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8"/>
          <p:cNvSpPr/>
          <p:nvPr/>
        </p:nvSpPr>
        <p:spPr>
          <a:xfrm rot="10800000">
            <a:off x="8396138" y="1023427"/>
            <a:ext cx="307500" cy="188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8"/>
          <p:cNvSpPr/>
          <p:nvPr/>
        </p:nvSpPr>
        <p:spPr>
          <a:xfrm rot="10800000">
            <a:off x="8540438" y="648952"/>
            <a:ext cx="1632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8"/>
          <p:cNvSpPr/>
          <p:nvPr/>
        </p:nvSpPr>
        <p:spPr>
          <a:xfrm rot="10800000">
            <a:off x="8406538" y="277002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8"/>
          <p:cNvSpPr/>
          <p:nvPr/>
        </p:nvSpPr>
        <p:spPr>
          <a:xfrm rot="10800000">
            <a:off x="2974438" y="402652"/>
            <a:ext cx="1182600" cy="4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8"/>
          <p:cNvSpPr/>
          <p:nvPr/>
        </p:nvSpPr>
        <p:spPr>
          <a:xfrm rot="10800000">
            <a:off x="2974438" y="503852"/>
            <a:ext cx="1182600" cy="4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8"/>
          <p:cNvSpPr/>
          <p:nvPr/>
        </p:nvSpPr>
        <p:spPr>
          <a:xfrm rot="10800000">
            <a:off x="2238" y="813652"/>
            <a:ext cx="739500" cy="9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8"/>
          <p:cNvSpPr/>
          <p:nvPr/>
        </p:nvSpPr>
        <p:spPr>
          <a:xfrm rot="10800000">
            <a:off x="8406563" y="2172377"/>
            <a:ext cx="7395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8"/>
          <p:cNvSpPr/>
          <p:nvPr/>
        </p:nvSpPr>
        <p:spPr>
          <a:xfrm rot="10800000">
            <a:off x="8406563" y="2126477"/>
            <a:ext cx="7395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8"/>
          <p:cNvSpPr/>
          <p:nvPr/>
        </p:nvSpPr>
        <p:spPr>
          <a:xfrm rot="10800000">
            <a:off x="8579063" y="4057652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8"/>
          <p:cNvSpPr/>
          <p:nvPr/>
        </p:nvSpPr>
        <p:spPr>
          <a:xfrm rot="10800000">
            <a:off x="8579063" y="3947652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8"/>
          <p:cNvSpPr/>
          <p:nvPr/>
        </p:nvSpPr>
        <p:spPr>
          <a:xfrm rot="10800000">
            <a:off x="8558137" y="1400152"/>
            <a:ext cx="1455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3" name="Google Shape;213;p8"/>
          <p:cNvGrpSpPr/>
          <p:nvPr/>
        </p:nvGrpSpPr>
        <p:grpSpPr>
          <a:xfrm rot="10800000">
            <a:off x="6627600" y="4535484"/>
            <a:ext cx="1126213" cy="77105"/>
            <a:chOff x="2288725" y="854925"/>
            <a:chExt cx="1215557" cy="101400"/>
          </a:xfrm>
        </p:grpSpPr>
        <p:sp>
          <p:nvSpPr>
            <p:cNvPr id="214" name="Google Shape;214;p8"/>
            <p:cNvSpPr/>
            <p:nvPr/>
          </p:nvSpPr>
          <p:spPr>
            <a:xfrm>
              <a:off x="2390001" y="854925"/>
              <a:ext cx="101400" cy="101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2693830" y="854925"/>
              <a:ext cx="101400" cy="10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2491278" y="854925"/>
              <a:ext cx="101400" cy="10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2592554" y="854925"/>
              <a:ext cx="101400" cy="10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2288725" y="854925"/>
              <a:ext cx="101400" cy="10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2795107" y="854925"/>
              <a:ext cx="101400" cy="101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2997776" y="854925"/>
              <a:ext cx="101400" cy="101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3301605" y="854925"/>
              <a:ext cx="101400" cy="10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3099053" y="854925"/>
              <a:ext cx="101400" cy="10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3200329" y="854925"/>
              <a:ext cx="101400" cy="10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2896500" y="854925"/>
              <a:ext cx="101400" cy="10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3402882" y="854925"/>
              <a:ext cx="101400" cy="101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6" name="Google Shape;226;p8"/>
          <p:cNvSpPr/>
          <p:nvPr/>
        </p:nvSpPr>
        <p:spPr>
          <a:xfrm rot="10800000">
            <a:off x="5583738" y="385352"/>
            <a:ext cx="2419200" cy="10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8"/>
          <p:cNvSpPr txBox="1"/>
          <p:nvPr>
            <p:ph type="title"/>
          </p:nvPr>
        </p:nvSpPr>
        <p:spPr>
          <a:xfrm>
            <a:off x="1388100" y="11322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28" name="Google Shape;228;p8"/>
          <p:cNvSpPr/>
          <p:nvPr/>
        </p:nvSpPr>
        <p:spPr>
          <a:xfrm flipH="1">
            <a:off x="1712713" y="4535514"/>
            <a:ext cx="1418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8"/>
          <p:cNvSpPr/>
          <p:nvPr/>
        </p:nvSpPr>
        <p:spPr>
          <a:xfrm flipH="1">
            <a:off x="1712713" y="4689679"/>
            <a:ext cx="1418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0" name="Google Shape;230;p8"/>
          <p:cNvGrpSpPr/>
          <p:nvPr/>
        </p:nvGrpSpPr>
        <p:grpSpPr>
          <a:xfrm flipH="1">
            <a:off x="613486" y="4689744"/>
            <a:ext cx="1125970" cy="77084"/>
            <a:chOff x="2288725" y="854925"/>
            <a:chExt cx="1215557" cy="101400"/>
          </a:xfrm>
        </p:grpSpPr>
        <p:sp>
          <p:nvSpPr>
            <p:cNvPr id="231" name="Google Shape;231;p8"/>
            <p:cNvSpPr/>
            <p:nvPr/>
          </p:nvSpPr>
          <p:spPr>
            <a:xfrm>
              <a:off x="2390001" y="854925"/>
              <a:ext cx="101400" cy="101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2693830" y="854925"/>
              <a:ext cx="101400" cy="10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2491278" y="854925"/>
              <a:ext cx="101400" cy="10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2592554" y="854925"/>
              <a:ext cx="101400" cy="10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2288725" y="854925"/>
              <a:ext cx="101400" cy="10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2795107" y="854925"/>
              <a:ext cx="101400" cy="101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2997776" y="854925"/>
              <a:ext cx="101400" cy="101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3301605" y="854925"/>
              <a:ext cx="101400" cy="10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3099053" y="854925"/>
              <a:ext cx="101400" cy="10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3200329" y="854925"/>
              <a:ext cx="101400" cy="10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2896500" y="854925"/>
              <a:ext cx="101400" cy="10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3402882" y="854925"/>
              <a:ext cx="101400" cy="101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9"/>
          <p:cNvPicPr preferRelativeResize="0"/>
          <p:nvPr/>
        </p:nvPicPr>
        <p:blipFill rotWithShape="1">
          <a:blip r:embed="rId2">
            <a:alphaModFix/>
          </a:blip>
          <a:srcRect b="7671" l="0" r="0" t="7933"/>
          <a:stretch/>
        </p:blipFill>
        <p:spPr>
          <a:xfrm rot="10800000">
            <a:off x="206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9"/>
          <p:cNvSpPr/>
          <p:nvPr/>
        </p:nvSpPr>
        <p:spPr>
          <a:xfrm rot="10800000">
            <a:off x="511613" y="360902"/>
            <a:ext cx="8124900" cy="4421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9"/>
          <p:cNvSpPr/>
          <p:nvPr/>
        </p:nvSpPr>
        <p:spPr>
          <a:xfrm rot="10800000">
            <a:off x="8395913" y="3469727"/>
            <a:ext cx="5670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9"/>
          <p:cNvSpPr/>
          <p:nvPr/>
        </p:nvSpPr>
        <p:spPr>
          <a:xfrm rot="10800000">
            <a:off x="2188" y="757802"/>
            <a:ext cx="739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9"/>
          <p:cNvSpPr/>
          <p:nvPr/>
        </p:nvSpPr>
        <p:spPr>
          <a:xfrm rot="10800000">
            <a:off x="3534413" y="4689327"/>
            <a:ext cx="739500" cy="23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9"/>
          <p:cNvSpPr/>
          <p:nvPr/>
        </p:nvSpPr>
        <p:spPr>
          <a:xfrm rot="10800000">
            <a:off x="1538" y="4423527"/>
            <a:ext cx="738000" cy="84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9"/>
          <p:cNvSpPr/>
          <p:nvPr/>
        </p:nvSpPr>
        <p:spPr>
          <a:xfrm rot="10800000">
            <a:off x="7994388" y="277052"/>
            <a:ext cx="205500" cy="209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9"/>
          <p:cNvSpPr/>
          <p:nvPr/>
        </p:nvSpPr>
        <p:spPr>
          <a:xfrm rot="10800000">
            <a:off x="8395913" y="3359727"/>
            <a:ext cx="5670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9"/>
          <p:cNvSpPr/>
          <p:nvPr/>
        </p:nvSpPr>
        <p:spPr>
          <a:xfrm rot="10800000">
            <a:off x="8395913" y="3249727"/>
            <a:ext cx="5670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9"/>
          <p:cNvSpPr/>
          <p:nvPr/>
        </p:nvSpPr>
        <p:spPr>
          <a:xfrm rot="10800000">
            <a:off x="2238" y="354027"/>
            <a:ext cx="29721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9"/>
          <p:cNvSpPr/>
          <p:nvPr/>
        </p:nvSpPr>
        <p:spPr>
          <a:xfrm rot="10800000">
            <a:off x="8395983" y="1588252"/>
            <a:ext cx="292200" cy="188100"/>
          </a:xfrm>
          <a:prstGeom prst="rect">
            <a:avLst/>
          </a:prstGeom>
          <a:solidFill>
            <a:srgbClr val="FC90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9"/>
          <p:cNvSpPr/>
          <p:nvPr/>
        </p:nvSpPr>
        <p:spPr>
          <a:xfrm rot="10800000">
            <a:off x="2238" y="450952"/>
            <a:ext cx="29721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9"/>
          <p:cNvSpPr/>
          <p:nvPr/>
        </p:nvSpPr>
        <p:spPr>
          <a:xfrm rot="10800000">
            <a:off x="2238" y="552164"/>
            <a:ext cx="29721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9"/>
          <p:cNvSpPr/>
          <p:nvPr/>
        </p:nvSpPr>
        <p:spPr>
          <a:xfrm rot="10800000">
            <a:off x="7727063" y="4689777"/>
            <a:ext cx="1419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9"/>
          <p:cNvSpPr/>
          <p:nvPr/>
        </p:nvSpPr>
        <p:spPr>
          <a:xfrm rot="10800000">
            <a:off x="7727063" y="4535577"/>
            <a:ext cx="1419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9"/>
          <p:cNvSpPr/>
          <p:nvPr/>
        </p:nvSpPr>
        <p:spPr>
          <a:xfrm rot="10800000">
            <a:off x="0" y="2463727"/>
            <a:ext cx="7380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9"/>
          <p:cNvSpPr/>
          <p:nvPr/>
        </p:nvSpPr>
        <p:spPr>
          <a:xfrm rot="10800000">
            <a:off x="0" y="2348527"/>
            <a:ext cx="7380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9"/>
          <p:cNvSpPr/>
          <p:nvPr/>
        </p:nvSpPr>
        <p:spPr>
          <a:xfrm rot="10800000">
            <a:off x="0" y="2233327"/>
            <a:ext cx="7380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9"/>
          <p:cNvSpPr/>
          <p:nvPr/>
        </p:nvSpPr>
        <p:spPr>
          <a:xfrm rot="10800000">
            <a:off x="8396138" y="1023427"/>
            <a:ext cx="307500" cy="188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9"/>
          <p:cNvSpPr/>
          <p:nvPr/>
        </p:nvSpPr>
        <p:spPr>
          <a:xfrm rot="10800000">
            <a:off x="8540438" y="648952"/>
            <a:ext cx="1632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9"/>
          <p:cNvSpPr/>
          <p:nvPr/>
        </p:nvSpPr>
        <p:spPr>
          <a:xfrm rot="10800000">
            <a:off x="8406538" y="277002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9"/>
          <p:cNvSpPr/>
          <p:nvPr/>
        </p:nvSpPr>
        <p:spPr>
          <a:xfrm rot="10800000">
            <a:off x="2974438" y="402652"/>
            <a:ext cx="1182600" cy="4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9"/>
          <p:cNvSpPr/>
          <p:nvPr/>
        </p:nvSpPr>
        <p:spPr>
          <a:xfrm rot="10800000">
            <a:off x="2974438" y="503852"/>
            <a:ext cx="1182600" cy="4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9"/>
          <p:cNvSpPr/>
          <p:nvPr/>
        </p:nvSpPr>
        <p:spPr>
          <a:xfrm rot="10800000">
            <a:off x="2238" y="813652"/>
            <a:ext cx="739500" cy="9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9"/>
          <p:cNvSpPr/>
          <p:nvPr/>
        </p:nvSpPr>
        <p:spPr>
          <a:xfrm rot="10800000">
            <a:off x="8406563" y="2172377"/>
            <a:ext cx="7395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9"/>
          <p:cNvSpPr/>
          <p:nvPr/>
        </p:nvSpPr>
        <p:spPr>
          <a:xfrm rot="10800000">
            <a:off x="8406563" y="2126477"/>
            <a:ext cx="7395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9"/>
          <p:cNvSpPr/>
          <p:nvPr/>
        </p:nvSpPr>
        <p:spPr>
          <a:xfrm rot="10800000">
            <a:off x="8579063" y="4057652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9"/>
          <p:cNvSpPr/>
          <p:nvPr/>
        </p:nvSpPr>
        <p:spPr>
          <a:xfrm rot="10800000">
            <a:off x="8579063" y="3947652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9"/>
          <p:cNvSpPr/>
          <p:nvPr/>
        </p:nvSpPr>
        <p:spPr>
          <a:xfrm rot="10800000">
            <a:off x="8558137" y="1400152"/>
            <a:ext cx="1455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3" name="Google Shape;273;p9"/>
          <p:cNvGrpSpPr/>
          <p:nvPr/>
        </p:nvGrpSpPr>
        <p:grpSpPr>
          <a:xfrm rot="10800000">
            <a:off x="6627600" y="4535484"/>
            <a:ext cx="1126213" cy="77105"/>
            <a:chOff x="2288725" y="854925"/>
            <a:chExt cx="1215557" cy="101400"/>
          </a:xfrm>
        </p:grpSpPr>
        <p:sp>
          <p:nvSpPr>
            <p:cNvPr id="274" name="Google Shape;274;p9"/>
            <p:cNvSpPr/>
            <p:nvPr/>
          </p:nvSpPr>
          <p:spPr>
            <a:xfrm>
              <a:off x="2390001" y="854925"/>
              <a:ext cx="101400" cy="101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9"/>
            <p:cNvSpPr/>
            <p:nvPr/>
          </p:nvSpPr>
          <p:spPr>
            <a:xfrm>
              <a:off x="2693830" y="854925"/>
              <a:ext cx="101400" cy="10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9"/>
            <p:cNvSpPr/>
            <p:nvPr/>
          </p:nvSpPr>
          <p:spPr>
            <a:xfrm>
              <a:off x="2491278" y="854925"/>
              <a:ext cx="101400" cy="10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9"/>
            <p:cNvSpPr/>
            <p:nvPr/>
          </p:nvSpPr>
          <p:spPr>
            <a:xfrm>
              <a:off x="2592554" y="854925"/>
              <a:ext cx="101400" cy="10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9"/>
            <p:cNvSpPr/>
            <p:nvPr/>
          </p:nvSpPr>
          <p:spPr>
            <a:xfrm>
              <a:off x="2288725" y="854925"/>
              <a:ext cx="101400" cy="10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9"/>
            <p:cNvSpPr/>
            <p:nvPr/>
          </p:nvSpPr>
          <p:spPr>
            <a:xfrm>
              <a:off x="2795107" y="854925"/>
              <a:ext cx="101400" cy="101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9"/>
            <p:cNvSpPr/>
            <p:nvPr/>
          </p:nvSpPr>
          <p:spPr>
            <a:xfrm>
              <a:off x="2997776" y="854925"/>
              <a:ext cx="101400" cy="101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9"/>
            <p:cNvSpPr/>
            <p:nvPr/>
          </p:nvSpPr>
          <p:spPr>
            <a:xfrm>
              <a:off x="3301605" y="854925"/>
              <a:ext cx="101400" cy="10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9"/>
            <p:cNvSpPr/>
            <p:nvPr/>
          </p:nvSpPr>
          <p:spPr>
            <a:xfrm>
              <a:off x="3099053" y="854925"/>
              <a:ext cx="101400" cy="10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9"/>
            <p:cNvSpPr/>
            <p:nvPr/>
          </p:nvSpPr>
          <p:spPr>
            <a:xfrm>
              <a:off x="3200329" y="854925"/>
              <a:ext cx="101400" cy="10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9"/>
            <p:cNvSpPr/>
            <p:nvPr/>
          </p:nvSpPr>
          <p:spPr>
            <a:xfrm>
              <a:off x="2896500" y="854925"/>
              <a:ext cx="101400" cy="10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9"/>
            <p:cNvSpPr/>
            <p:nvPr/>
          </p:nvSpPr>
          <p:spPr>
            <a:xfrm>
              <a:off x="3402882" y="854925"/>
              <a:ext cx="101400" cy="101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6" name="Google Shape;286;p9"/>
          <p:cNvSpPr/>
          <p:nvPr/>
        </p:nvSpPr>
        <p:spPr>
          <a:xfrm rot="10800000">
            <a:off x="5583738" y="385352"/>
            <a:ext cx="2419200" cy="10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9"/>
          <p:cNvSpPr txBox="1"/>
          <p:nvPr>
            <p:ph type="title"/>
          </p:nvPr>
        </p:nvSpPr>
        <p:spPr>
          <a:xfrm>
            <a:off x="1103800" y="1239175"/>
            <a:ext cx="6936300" cy="14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8" name="Google Shape;288;p9"/>
          <p:cNvSpPr txBox="1"/>
          <p:nvPr>
            <p:ph idx="1" type="subTitle"/>
          </p:nvPr>
        </p:nvSpPr>
        <p:spPr>
          <a:xfrm>
            <a:off x="1103900" y="2930825"/>
            <a:ext cx="6936300" cy="9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0"/>
          <p:cNvSpPr txBox="1"/>
          <p:nvPr>
            <p:ph type="title"/>
          </p:nvPr>
        </p:nvSpPr>
        <p:spPr>
          <a:xfrm>
            <a:off x="720000" y="445025"/>
            <a:ext cx="7704000" cy="12606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1" name="Google Shape;291;p10"/>
          <p:cNvSpPr/>
          <p:nvPr/>
        </p:nvSpPr>
        <p:spPr>
          <a:xfrm rot="10800000">
            <a:off x="2238" y="2"/>
            <a:ext cx="2972100" cy="4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0"/>
          <p:cNvSpPr/>
          <p:nvPr/>
        </p:nvSpPr>
        <p:spPr>
          <a:xfrm rot="10800000">
            <a:off x="2238" y="96927"/>
            <a:ext cx="2972100" cy="5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0"/>
          <p:cNvSpPr/>
          <p:nvPr/>
        </p:nvSpPr>
        <p:spPr>
          <a:xfrm rot="10800000">
            <a:off x="2238" y="198139"/>
            <a:ext cx="2972100" cy="5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0"/>
          <p:cNvSpPr/>
          <p:nvPr/>
        </p:nvSpPr>
        <p:spPr>
          <a:xfrm rot="10800000">
            <a:off x="1538" y="4423527"/>
            <a:ext cx="738000" cy="84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0"/>
          <p:cNvSpPr/>
          <p:nvPr/>
        </p:nvSpPr>
        <p:spPr>
          <a:xfrm rot="10800000">
            <a:off x="0" y="2463727"/>
            <a:ext cx="7380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0"/>
          <p:cNvSpPr/>
          <p:nvPr/>
        </p:nvSpPr>
        <p:spPr>
          <a:xfrm rot="10800000">
            <a:off x="0" y="2348527"/>
            <a:ext cx="7380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0"/>
          <p:cNvSpPr/>
          <p:nvPr/>
        </p:nvSpPr>
        <p:spPr>
          <a:xfrm rot="10800000">
            <a:off x="0" y="2233327"/>
            <a:ext cx="7380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0"/>
          <p:cNvSpPr/>
          <p:nvPr/>
        </p:nvSpPr>
        <p:spPr>
          <a:xfrm rot="10800000">
            <a:off x="3534413" y="4689327"/>
            <a:ext cx="739500" cy="23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0"/>
          <p:cNvSpPr/>
          <p:nvPr/>
        </p:nvSpPr>
        <p:spPr>
          <a:xfrm rot="10800000">
            <a:off x="2225" y="4804525"/>
            <a:ext cx="3531900" cy="117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0"/>
          <p:cNvSpPr/>
          <p:nvPr/>
        </p:nvSpPr>
        <p:spPr>
          <a:xfrm rot="10800000">
            <a:off x="8579063" y="3469727"/>
            <a:ext cx="5670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0"/>
          <p:cNvSpPr/>
          <p:nvPr/>
        </p:nvSpPr>
        <p:spPr>
          <a:xfrm rot="10800000">
            <a:off x="8579063" y="3359727"/>
            <a:ext cx="5670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0"/>
          <p:cNvSpPr/>
          <p:nvPr/>
        </p:nvSpPr>
        <p:spPr>
          <a:xfrm rot="10800000">
            <a:off x="8579063" y="3249727"/>
            <a:ext cx="5670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0"/>
          <p:cNvSpPr/>
          <p:nvPr/>
        </p:nvSpPr>
        <p:spPr>
          <a:xfrm rot="10800000">
            <a:off x="8836333" y="1588252"/>
            <a:ext cx="292200" cy="188100"/>
          </a:xfrm>
          <a:prstGeom prst="rect">
            <a:avLst/>
          </a:prstGeom>
          <a:solidFill>
            <a:srgbClr val="FC90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0"/>
          <p:cNvSpPr/>
          <p:nvPr/>
        </p:nvSpPr>
        <p:spPr>
          <a:xfrm rot="10800000">
            <a:off x="7727063" y="4689777"/>
            <a:ext cx="1419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0"/>
          <p:cNvSpPr/>
          <p:nvPr/>
        </p:nvSpPr>
        <p:spPr>
          <a:xfrm rot="10800000">
            <a:off x="8836488" y="1023427"/>
            <a:ext cx="307500" cy="188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0"/>
          <p:cNvSpPr/>
          <p:nvPr/>
        </p:nvSpPr>
        <p:spPr>
          <a:xfrm rot="10800000">
            <a:off x="8980788" y="648952"/>
            <a:ext cx="1632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0"/>
          <p:cNvSpPr/>
          <p:nvPr/>
        </p:nvSpPr>
        <p:spPr>
          <a:xfrm rot="10800000">
            <a:off x="8846888" y="277002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0"/>
          <p:cNvSpPr/>
          <p:nvPr/>
        </p:nvSpPr>
        <p:spPr>
          <a:xfrm rot="10800000">
            <a:off x="8406563" y="2172377"/>
            <a:ext cx="7395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0"/>
          <p:cNvSpPr/>
          <p:nvPr/>
        </p:nvSpPr>
        <p:spPr>
          <a:xfrm rot="10800000">
            <a:off x="8406563" y="2126477"/>
            <a:ext cx="7395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0"/>
          <p:cNvSpPr/>
          <p:nvPr/>
        </p:nvSpPr>
        <p:spPr>
          <a:xfrm rot="10800000">
            <a:off x="8579063" y="4057652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0"/>
          <p:cNvSpPr/>
          <p:nvPr/>
        </p:nvSpPr>
        <p:spPr>
          <a:xfrm rot="10800000">
            <a:off x="8579063" y="3947652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0"/>
          <p:cNvSpPr/>
          <p:nvPr/>
        </p:nvSpPr>
        <p:spPr>
          <a:xfrm rot="10800000">
            <a:off x="8998487" y="1400152"/>
            <a:ext cx="1455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3" name="Google Shape;313;p10"/>
          <p:cNvGrpSpPr/>
          <p:nvPr/>
        </p:nvGrpSpPr>
        <p:grpSpPr>
          <a:xfrm rot="10800000">
            <a:off x="8002300" y="4535484"/>
            <a:ext cx="1126213" cy="77105"/>
            <a:chOff x="2288725" y="854925"/>
            <a:chExt cx="1215557" cy="101400"/>
          </a:xfrm>
        </p:grpSpPr>
        <p:sp>
          <p:nvSpPr>
            <p:cNvPr id="314" name="Google Shape;314;p10"/>
            <p:cNvSpPr/>
            <p:nvPr/>
          </p:nvSpPr>
          <p:spPr>
            <a:xfrm>
              <a:off x="2390001" y="854925"/>
              <a:ext cx="101400" cy="101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0"/>
            <p:cNvSpPr/>
            <p:nvPr/>
          </p:nvSpPr>
          <p:spPr>
            <a:xfrm>
              <a:off x="2693830" y="854925"/>
              <a:ext cx="101400" cy="10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0"/>
            <p:cNvSpPr/>
            <p:nvPr/>
          </p:nvSpPr>
          <p:spPr>
            <a:xfrm>
              <a:off x="2491278" y="854925"/>
              <a:ext cx="101400" cy="10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0"/>
            <p:cNvSpPr/>
            <p:nvPr/>
          </p:nvSpPr>
          <p:spPr>
            <a:xfrm>
              <a:off x="2592554" y="854925"/>
              <a:ext cx="101400" cy="10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0"/>
            <p:cNvSpPr/>
            <p:nvPr/>
          </p:nvSpPr>
          <p:spPr>
            <a:xfrm>
              <a:off x="2288725" y="854925"/>
              <a:ext cx="101400" cy="10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0"/>
            <p:cNvSpPr/>
            <p:nvPr/>
          </p:nvSpPr>
          <p:spPr>
            <a:xfrm>
              <a:off x="2795107" y="854925"/>
              <a:ext cx="101400" cy="101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0"/>
            <p:cNvSpPr/>
            <p:nvPr/>
          </p:nvSpPr>
          <p:spPr>
            <a:xfrm>
              <a:off x="2997776" y="854925"/>
              <a:ext cx="101400" cy="101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0"/>
            <p:cNvSpPr/>
            <p:nvPr/>
          </p:nvSpPr>
          <p:spPr>
            <a:xfrm>
              <a:off x="3301605" y="854925"/>
              <a:ext cx="101400" cy="10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0"/>
            <p:cNvSpPr/>
            <p:nvPr/>
          </p:nvSpPr>
          <p:spPr>
            <a:xfrm>
              <a:off x="3099053" y="854925"/>
              <a:ext cx="101400" cy="10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0"/>
            <p:cNvSpPr/>
            <p:nvPr/>
          </p:nvSpPr>
          <p:spPr>
            <a:xfrm>
              <a:off x="3200329" y="854925"/>
              <a:ext cx="101400" cy="10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0"/>
            <p:cNvSpPr/>
            <p:nvPr/>
          </p:nvSpPr>
          <p:spPr>
            <a:xfrm>
              <a:off x="2896500" y="854925"/>
              <a:ext cx="101400" cy="10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0"/>
            <p:cNvSpPr/>
            <p:nvPr/>
          </p:nvSpPr>
          <p:spPr>
            <a:xfrm>
              <a:off x="3402882" y="854925"/>
              <a:ext cx="101400" cy="101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38" Type="http://schemas.openxmlformats.org/officeDocument/2006/relationships/theme" Target="../theme/theme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Mono"/>
              <a:buNone/>
              <a:defRPr sz="3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Mono"/>
              <a:buNone/>
              <a:defRPr sz="3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Mono"/>
              <a:buNone/>
              <a:defRPr sz="3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Mono"/>
              <a:buNone/>
              <a:defRPr sz="3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Mono"/>
              <a:buNone/>
              <a:defRPr sz="3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Mono"/>
              <a:buNone/>
              <a:defRPr sz="3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Mono"/>
              <a:buNone/>
              <a:defRPr sz="3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Mono"/>
              <a:buNone/>
              <a:defRPr sz="3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Mono"/>
              <a:buNone/>
              <a:defRPr sz="3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2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Relationship Id="rId5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8.jpg"/><Relationship Id="rId4" Type="http://schemas.openxmlformats.org/officeDocument/2006/relationships/image" Target="../media/image2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39"/>
          <p:cNvSpPr txBox="1"/>
          <p:nvPr>
            <p:ph idx="1" type="subTitle"/>
          </p:nvPr>
        </p:nvSpPr>
        <p:spPr>
          <a:xfrm>
            <a:off x="2171050" y="3262200"/>
            <a:ext cx="48018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Paul Nieves</a:t>
            </a:r>
            <a:endParaRPr/>
          </a:p>
        </p:txBody>
      </p:sp>
      <p:sp>
        <p:nvSpPr>
          <p:cNvPr id="1158" name="Google Shape;1158;p39"/>
          <p:cNvSpPr txBox="1"/>
          <p:nvPr>
            <p:ph type="ctrTitle"/>
          </p:nvPr>
        </p:nvSpPr>
        <p:spPr>
          <a:xfrm>
            <a:off x="1162150" y="1361700"/>
            <a:ext cx="6819600" cy="173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Pipelined Variable </a:t>
            </a:r>
            <a:r>
              <a:rPr b="1" lang="en" sz="4800"/>
              <a:t>IIR Filter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Setup</a:t>
            </a:r>
            <a:endParaRPr/>
          </a:p>
        </p:txBody>
      </p:sp>
      <p:pic>
        <p:nvPicPr>
          <p:cNvPr id="1228" name="Google Shape;1228;p48" title="Filtered Outputs for 20 Butterworth Low-Pass Filter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987" y="1171850"/>
            <a:ext cx="7768026" cy="3696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49"/>
          <p:cNvSpPr txBox="1"/>
          <p:nvPr>
            <p:ph type="title"/>
          </p:nvPr>
        </p:nvSpPr>
        <p:spPr>
          <a:xfrm>
            <a:off x="5075883" y="2244638"/>
            <a:ext cx="2789100" cy="11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IIR Arch</a:t>
            </a:r>
            <a:endParaRPr/>
          </a:p>
        </p:txBody>
      </p:sp>
      <p:sp>
        <p:nvSpPr>
          <p:cNvPr id="1234" name="Google Shape;1234;p49"/>
          <p:cNvSpPr txBox="1"/>
          <p:nvPr>
            <p:ph idx="2" type="title"/>
          </p:nvPr>
        </p:nvSpPr>
        <p:spPr>
          <a:xfrm>
            <a:off x="5075850" y="1209713"/>
            <a:ext cx="2789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pic>
        <p:nvPicPr>
          <p:cNvPr id="1235" name="Google Shape;1235;p49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6422" r="6431" t="0"/>
          <a:stretch/>
        </p:blipFill>
        <p:spPr>
          <a:xfrm>
            <a:off x="1279000" y="1004650"/>
            <a:ext cx="3364823" cy="1341502"/>
          </a:xfrm>
          <a:prstGeom prst="rect">
            <a:avLst/>
          </a:prstGeom>
        </p:spPr>
      </p:pic>
      <p:pic>
        <p:nvPicPr>
          <p:cNvPr id="1236" name="Google Shape;1236;p49"/>
          <p:cNvPicPr preferRelativeResize="0"/>
          <p:nvPr>
            <p:ph idx="4" type="pic"/>
          </p:nvPr>
        </p:nvPicPr>
        <p:blipFill rotWithShape="1">
          <a:blip r:embed="rId4">
            <a:alphaModFix/>
          </a:blip>
          <a:srcRect b="23990" l="0" r="0" t="23990"/>
          <a:stretch/>
        </p:blipFill>
        <p:spPr>
          <a:xfrm>
            <a:off x="1279000" y="2797351"/>
            <a:ext cx="3364822" cy="13414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5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IIR Architectures</a:t>
            </a:r>
            <a:endParaRPr/>
          </a:p>
        </p:txBody>
      </p:sp>
      <p:sp>
        <p:nvSpPr>
          <p:cNvPr id="1242" name="Google Shape;1242;p50"/>
          <p:cNvSpPr/>
          <p:nvPr/>
        </p:nvSpPr>
        <p:spPr>
          <a:xfrm>
            <a:off x="1294825" y="1265375"/>
            <a:ext cx="2397300" cy="40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Trad. IIR</a:t>
            </a:r>
            <a:endParaRPr sz="2000">
              <a:solidFill>
                <a:schemeClr val="dk1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1243" name="Google Shape;1243;p50"/>
          <p:cNvSpPr/>
          <p:nvPr/>
        </p:nvSpPr>
        <p:spPr>
          <a:xfrm>
            <a:off x="5451850" y="1265375"/>
            <a:ext cx="2397300" cy="40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Piped IIR</a:t>
            </a:r>
            <a:endParaRPr sz="2000">
              <a:solidFill>
                <a:schemeClr val="dk1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pic>
        <p:nvPicPr>
          <p:cNvPr id="1244" name="Google Shape;124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9800" y="1740375"/>
            <a:ext cx="3941401" cy="3054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5" name="Google Shape;1245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8365" y="1740375"/>
            <a:ext cx="3418411" cy="305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5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IIR Architectures</a:t>
            </a:r>
            <a:endParaRPr/>
          </a:p>
        </p:txBody>
      </p:sp>
      <p:sp>
        <p:nvSpPr>
          <p:cNvPr id="1251" name="Google Shape;1251;p51"/>
          <p:cNvSpPr/>
          <p:nvPr/>
        </p:nvSpPr>
        <p:spPr>
          <a:xfrm>
            <a:off x="3373350" y="1295775"/>
            <a:ext cx="2397300" cy="40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Trad. IIR</a:t>
            </a:r>
            <a:endParaRPr sz="2000">
              <a:solidFill>
                <a:schemeClr val="dk1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pic>
        <p:nvPicPr>
          <p:cNvPr id="1252" name="Google Shape;125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725" y="1928351"/>
            <a:ext cx="8148550" cy="25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5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IIR Architectures</a:t>
            </a:r>
            <a:endParaRPr/>
          </a:p>
        </p:txBody>
      </p:sp>
      <p:pic>
        <p:nvPicPr>
          <p:cNvPr id="1258" name="Google Shape;125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25" y="2287975"/>
            <a:ext cx="8839199" cy="1459062"/>
          </a:xfrm>
          <a:prstGeom prst="rect">
            <a:avLst/>
          </a:prstGeom>
          <a:noFill/>
          <a:ln>
            <a:noFill/>
          </a:ln>
        </p:spPr>
      </p:pic>
      <p:sp>
        <p:nvSpPr>
          <p:cNvPr id="1259" name="Google Shape;1259;p52"/>
          <p:cNvSpPr/>
          <p:nvPr/>
        </p:nvSpPr>
        <p:spPr>
          <a:xfrm>
            <a:off x="3373350" y="1295775"/>
            <a:ext cx="2397300" cy="40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Piped IIR</a:t>
            </a:r>
            <a:endParaRPr sz="2000">
              <a:solidFill>
                <a:schemeClr val="dk1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53"/>
          <p:cNvSpPr txBox="1"/>
          <p:nvPr>
            <p:ph idx="2" type="title"/>
          </p:nvPr>
        </p:nvSpPr>
        <p:spPr>
          <a:xfrm>
            <a:off x="5075850" y="1209713"/>
            <a:ext cx="2789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pic>
        <p:nvPicPr>
          <p:cNvPr id="1265" name="Google Shape;1265;p53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9683" l="0" r="0" t="9691"/>
          <a:stretch/>
        </p:blipFill>
        <p:spPr>
          <a:xfrm>
            <a:off x="1279000" y="1004650"/>
            <a:ext cx="3364824" cy="1341501"/>
          </a:xfrm>
          <a:prstGeom prst="rect">
            <a:avLst/>
          </a:prstGeom>
        </p:spPr>
      </p:pic>
      <p:pic>
        <p:nvPicPr>
          <p:cNvPr id="1266" name="Google Shape;1266;p53"/>
          <p:cNvPicPr preferRelativeResize="0"/>
          <p:nvPr>
            <p:ph idx="4" type="pic"/>
          </p:nvPr>
        </p:nvPicPr>
        <p:blipFill rotWithShape="1">
          <a:blip r:embed="rId4">
            <a:alphaModFix/>
          </a:blip>
          <a:srcRect b="14891" l="0" r="0" t="14898"/>
          <a:stretch/>
        </p:blipFill>
        <p:spPr>
          <a:xfrm>
            <a:off x="1279000" y="2797351"/>
            <a:ext cx="3364823" cy="1341499"/>
          </a:xfrm>
          <a:prstGeom prst="rect">
            <a:avLst/>
          </a:prstGeom>
        </p:spPr>
      </p:pic>
      <p:sp>
        <p:nvSpPr>
          <p:cNvPr id="1267" name="Google Shape;1267;p53"/>
          <p:cNvSpPr txBox="1"/>
          <p:nvPr>
            <p:ph type="title"/>
          </p:nvPr>
        </p:nvSpPr>
        <p:spPr>
          <a:xfrm>
            <a:off x="5075883" y="2244638"/>
            <a:ext cx="2789100" cy="11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p5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Sim</a:t>
            </a:r>
            <a:endParaRPr/>
          </a:p>
        </p:txBody>
      </p:sp>
      <p:sp>
        <p:nvSpPr>
          <p:cNvPr id="1273" name="Google Shape;1273;p54"/>
          <p:cNvSpPr/>
          <p:nvPr/>
        </p:nvSpPr>
        <p:spPr>
          <a:xfrm>
            <a:off x="3373350" y="1336275"/>
            <a:ext cx="2397300" cy="40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Trad. IIR</a:t>
            </a:r>
            <a:endParaRPr sz="2000">
              <a:solidFill>
                <a:schemeClr val="dk1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pic>
        <p:nvPicPr>
          <p:cNvPr id="1274" name="Google Shape;127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300" y="1928685"/>
            <a:ext cx="8229401" cy="2695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5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Sim</a:t>
            </a:r>
            <a:endParaRPr/>
          </a:p>
        </p:txBody>
      </p:sp>
      <p:sp>
        <p:nvSpPr>
          <p:cNvPr id="1280" name="Google Shape;1280;p55"/>
          <p:cNvSpPr/>
          <p:nvPr/>
        </p:nvSpPr>
        <p:spPr>
          <a:xfrm>
            <a:off x="3373350" y="1334575"/>
            <a:ext cx="2397300" cy="40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Piped IIR</a:t>
            </a:r>
            <a:endParaRPr sz="2000">
              <a:solidFill>
                <a:schemeClr val="dk1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pic>
        <p:nvPicPr>
          <p:cNvPr id="1281" name="Google Shape;128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302" y="1928676"/>
            <a:ext cx="8229398" cy="284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p56"/>
          <p:cNvSpPr txBox="1"/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Area, Power, and Timing</a:t>
            </a:r>
            <a:endParaRPr sz="3600"/>
          </a:p>
        </p:txBody>
      </p:sp>
      <p:pic>
        <p:nvPicPr>
          <p:cNvPr id="1287" name="Google Shape;128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1725" y="1975925"/>
            <a:ext cx="3916326" cy="2512976"/>
          </a:xfrm>
          <a:prstGeom prst="rect">
            <a:avLst/>
          </a:prstGeom>
          <a:noFill/>
          <a:ln>
            <a:noFill/>
          </a:ln>
        </p:spPr>
      </p:pic>
      <p:sp>
        <p:nvSpPr>
          <p:cNvPr id="1288" name="Google Shape;1288;p56"/>
          <p:cNvSpPr/>
          <p:nvPr/>
        </p:nvSpPr>
        <p:spPr>
          <a:xfrm>
            <a:off x="3373350" y="1346400"/>
            <a:ext cx="2397300" cy="40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Trad. IIR</a:t>
            </a:r>
            <a:endParaRPr sz="2000">
              <a:solidFill>
                <a:schemeClr val="dk1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pic>
        <p:nvPicPr>
          <p:cNvPr id="1289" name="Google Shape;1289;p56"/>
          <p:cNvPicPr preferRelativeResize="0"/>
          <p:nvPr/>
        </p:nvPicPr>
        <p:blipFill rotWithShape="1">
          <a:blip r:embed="rId4">
            <a:alphaModFix/>
          </a:blip>
          <a:srcRect b="0" l="0" r="69840" t="0"/>
          <a:stretch/>
        </p:blipFill>
        <p:spPr>
          <a:xfrm>
            <a:off x="6730225" y="1256500"/>
            <a:ext cx="1783500" cy="1374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0" name="Google Shape;1290;p56"/>
          <p:cNvPicPr preferRelativeResize="0"/>
          <p:nvPr/>
        </p:nvPicPr>
        <p:blipFill rotWithShape="1">
          <a:blip r:embed="rId4">
            <a:alphaModFix/>
          </a:blip>
          <a:srcRect b="12813" l="30711" r="41695" t="16435"/>
          <a:stretch/>
        </p:blipFill>
        <p:spPr>
          <a:xfrm>
            <a:off x="6751172" y="2681463"/>
            <a:ext cx="1741590" cy="1038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1" name="Google Shape;1291;p56"/>
          <p:cNvPicPr preferRelativeResize="0"/>
          <p:nvPr/>
        </p:nvPicPr>
        <p:blipFill rotWithShape="1">
          <a:blip r:embed="rId4">
            <a:alphaModFix/>
          </a:blip>
          <a:srcRect b="0" l="58740" r="5000" t="0"/>
          <a:stretch/>
        </p:blipFill>
        <p:spPr>
          <a:xfrm>
            <a:off x="6751179" y="3769891"/>
            <a:ext cx="1741581" cy="1116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2" name="Google Shape;1292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675" y="2475249"/>
            <a:ext cx="2485425" cy="80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p57"/>
          <p:cNvSpPr txBox="1"/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Area, Power, and Timing</a:t>
            </a:r>
            <a:endParaRPr sz="3600"/>
          </a:p>
        </p:txBody>
      </p:sp>
      <p:sp>
        <p:nvSpPr>
          <p:cNvPr id="1298" name="Google Shape;1298;p57"/>
          <p:cNvSpPr/>
          <p:nvPr/>
        </p:nvSpPr>
        <p:spPr>
          <a:xfrm>
            <a:off x="3373350" y="1346400"/>
            <a:ext cx="2397300" cy="40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Piped</a:t>
            </a:r>
            <a:r>
              <a:rPr lang="en"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 IIR</a:t>
            </a:r>
            <a:endParaRPr sz="2000">
              <a:solidFill>
                <a:schemeClr val="dk1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pic>
        <p:nvPicPr>
          <p:cNvPr id="1299" name="Google Shape;129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2500" y="1902900"/>
            <a:ext cx="3815325" cy="2344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0" name="Google Shape;1300;p57"/>
          <p:cNvPicPr preferRelativeResize="0"/>
          <p:nvPr/>
        </p:nvPicPr>
        <p:blipFill rotWithShape="1">
          <a:blip r:embed="rId4">
            <a:alphaModFix/>
          </a:blip>
          <a:srcRect b="0" l="0" r="68067" t="0"/>
          <a:stretch/>
        </p:blipFill>
        <p:spPr>
          <a:xfrm>
            <a:off x="6730225" y="1206575"/>
            <a:ext cx="2183275" cy="148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1" name="Google Shape;1301;p57"/>
          <p:cNvPicPr preferRelativeResize="0"/>
          <p:nvPr/>
        </p:nvPicPr>
        <p:blipFill rotWithShape="1">
          <a:blip r:embed="rId4">
            <a:alphaModFix/>
          </a:blip>
          <a:srcRect b="0" l="32926" r="39370" t="23218"/>
          <a:stretch/>
        </p:blipFill>
        <p:spPr>
          <a:xfrm>
            <a:off x="7029550" y="2748963"/>
            <a:ext cx="1680826" cy="100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2" name="Google Shape;1302;p57"/>
          <p:cNvPicPr preferRelativeResize="0"/>
          <p:nvPr/>
        </p:nvPicPr>
        <p:blipFill rotWithShape="1">
          <a:blip r:embed="rId4">
            <a:alphaModFix/>
          </a:blip>
          <a:srcRect b="0" l="61622" r="0" t="21758"/>
          <a:stretch/>
        </p:blipFill>
        <p:spPr>
          <a:xfrm>
            <a:off x="6857300" y="3864699"/>
            <a:ext cx="1929124" cy="85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3" name="Google Shape;1303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058" y="2571750"/>
            <a:ext cx="2198043" cy="73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40"/>
          <p:cNvSpPr txBox="1"/>
          <p:nvPr>
            <p:ph idx="2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164" name="Google Shape;1164;p40"/>
          <p:cNvSpPr txBox="1"/>
          <p:nvPr>
            <p:ph idx="7" type="title"/>
          </p:nvPr>
        </p:nvSpPr>
        <p:spPr>
          <a:xfrm>
            <a:off x="1576425" y="1191125"/>
            <a:ext cx="2754600" cy="4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165" name="Google Shape;1165;p40"/>
          <p:cNvSpPr txBox="1"/>
          <p:nvPr>
            <p:ph idx="9" type="subTitle"/>
          </p:nvPr>
        </p:nvSpPr>
        <p:spPr>
          <a:xfrm>
            <a:off x="1576413" y="1641003"/>
            <a:ext cx="2754600" cy="77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166" name="Google Shape;1166;p40"/>
          <p:cNvSpPr txBox="1"/>
          <p:nvPr>
            <p:ph idx="13" type="title"/>
          </p:nvPr>
        </p:nvSpPr>
        <p:spPr>
          <a:xfrm>
            <a:off x="5243950" y="1191100"/>
            <a:ext cx="2751600" cy="4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167" name="Google Shape;1167;p40"/>
          <p:cNvSpPr txBox="1"/>
          <p:nvPr>
            <p:ph idx="15" type="subTitle"/>
          </p:nvPr>
        </p:nvSpPr>
        <p:spPr>
          <a:xfrm>
            <a:off x="5246857" y="1641003"/>
            <a:ext cx="2751600" cy="7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Design Setup</a:t>
            </a:r>
            <a:endParaRPr/>
          </a:p>
        </p:txBody>
      </p:sp>
      <p:sp>
        <p:nvSpPr>
          <p:cNvPr id="1168" name="Google Shape;1168;p40"/>
          <p:cNvSpPr txBox="1"/>
          <p:nvPr>
            <p:ph idx="3" type="subTitle"/>
          </p:nvPr>
        </p:nvSpPr>
        <p:spPr>
          <a:xfrm>
            <a:off x="1576413" y="3385628"/>
            <a:ext cx="2754600" cy="7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IIR Architectures</a:t>
            </a:r>
            <a:endParaRPr/>
          </a:p>
        </p:txBody>
      </p:sp>
      <p:sp>
        <p:nvSpPr>
          <p:cNvPr id="1169" name="Google Shape;1169;p40"/>
          <p:cNvSpPr txBox="1"/>
          <p:nvPr>
            <p:ph idx="6" type="subTitle"/>
          </p:nvPr>
        </p:nvSpPr>
        <p:spPr>
          <a:xfrm>
            <a:off x="5243966" y="3385628"/>
            <a:ext cx="2751600" cy="7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</a:t>
            </a:r>
            <a:r>
              <a:rPr lang="en"/>
              <a:t>Conclusion</a:t>
            </a:r>
            <a:endParaRPr/>
          </a:p>
        </p:txBody>
      </p:sp>
      <p:sp>
        <p:nvSpPr>
          <p:cNvPr id="1170" name="Google Shape;1170;p40"/>
          <p:cNvSpPr txBox="1"/>
          <p:nvPr>
            <p:ph type="title"/>
          </p:nvPr>
        </p:nvSpPr>
        <p:spPr>
          <a:xfrm>
            <a:off x="1576425" y="2935725"/>
            <a:ext cx="2754600" cy="4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171" name="Google Shape;1171;p40"/>
          <p:cNvSpPr txBox="1"/>
          <p:nvPr>
            <p:ph idx="4" type="title"/>
          </p:nvPr>
        </p:nvSpPr>
        <p:spPr>
          <a:xfrm>
            <a:off x="5246853" y="2935725"/>
            <a:ext cx="2751600" cy="4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172" name="Google Shape;1172;p40"/>
          <p:cNvSpPr/>
          <p:nvPr/>
        </p:nvSpPr>
        <p:spPr>
          <a:xfrm rot="5400000">
            <a:off x="1131150" y="1280646"/>
            <a:ext cx="213000" cy="1842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40"/>
          <p:cNvSpPr/>
          <p:nvPr/>
        </p:nvSpPr>
        <p:spPr>
          <a:xfrm rot="5400000">
            <a:off x="1131150" y="3032646"/>
            <a:ext cx="213000" cy="1842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4" name="Google Shape;1174;p40"/>
          <p:cNvSpPr/>
          <p:nvPr/>
        </p:nvSpPr>
        <p:spPr>
          <a:xfrm rot="5400000">
            <a:off x="4798600" y="1280646"/>
            <a:ext cx="213000" cy="1842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5" name="Google Shape;1175;p40"/>
          <p:cNvSpPr/>
          <p:nvPr/>
        </p:nvSpPr>
        <p:spPr>
          <a:xfrm rot="5400000">
            <a:off x="4798600" y="3032646"/>
            <a:ext cx="213000" cy="1842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58"/>
          <p:cNvSpPr txBox="1"/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Area, Power, and Timing</a:t>
            </a:r>
            <a:endParaRPr sz="3600"/>
          </a:p>
        </p:txBody>
      </p:sp>
      <p:graphicFrame>
        <p:nvGraphicFramePr>
          <p:cNvPr id="1309" name="Google Shape;1309;p58"/>
          <p:cNvGraphicFramePr/>
          <p:nvPr/>
        </p:nvGraphicFramePr>
        <p:xfrm>
          <a:off x="2667000" y="130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{464AFCE3-B838-4C25-9C75-0B206512AAB4}</a:tableStyleId>
              </a:tblPr>
              <a:tblGrid>
                <a:gridCol w="952500"/>
                <a:gridCol w="952500"/>
                <a:gridCol w="952500"/>
                <a:gridCol w="952500"/>
              </a:tblGrid>
              <a:tr h="400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Metric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Original IIR Filter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Pipelined IIR Filter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Improvement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Dynamic Power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7.567 µW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852.387 nW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~89% reduction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91425" marL="91425" anchor="b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Leakage Power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20.893 µW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18.183 µW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~13% reduction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91425" marL="91425" anchor="b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Total Cell Area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2698.48 units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2140.48 units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~20% reduction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91425" marL="91425" anchor="b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Combinational Area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1376.93 units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953.15 units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~31% reduction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91425" marL="91425" anchor="b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Number of Cells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672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564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~16% reduction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91425" marL="91425" anchor="b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Buf/Inv Count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238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147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~38% reduction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19050" marB="19050" marR="91425" marL="91425" anchor="b">
                    <a:lnL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10" name="Google Shape;1310;p58"/>
          <p:cNvSpPr txBox="1"/>
          <p:nvPr>
            <p:ph type="title"/>
          </p:nvPr>
        </p:nvSpPr>
        <p:spPr>
          <a:xfrm>
            <a:off x="264400" y="2171275"/>
            <a:ext cx="2625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SDC Report</a:t>
            </a:r>
            <a:endParaRPr sz="3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5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16" name="Google Shape;1316;p59"/>
          <p:cNvSpPr txBox="1"/>
          <p:nvPr>
            <p:ph idx="4294967295" type="subTitle"/>
          </p:nvPr>
        </p:nvSpPr>
        <p:spPr>
          <a:xfrm>
            <a:off x="719975" y="1238600"/>
            <a:ext cx="77040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IBM Plex Mono"/>
              <a:buChar char="●"/>
            </a:pPr>
            <a:r>
              <a:rPr b="1" lang="en" sz="1900">
                <a:latin typeface="IBM Plex Mono"/>
                <a:ea typeface="IBM Plex Mono"/>
                <a:cs typeface="IBM Plex Mono"/>
                <a:sym typeface="IBM Plex Mono"/>
              </a:rPr>
              <a:t>Real-time IIR EQ </a:t>
            </a:r>
            <a:r>
              <a:rPr lang="en" sz="1900">
                <a:latin typeface="IBM Plex Mono"/>
                <a:ea typeface="IBM Plex Mono"/>
                <a:cs typeface="IBM Plex Mono"/>
                <a:sym typeface="IBM Plex Mono"/>
              </a:rPr>
              <a:t>achieved with </a:t>
            </a:r>
            <a:r>
              <a:rPr b="1" lang="en" sz="1900">
                <a:latin typeface="IBM Plex Mono"/>
                <a:ea typeface="IBM Plex Mono"/>
                <a:cs typeface="IBM Plex Mono"/>
                <a:sym typeface="IBM Plex Mono"/>
              </a:rPr>
              <a:t>pipelining</a:t>
            </a:r>
            <a:endParaRPr sz="19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IBM Plex Mono"/>
              <a:buChar char="●"/>
            </a:pPr>
            <a:r>
              <a:rPr lang="en" sz="1900">
                <a:latin typeface="IBM Plex Mono"/>
                <a:ea typeface="IBM Plex Mono"/>
                <a:cs typeface="IBM Plex Mono"/>
                <a:sym typeface="IBM Plex Mono"/>
              </a:rPr>
              <a:t>Reduced the critical path delay</a:t>
            </a:r>
            <a:endParaRPr sz="19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IBM Plex Mono"/>
              <a:buChar char="○"/>
            </a:pPr>
            <a:r>
              <a:rPr lang="en" sz="1900">
                <a:latin typeface="IBM Plex Mono"/>
                <a:ea typeface="IBM Plex Mono"/>
                <a:cs typeface="IBM Plex Mono"/>
                <a:sym typeface="IBM Plex Mono"/>
              </a:rPr>
              <a:t>2(Ta)+Tm</a:t>
            </a:r>
            <a:endParaRPr sz="19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IBM Plex Mono"/>
              <a:buChar char="●"/>
            </a:pPr>
            <a:r>
              <a:rPr lang="en" sz="1900">
                <a:latin typeface="IBM Plex Mono"/>
                <a:ea typeface="IBM Plex Mono"/>
                <a:cs typeface="IBM Plex Mono"/>
                <a:sym typeface="IBM Plex Mono"/>
              </a:rPr>
              <a:t>Reduced Power </a:t>
            </a:r>
            <a:r>
              <a:rPr lang="en" sz="1900">
                <a:latin typeface="IBM Plex Mono"/>
                <a:ea typeface="IBM Plex Mono"/>
                <a:cs typeface="IBM Plex Mono"/>
                <a:sym typeface="IBM Plex Mono"/>
              </a:rPr>
              <a:t>Consumption</a:t>
            </a:r>
            <a:endParaRPr sz="19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IBM Plex Mono"/>
              <a:buChar char="○"/>
            </a:pPr>
            <a:r>
              <a:rPr lang="en" sz="1900">
                <a:latin typeface="IBM Plex Mono"/>
                <a:ea typeface="IBM Plex Mono"/>
                <a:cs typeface="IBM Plex Mono"/>
                <a:sym typeface="IBM Plex Mono"/>
              </a:rPr>
              <a:t>Dynamic power ↓89% (7.57µW→852nW)</a:t>
            </a:r>
            <a:endParaRPr sz="19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IBM Plex Mono"/>
              <a:buChar char="○"/>
            </a:pPr>
            <a:r>
              <a:rPr lang="en" sz="1900">
                <a:latin typeface="IBM Plex Mono"/>
                <a:ea typeface="IBM Plex Mono"/>
                <a:cs typeface="IBM Plex Mono"/>
                <a:sym typeface="IBM Plex Mono"/>
              </a:rPr>
              <a:t>Leakage power ↓13% (20.89µW→18.18µW)</a:t>
            </a:r>
            <a:endParaRPr sz="19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60"/>
          <p:cNvSpPr txBox="1"/>
          <p:nvPr>
            <p:ph type="ctrTitle"/>
          </p:nvPr>
        </p:nvSpPr>
        <p:spPr>
          <a:xfrm>
            <a:off x="2429950" y="535000"/>
            <a:ext cx="42840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322" name="Google Shape;1322;p60"/>
          <p:cNvSpPr txBox="1"/>
          <p:nvPr>
            <p:ph idx="1" type="subTitle"/>
          </p:nvPr>
        </p:nvSpPr>
        <p:spPr>
          <a:xfrm>
            <a:off x="2429950" y="1456600"/>
            <a:ext cx="4293900" cy="9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IBM Plex Mono Medium"/>
                <a:ea typeface="IBM Plex Mono Medium"/>
                <a:cs typeface="IBM Plex Mono Medium"/>
                <a:sym typeface="IBM Plex Mono Medium"/>
              </a:rPr>
              <a:t>Any questions?</a:t>
            </a:r>
            <a:endParaRPr sz="2000">
              <a:latin typeface="IBM Plex Mono Medium"/>
              <a:ea typeface="IBM Plex Mono Medium"/>
              <a:cs typeface="IBM Plex Mono Medium"/>
              <a:sym typeface="IBM Plex Mon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nievep</a:t>
            </a:r>
            <a:r>
              <a:rPr lang="en" sz="1200"/>
              <a:t>@</a:t>
            </a:r>
            <a:r>
              <a:rPr lang="en"/>
              <a:t>rpi</a:t>
            </a:r>
            <a:r>
              <a:rPr lang="en" sz="1200"/>
              <a:t>.</a:t>
            </a:r>
            <a:r>
              <a:rPr lang="en"/>
              <a:t>edu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paulnieves</a:t>
            </a:r>
            <a:r>
              <a:rPr lang="en" sz="1200"/>
              <a:t>.com</a:t>
            </a:r>
            <a:endParaRPr sz="1200"/>
          </a:p>
        </p:txBody>
      </p:sp>
      <p:sp>
        <p:nvSpPr>
          <p:cNvPr id="1323" name="Google Shape;1323;p60"/>
          <p:cNvSpPr/>
          <p:nvPr/>
        </p:nvSpPr>
        <p:spPr>
          <a:xfrm>
            <a:off x="3807169" y="2673559"/>
            <a:ext cx="632400" cy="632400"/>
          </a:xfrm>
          <a:prstGeom prst="rect">
            <a:avLst/>
          </a:prstGeom>
          <a:solidFill>
            <a:schemeClr val="accent3"/>
          </a:solidFill>
          <a:ln cap="flat" cmpd="sng" w="76200">
            <a:solidFill>
              <a:schemeClr val="accent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4" name="Google Shape;1324;p60"/>
          <p:cNvSpPr/>
          <p:nvPr/>
        </p:nvSpPr>
        <p:spPr>
          <a:xfrm>
            <a:off x="2900100" y="2673551"/>
            <a:ext cx="632400" cy="632400"/>
          </a:xfrm>
          <a:prstGeom prst="rect">
            <a:avLst/>
          </a:prstGeom>
          <a:solidFill>
            <a:schemeClr val="accent3"/>
          </a:solidFill>
          <a:ln cap="flat" cmpd="sng" w="762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5" name="Google Shape;1325;p60"/>
          <p:cNvSpPr/>
          <p:nvPr/>
        </p:nvSpPr>
        <p:spPr>
          <a:xfrm>
            <a:off x="4714249" y="2673559"/>
            <a:ext cx="632400" cy="632400"/>
          </a:xfrm>
          <a:prstGeom prst="rect">
            <a:avLst/>
          </a:prstGeom>
          <a:solidFill>
            <a:schemeClr val="accent3"/>
          </a:solidFill>
          <a:ln cap="flat" cmpd="sng" w="76200">
            <a:solidFill>
              <a:schemeClr val="accen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6" name="Google Shape;1326;p60"/>
          <p:cNvSpPr/>
          <p:nvPr/>
        </p:nvSpPr>
        <p:spPr>
          <a:xfrm>
            <a:off x="5621317" y="2673551"/>
            <a:ext cx="632400" cy="632400"/>
          </a:xfrm>
          <a:prstGeom prst="rect">
            <a:avLst/>
          </a:prstGeom>
          <a:solidFill>
            <a:schemeClr val="accent3"/>
          </a:solidFill>
          <a:ln cap="flat" cmpd="sng" w="76200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7" name="Google Shape;1327;p60"/>
          <p:cNvGrpSpPr/>
          <p:nvPr/>
        </p:nvGrpSpPr>
        <p:grpSpPr>
          <a:xfrm>
            <a:off x="3043436" y="2816894"/>
            <a:ext cx="345742" cy="345724"/>
            <a:chOff x="266768" y="1721375"/>
            <a:chExt cx="397907" cy="397887"/>
          </a:xfrm>
        </p:grpSpPr>
        <p:sp>
          <p:nvSpPr>
            <p:cNvPr id="1328" name="Google Shape;1328;p60"/>
            <p:cNvSpPr/>
            <p:nvPr/>
          </p:nvSpPr>
          <p:spPr>
            <a:xfrm>
              <a:off x="454843" y="1791037"/>
              <a:ext cx="136218" cy="328222"/>
            </a:xfrm>
            <a:custGeom>
              <a:rect b="b" l="l" r="r" t="t"/>
              <a:pathLst>
                <a:path extrusionOk="0" h="15727" w="6527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60"/>
            <p:cNvSpPr/>
            <p:nvPr/>
          </p:nvSpPr>
          <p:spPr>
            <a:xfrm>
              <a:off x="266768" y="1721375"/>
              <a:ext cx="397907" cy="397887"/>
            </a:xfrm>
            <a:custGeom>
              <a:rect b="b" l="l" r="r" t="t"/>
              <a:pathLst>
                <a:path extrusionOk="0" h="19065" w="19066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0" name="Google Shape;1330;p60"/>
          <p:cNvGrpSpPr/>
          <p:nvPr/>
        </p:nvGrpSpPr>
        <p:grpSpPr>
          <a:xfrm>
            <a:off x="4857590" y="2816895"/>
            <a:ext cx="345724" cy="345724"/>
            <a:chOff x="1379798" y="1723250"/>
            <a:chExt cx="397887" cy="397887"/>
          </a:xfrm>
        </p:grpSpPr>
        <p:sp>
          <p:nvSpPr>
            <p:cNvPr id="1331" name="Google Shape;1331;p60"/>
            <p:cNvSpPr/>
            <p:nvPr/>
          </p:nvSpPr>
          <p:spPr>
            <a:xfrm>
              <a:off x="1462169" y="1793977"/>
              <a:ext cx="23354" cy="23312"/>
            </a:xfrm>
            <a:custGeom>
              <a:rect b="b" l="l" r="r" t="t"/>
              <a:pathLst>
                <a:path extrusionOk="0" h="1117" w="1119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60"/>
            <p:cNvSpPr/>
            <p:nvPr/>
          </p:nvSpPr>
          <p:spPr>
            <a:xfrm>
              <a:off x="1379798" y="1723250"/>
              <a:ext cx="397887" cy="397887"/>
            </a:xfrm>
            <a:custGeom>
              <a:rect b="b" l="l" r="r" t="t"/>
              <a:pathLst>
                <a:path extrusionOk="0" h="19065" w="19065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60"/>
            <p:cNvSpPr/>
            <p:nvPr/>
          </p:nvSpPr>
          <p:spPr>
            <a:xfrm>
              <a:off x="1555413" y="1886846"/>
              <a:ext cx="139912" cy="163558"/>
            </a:xfrm>
            <a:custGeom>
              <a:rect b="b" l="l" r="r" t="t"/>
              <a:pathLst>
                <a:path extrusionOk="0" h="7837" w="6704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60"/>
            <p:cNvSpPr/>
            <p:nvPr/>
          </p:nvSpPr>
          <p:spPr>
            <a:xfrm>
              <a:off x="1462169" y="1887200"/>
              <a:ext cx="23354" cy="163203"/>
            </a:xfrm>
            <a:custGeom>
              <a:rect b="b" l="l" r="r" t="t"/>
              <a:pathLst>
                <a:path extrusionOk="0" h="7820" w="1119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5" name="Google Shape;1335;p60"/>
          <p:cNvGrpSpPr/>
          <p:nvPr/>
        </p:nvGrpSpPr>
        <p:grpSpPr>
          <a:xfrm>
            <a:off x="3950524" y="2816895"/>
            <a:ext cx="345705" cy="345724"/>
            <a:chOff x="864491" y="1723250"/>
            <a:chExt cx="397866" cy="397887"/>
          </a:xfrm>
        </p:grpSpPr>
        <p:sp>
          <p:nvSpPr>
            <p:cNvPr id="1336" name="Google Shape;1336;p60"/>
            <p:cNvSpPr/>
            <p:nvPr/>
          </p:nvSpPr>
          <p:spPr>
            <a:xfrm>
              <a:off x="935197" y="1793977"/>
              <a:ext cx="256451" cy="256430"/>
            </a:xfrm>
            <a:custGeom>
              <a:rect b="b" l="l" r="r" t="t"/>
              <a:pathLst>
                <a:path extrusionOk="0" h="12287" w="12288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60"/>
            <p:cNvSpPr/>
            <p:nvPr/>
          </p:nvSpPr>
          <p:spPr>
            <a:xfrm>
              <a:off x="1005109" y="1863910"/>
              <a:ext cx="116622" cy="116559"/>
            </a:xfrm>
            <a:custGeom>
              <a:rect b="b" l="l" r="r" t="t"/>
              <a:pathLst>
                <a:path extrusionOk="0" h="5585" w="5588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60"/>
            <p:cNvSpPr/>
            <p:nvPr/>
          </p:nvSpPr>
          <p:spPr>
            <a:xfrm>
              <a:off x="864491" y="1723250"/>
              <a:ext cx="397866" cy="397887"/>
            </a:xfrm>
            <a:custGeom>
              <a:rect b="b" l="l" r="r" t="t"/>
              <a:pathLst>
                <a:path extrusionOk="0" h="19065" w="19064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9" name="Google Shape;1339;p60"/>
          <p:cNvSpPr/>
          <p:nvPr/>
        </p:nvSpPr>
        <p:spPr>
          <a:xfrm>
            <a:off x="5764686" y="2848328"/>
            <a:ext cx="346777" cy="282833"/>
          </a:xfrm>
          <a:custGeom>
            <a:rect b="b" l="l" r="r" t="t"/>
            <a:pathLst>
              <a:path extrusionOk="0" h="15596" w="19122">
                <a:moveTo>
                  <a:pt x="12981" y="0"/>
                </a:moveTo>
                <a:cubicBezTo>
                  <a:pt x="12091" y="0"/>
                  <a:pt x="10821" y="352"/>
                  <a:pt x="9915" y="1352"/>
                </a:cubicBezTo>
                <a:cubicBezTo>
                  <a:pt x="9203" y="2141"/>
                  <a:pt x="8847" y="3174"/>
                  <a:pt x="8856" y="4430"/>
                </a:cubicBezTo>
                <a:cubicBezTo>
                  <a:pt x="6243" y="4110"/>
                  <a:pt x="4101" y="2933"/>
                  <a:pt x="2323" y="846"/>
                </a:cubicBezTo>
                <a:cubicBezTo>
                  <a:pt x="2216" y="723"/>
                  <a:pt x="2064" y="650"/>
                  <a:pt x="1902" y="650"/>
                </a:cubicBezTo>
                <a:cubicBezTo>
                  <a:pt x="1875" y="650"/>
                  <a:pt x="1848" y="652"/>
                  <a:pt x="1820" y="656"/>
                </a:cubicBezTo>
                <a:cubicBezTo>
                  <a:pt x="1631" y="683"/>
                  <a:pt x="1468" y="805"/>
                  <a:pt x="1391" y="977"/>
                </a:cubicBezTo>
                <a:cubicBezTo>
                  <a:pt x="695" y="2512"/>
                  <a:pt x="701" y="3895"/>
                  <a:pt x="1403" y="5113"/>
                </a:cubicBezTo>
                <a:cubicBezTo>
                  <a:pt x="1389" y="5111"/>
                  <a:pt x="1374" y="5111"/>
                  <a:pt x="1360" y="5111"/>
                </a:cubicBezTo>
                <a:cubicBezTo>
                  <a:pt x="1076" y="5111"/>
                  <a:pt x="803" y="5375"/>
                  <a:pt x="824" y="5707"/>
                </a:cubicBezTo>
                <a:cubicBezTo>
                  <a:pt x="916" y="7101"/>
                  <a:pt x="1428" y="8182"/>
                  <a:pt x="2351" y="8934"/>
                </a:cubicBezTo>
                <a:cubicBezTo>
                  <a:pt x="2176" y="9073"/>
                  <a:pt x="2102" y="9307"/>
                  <a:pt x="2164" y="9524"/>
                </a:cubicBezTo>
                <a:cubicBezTo>
                  <a:pt x="2456" y="10535"/>
                  <a:pt x="3310" y="11633"/>
                  <a:pt x="4615" y="12155"/>
                </a:cubicBezTo>
                <a:cubicBezTo>
                  <a:pt x="3657" y="12655"/>
                  <a:pt x="2516" y="12903"/>
                  <a:pt x="1345" y="12903"/>
                </a:cubicBezTo>
                <a:cubicBezTo>
                  <a:pt x="1111" y="12903"/>
                  <a:pt x="876" y="12893"/>
                  <a:pt x="641" y="12873"/>
                </a:cubicBezTo>
                <a:cubicBezTo>
                  <a:pt x="628" y="12872"/>
                  <a:pt x="615" y="12872"/>
                  <a:pt x="603" y="12872"/>
                </a:cubicBezTo>
                <a:cubicBezTo>
                  <a:pt x="362" y="12872"/>
                  <a:pt x="155" y="13031"/>
                  <a:pt x="78" y="13266"/>
                </a:cubicBezTo>
                <a:cubicBezTo>
                  <a:pt x="0" y="13512"/>
                  <a:pt x="113" y="13788"/>
                  <a:pt x="334" y="13922"/>
                </a:cubicBezTo>
                <a:cubicBezTo>
                  <a:pt x="1162" y="14423"/>
                  <a:pt x="3243" y="15596"/>
                  <a:pt x="6294" y="15596"/>
                </a:cubicBezTo>
                <a:cubicBezTo>
                  <a:pt x="14568" y="15596"/>
                  <a:pt x="17244" y="8279"/>
                  <a:pt x="17244" y="4736"/>
                </a:cubicBezTo>
                <a:cubicBezTo>
                  <a:pt x="17241" y="4515"/>
                  <a:pt x="17243" y="4541"/>
                  <a:pt x="17230" y="4426"/>
                </a:cubicBezTo>
                <a:cubicBezTo>
                  <a:pt x="17250" y="4403"/>
                  <a:pt x="17326" y="4347"/>
                  <a:pt x="17386" y="4301"/>
                </a:cubicBezTo>
                <a:cubicBezTo>
                  <a:pt x="17696" y="4067"/>
                  <a:pt x="18237" y="3680"/>
                  <a:pt x="18983" y="2590"/>
                </a:cubicBezTo>
                <a:cubicBezTo>
                  <a:pt x="19121" y="2386"/>
                  <a:pt x="19111" y="2118"/>
                  <a:pt x="18957" y="1925"/>
                </a:cubicBezTo>
                <a:cubicBezTo>
                  <a:pt x="18840" y="1779"/>
                  <a:pt x="18708" y="1722"/>
                  <a:pt x="18558" y="1722"/>
                </a:cubicBezTo>
                <a:cubicBezTo>
                  <a:pt x="18451" y="1722"/>
                  <a:pt x="18336" y="1751"/>
                  <a:pt x="18212" y="1799"/>
                </a:cubicBezTo>
                <a:cubicBezTo>
                  <a:pt x="18352" y="1553"/>
                  <a:pt x="18467" y="1291"/>
                  <a:pt x="18559" y="1014"/>
                </a:cubicBezTo>
                <a:cubicBezTo>
                  <a:pt x="18631" y="800"/>
                  <a:pt x="18553" y="614"/>
                  <a:pt x="18382" y="465"/>
                </a:cubicBezTo>
                <a:cubicBezTo>
                  <a:pt x="18282" y="379"/>
                  <a:pt x="18151" y="335"/>
                  <a:pt x="18020" y="335"/>
                </a:cubicBezTo>
                <a:cubicBezTo>
                  <a:pt x="17928" y="335"/>
                  <a:pt x="17837" y="356"/>
                  <a:pt x="17754" y="398"/>
                </a:cubicBezTo>
                <a:cubicBezTo>
                  <a:pt x="16848" y="856"/>
                  <a:pt x="16172" y="1054"/>
                  <a:pt x="15873" y="1113"/>
                </a:cubicBezTo>
                <a:cubicBezTo>
                  <a:pt x="15090" y="395"/>
                  <a:pt x="14251" y="0"/>
                  <a:pt x="1298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0" name="Google Shape;1340;p60"/>
          <p:cNvSpPr/>
          <p:nvPr/>
        </p:nvSpPr>
        <p:spPr>
          <a:xfrm>
            <a:off x="2816250" y="3525100"/>
            <a:ext cx="3437400" cy="873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41"/>
          <p:cNvSpPr txBox="1"/>
          <p:nvPr>
            <p:ph type="title"/>
          </p:nvPr>
        </p:nvSpPr>
        <p:spPr>
          <a:xfrm>
            <a:off x="5075883" y="2244638"/>
            <a:ext cx="2789100" cy="11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181" name="Google Shape;1181;p41"/>
          <p:cNvSpPr txBox="1"/>
          <p:nvPr>
            <p:ph idx="2" type="title"/>
          </p:nvPr>
        </p:nvSpPr>
        <p:spPr>
          <a:xfrm>
            <a:off x="5075850" y="1209713"/>
            <a:ext cx="2789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1182" name="Google Shape;1182;p41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20099" l="0" r="0" t="20099"/>
          <a:stretch/>
        </p:blipFill>
        <p:spPr>
          <a:xfrm>
            <a:off x="1279000" y="1004650"/>
            <a:ext cx="3364823" cy="1341503"/>
          </a:xfrm>
          <a:prstGeom prst="rect">
            <a:avLst/>
          </a:prstGeom>
        </p:spPr>
      </p:pic>
      <p:pic>
        <p:nvPicPr>
          <p:cNvPr id="1183" name="Google Shape;1183;p41"/>
          <p:cNvPicPr preferRelativeResize="0"/>
          <p:nvPr>
            <p:ph idx="4" type="pic"/>
          </p:nvPr>
        </p:nvPicPr>
        <p:blipFill rotWithShape="1">
          <a:blip r:embed="rId4">
            <a:alphaModFix/>
          </a:blip>
          <a:srcRect b="20099" l="0" r="0" t="20099"/>
          <a:stretch/>
        </p:blipFill>
        <p:spPr>
          <a:xfrm>
            <a:off x="1279000" y="2797351"/>
            <a:ext cx="3364822" cy="1341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42"/>
          <p:cNvSpPr txBox="1"/>
          <p:nvPr>
            <p:ph idx="7" type="subTitle"/>
          </p:nvPr>
        </p:nvSpPr>
        <p:spPr>
          <a:xfrm>
            <a:off x="719975" y="1238600"/>
            <a:ext cx="77040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Objective: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Implement a </a:t>
            </a:r>
            <a:r>
              <a:rPr b="1" lang="en">
                <a:latin typeface="IBM Plex Mono"/>
                <a:ea typeface="IBM Plex Mono"/>
                <a:cs typeface="IBM Plex Mono"/>
                <a:sym typeface="IBM Plex Mono"/>
              </a:rPr>
              <a:t>digital equalizer (EQ)</a:t>
            </a:r>
            <a:r>
              <a:rPr lang="en"/>
              <a:t> that processes audio signals in real time by using a </a:t>
            </a:r>
            <a:r>
              <a:rPr b="1" lang="en">
                <a:latin typeface="IBM Plex Mono"/>
                <a:ea typeface="IBM Plex Mono"/>
                <a:cs typeface="IBM Plex Mono"/>
                <a:sym typeface="IBM Plex Mono"/>
              </a:rPr>
              <a:t>pipelined IIR filter</a:t>
            </a:r>
            <a:r>
              <a:rPr lang="en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Challenges: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Precision &amp; Resource Management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Low Latency Processing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Dynamic Filter Response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Pipelining Feedback and Feed-Forward Paths</a:t>
            </a:r>
            <a:endParaRPr/>
          </a:p>
        </p:txBody>
      </p:sp>
      <p:sp>
        <p:nvSpPr>
          <p:cNvPr id="1189" name="Google Shape;1189;p42"/>
          <p:cNvSpPr txBox="1"/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Problem Statement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43"/>
          <p:cNvSpPr txBox="1"/>
          <p:nvPr>
            <p:ph type="title"/>
          </p:nvPr>
        </p:nvSpPr>
        <p:spPr>
          <a:xfrm>
            <a:off x="5075883" y="2244638"/>
            <a:ext cx="2789100" cy="11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Setup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" name="Google Shape;1195;p43"/>
          <p:cNvSpPr txBox="1"/>
          <p:nvPr>
            <p:ph idx="2" type="title"/>
          </p:nvPr>
        </p:nvSpPr>
        <p:spPr>
          <a:xfrm>
            <a:off x="5075850" y="1209713"/>
            <a:ext cx="2789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pic>
        <p:nvPicPr>
          <p:cNvPr id="1196" name="Google Shape;1196;p43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1578" l="0" r="0" t="1578"/>
          <a:stretch/>
        </p:blipFill>
        <p:spPr>
          <a:xfrm>
            <a:off x="1279000" y="1004650"/>
            <a:ext cx="3364823" cy="1341503"/>
          </a:xfrm>
          <a:prstGeom prst="rect">
            <a:avLst/>
          </a:prstGeom>
        </p:spPr>
      </p:pic>
      <p:pic>
        <p:nvPicPr>
          <p:cNvPr id="1197" name="Google Shape;1197;p43"/>
          <p:cNvPicPr preferRelativeResize="0"/>
          <p:nvPr>
            <p:ph idx="4" type="pic"/>
          </p:nvPr>
        </p:nvPicPr>
        <p:blipFill rotWithShape="1">
          <a:blip r:embed="rId4">
            <a:alphaModFix/>
          </a:blip>
          <a:srcRect b="33523" l="0" r="0" t="33526"/>
          <a:stretch/>
        </p:blipFill>
        <p:spPr>
          <a:xfrm>
            <a:off x="1279000" y="2797351"/>
            <a:ext cx="3364822" cy="13414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Setup</a:t>
            </a:r>
            <a:endParaRPr/>
          </a:p>
        </p:txBody>
      </p:sp>
      <p:sp>
        <p:nvSpPr>
          <p:cNvPr id="1203" name="Google Shape;1203;p44"/>
          <p:cNvSpPr txBox="1"/>
          <p:nvPr>
            <p:ph idx="4294967295" type="subTitle"/>
          </p:nvPr>
        </p:nvSpPr>
        <p:spPr>
          <a:xfrm>
            <a:off x="719975" y="1238600"/>
            <a:ext cx="77040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IBM Plex Mono"/>
              <a:buChar char="●"/>
            </a:pPr>
            <a:r>
              <a:rPr lang="en" sz="1900">
                <a:latin typeface="IBM Plex Mono"/>
                <a:ea typeface="IBM Plex Mono"/>
                <a:cs typeface="IBM Plex Mono"/>
                <a:sym typeface="IBM Plex Mono"/>
              </a:rPr>
              <a:t>Testbench Structure (FIR_Filter_tb)</a:t>
            </a:r>
            <a:endParaRPr sz="19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IBM Plex Mono"/>
              <a:buChar char="○"/>
            </a:pPr>
            <a:r>
              <a:rPr lang="en" sz="1900">
                <a:latin typeface="IBM Plex Mono"/>
                <a:ea typeface="IBM Plex Mono"/>
                <a:cs typeface="IBM Plex Mono"/>
                <a:sym typeface="IBM Plex Mono"/>
              </a:rPr>
              <a:t>Modules:</a:t>
            </a:r>
            <a:endParaRPr sz="19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SzPts val="1900"/>
              <a:buFont typeface="IBM Plex Mono"/>
              <a:buChar char="■"/>
            </a:pPr>
            <a:r>
              <a:rPr b="1" lang="en" sz="1900">
                <a:latin typeface="IBM Plex Mono"/>
                <a:ea typeface="IBM Plex Mono"/>
                <a:cs typeface="IBM Plex Mono"/>
                <a:sym typeface="IBM Plex Mono"/>
              </a:rPr>
              <a:t>Iir_filter_pipelined</a:t>
            </a:r>
            <a:endParaRPr b="1" sz="19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SzPts val="1900"/>
              <a:buFont typeface="IBM Plex Mono"/>
              <a:buChar char="■"/>
            </a:pPr>
            <a:r>
              <a:rPr b="1" lang="en" sz="1900">
                <a:latin typeface="IBM Plex Mono"/>
                <a:ea typeface="IBM Plex Mono"/>
                <a:cs typeface="IBM Plex Mono"/>
                <a:sym typeface="IBM Plex Mono"/>
              </a:rPr>
              <a:t>Coeff_selector</a:t>
            </a:r>
            <a:endParaRPr b="1" sz="19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SzPts val="1900"/>
              <a:buFont typeface="IBM Plex Mono"/>
              <a:buChar char="■"/>
            </a:pPr>
            <a:r>
              <a:rPr b="1" lang="en" sz="1900">
                <a:latin typeface="IBM Plex Mono"/>
                <a:ea typeface="IBM Plex Mono"/>
                <a:cs typeface="IBM Plex Mono"/>
                <a:sym typeface="IBM Plex Mono"/>
              </a:rPr>
              <a:t>SineWave</a:t>
            </a:r>
            <a:endParaRPr b="1" sz="19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SzPts val="1900"/>
              <a:buFont typeface="IBM Plex Mono"/>
              <a:buChar char="■"/>
            </a:pPr>
            <a:r>
              <a:rPr b="1" lang="en" sz="1900">
                <a:latin typeface="IBM Plex Mono"/>
                <a:ea typeface="IBM Plex Mono"/>
                <a:cs typeface="IBM Plex Mono"/>
                <a:sym typeface="IBM Plex Mono"/>
              </a:rPr>
              <a:t>Counter</a:t>
            </a:r>
            <a:endParaRPr b="1" sz="19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IBM Plex Mono"/>
              <a:buChar char="●"/>
            </a:pPr>
            <a:r>
              <a:rPr lang="en" sz="1900">
                <a:latin typeface="IBM Plex Mono"/>
                <a:ea typeface="IBM Plex Mono"/>
                <a:cs typeface="IBM Plex Mono"/>
                <a:sym typeface="IBM Plex Mono"/>
              </a:rPr>
              <a:t>Octave Code</a:t>
            </a:r>
            <a:endParaRPr sz="19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IBM Plex Mono"/>
              <a:buChar char="○"/>
            </a:pPr>
            <a:r>
              <a:rPr lang="en" sz="1900">
                <a:latin typeface="IBM Plex Mono"/>
                <a:ea typeface="IBM Plex Mono"/>
                <a:cs typeface="IBM Plex Mono"/>
                <a:sym typeface="IBM Plex Mono"/>
              </a:rPr>
              <a:t>Generate </a:t>
            </a:r>
            <a:r>
              <a:rPr lang="en" sz="1900">
                <a:latin typeface="IBM Plex Mono"/>
                <a:ea typeface="IBM Plex Mono"/>
                <a:cs typeface="IBM Plex Mono"/>
                <a:sym typeface="IBM Plex Mono"/>
              </a:rPr>
              <a:t>test vector</a:t>
            </a:r>
            <a:endParaRPr sz="19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SzPts val="1900"/>
              <a:buFont typeface="IBM Plex Mono"/>
              <a:buChar char="■"/>
            </a:pPr>
            <a:r>
              <a:rPr lang="en" sz="1900">
                <a:latin typeface="IBM Plex Mono"/>
                <a:ea typeface="IBM Plex Mono"/>
                <a:cs typeface="IBM Plex Mono"/>
                <a:sym typeface="IBM Plex Mono"/>
              </a:rPr>
              <a:t>Makes test data in binary</a:t>
            </a:r>
            <a:endParaRPr sz="19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IBM Plex Mono"/>
              <a:buChar char="○"/>
            </a:pPr>
            <a:r>
              <a:rPr lang="en" sz="1900">
                <a:latin typeface="IBM Plex Mono"/>
                <a:ea typeface="IBM Plex Mono"/>
                <a:cs typeface="IBM Plex Mono"/>
                <a:sym typeface="IBM Plex Mono"/>
              </a:rPr>
              <a:t>Generate Coefficients	</a:t>
            </a:r>
            <a:endParaRPr sz="19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SzPts val="1900"/>
              <a:buFont typeface="IBM Plex Mono"/>
              <a:buChar char="■"/>
            </a:pPr>
            <a:r>
              <a:rPr lang="en" sz="1900">
                <a:latin typeface="IBM Plex Mono"/>
                <a:ea typeface="IBM Plex Mono"/>
                <a:cs typeface="IBM Plex Mono"/>
                <a:sym typeface="IBM Plex Mono"/>
              </a:rPr>
              <a:t>Makes SystemVerilog 3D array initialization for Coefs</a:t>
            </a:r>
            <a:endParaRPr sz="19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07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45"/>
          <p:cNvSpPr txBox="1"/>
          <p:nvPr>
            <p:ph idx="4294967295" type="subTitle"/>
          </p:nvPr>
        </p:nvSpPr>
        <p:spPr>
          <a:xfrm>
            <a:off x="719975" y="1238600"/>
            <a:ext cx="7704000" cy="3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IBM Plex Mono"/>
              <a:buChar char="●"/>
            </a:pPr>
            <a:r>
              <a:rPr lang="en" sz="1800">
                <a:latin typeface="IBM Plex Mono"/>
                <a:ea typeface="IBM Plex Mono"/>
                <a:cs typeface="IBM Plex Mono"/>
                <a:sym typeface="IBM Plex Mono"/>
              </a:rPr>
              <a:t>Important Signals:</a:t>
            </a:r>
            <a:endParaRPr sz="18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IBM Plex Mono"/>
              <a:buChar char="●"/>
            </a:pPr>
            <a:r>
              <a:rPr lang="en" sz="1800">
                <a:latin typeface="IBM Plex Mono"/>
                <a:ea typeface="IBM Plex Mono"/>
                <a:cs typeface="IBM Plex Mono"/>
                <a:sym typeface="IBM Plex Mono"/>
              </a:rPr>
              <a:t>filter_index (input), </a:t>
            </a:r>
            <a:r>
              <a:rPr lang="en" sz="1800">
                <a:latin typeface="IBM Plex Mono"/>
                <a:ea typeface="IBM Plex Mono"/>
                <a:cs typeface="IBM Plex Mono"/>
                <a:sym typeface="IBM Plex Mono"/>
              </a:rPr>
              <a:t>B (output), A (output)</a:t>
            </a:r>
            <a:endParaRPr sz="18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IBM Plex Mono"/>
              <a:buChar char="●"/>
            </a:pPr>
            <a:r>
              <a:rPr lang="en" sz="1800">
                <a:latin typeface="IBM Plex Mono"/>
                <a:ea typeface="IBM Plex Mono"/>
                <a:cs typeface="IBM Plex Mono"/>
                <a:sym typeface="IBM Plex Mono"/>
              </a:rPr>
              <a:t>Important Variables:</a:t>
            </a:r>
            <a:endParaRPr sz="18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IBM Plex Mono"/>
              <a:buChar char="●"/>
            </a:pPr>
            <a:r>
              <a:rPr lang="en" sz="1800">
                <a:latin typeface="IBM Plex Mono"/>
                <a:ea typeface="IBM Plex Mono"/>
                <a:cs typeface="IBM Plex Mono"/>
                <a:sym typeface="IBM Plex Mono"/>
              </a:rPr>
              <a:t>mem (3D array)</a:t>
            </a:r>
            <a:endParaRPr sz="18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IBM Plex Mono"/>
              <a:buChar char="○"/>
            </a:pPr>
            <a:r>
              <a:rPr lang="en" sz="1800">
                <a:latin typeface="IBM Plex Mono"/>
                <a:ea typeface="IBM Plex Mono"/>
                <a:cs typeface="IBM Plex Mono"/>
                <a:sym typeface="IBM Plex Mono"/>
              </a:rPr>
              <a:t>Dimensions: [NUM_LP_FILTERS][2][FF_TAP_COUNT]</a:t>
            </a:r>
            <a:endParaRPr sz="18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IBM Plex Mono"/>
              <a:buChar char="■"/>
            </a:pPr>
            <a:r>
              <a:rPr lang="en" sz="1800">
                <a:latin typeface="IBM Plex Mono"/>
                <a:ea typeface="IBM Plex Mono"/>
                <a:cs typeface="IBM Plex Mono"/>
                <a:sym typeface="IBM Plex Mono"/>
              </a:rPr>
              <a:t>First Dimension: Filter index (0 to 19).</a:t>
            </a:r>
            <a:endParaRPr sz="18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IBM Plex Mono"/>
              <a:buChar char="■"/>
            </a:pPr>
            <a:r>
              <a:rPr lang="en" sz="1800">
                <a:latin typeface="IBM Plex Mono"/>
                <a:ea typeface="IBM Plex Mono"/>
                <a:cs typeface="IBM Plex Mono"/>
                <a:sym typeface="IBM Plex Mono"/>
              </a:rPr>
              <a:t>Second Dimension: Coefficient type (0 for B taps, 1 for A taps).</a:t>
            </a:r>
            <a:endParaRPr sz="1800"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IBM Plex Mono"/>
              <a:buChar char="■"/>
            </a:pPr>
            <a:r>
              <a:rPr lang="en" sz="1800">
                <a:latin typeface="IBM Plex Mono"/>
                <a:ea typeface="IBM Plex Mono"/>
                <a:cs typeface="IBM Plex Mono"/>
                <a:sym typeface="IBM Plex Mono"/>
              </a:rPr>
              <a:t>Third Dimension: Tap index within each filter.</a:t>
            </a:r>
            <a:endParaRPr sz="1800"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209" name="Google Shape;1209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Coeff_selector Module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Setup</a:t>
            </a:r>
            <a:endParaRPr/>
          </a:p>
        </p:txBody>
      </p:sp>
      <p:pic>
        <p:nvPicPr>
          <p:cNvPr id="1215" name="Google Shape;121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5974" y="1299800"/>
            <a:ext cx="4812049" cy="344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0" name="Google Shape;1220;p47" title="Magnitude and Phase Response of LP Filter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1" y="1156124"/>
            <a:ext cx="7247575" cy="344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1" name="Google Shape;1221;p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Setup</a:t>
            </a:r>
            <a:endParaRPr/>
          </a:p>
        </p:txBody>
      </p:sp>
      <p:pic>
        <p:nvPicPr>
          <p:cNvPr id="1222" name="Google Shape;1222;p47"/>
          <p:cNvPicPr preferRelativeResize="0"/>
          <p:nvPr/>
        </p:nvPicPr>
        <p:blipFill rotWithShape="1">
          <a:blip r:embed="rId4">
            <a:alphaModFix/>
          </a:blip>
          <a:srcRect b="0" l="0" r="0" t="1429"/>
          <a:stretch/>
        </p:blipFill>
        <p:spPr>
          <a:xfrm>
            <a:off x="7552375" y="1524000"/>
            <a:ext cx="871625" cy="28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gital Technology Consulting by Slidesgo">
  <a:themeElements>
    <a:clrScheme name="Simple Light">
      <a:dk1>
        <a:srgbClr val="FFFFFF"/>
      </a:dk1>
      <a:lt1>
        <a:srgbClr val="000000"/>
      </a:lt1>
      <a:dk2>
        <a:srgbClr val="AC91E5"/>
      </a:dk2>
      <a:lt2>
        <a:srgbClr val="BA4888"/>
      </a:lt2>
      <a:accent1>
        <a:srgbClr val="A0386E"/>
      </a:accent1>
      <a:accent2>
        <a:srgbClr val="F6439D"/>
      </a:accent2>
      <a:accent3>
        <a:srgbClr val="272B82"/>
      </a:accent3>
      <a:accent4>
        <a:srgbClr val="60CCCB"/>
      </a:accent4>
      <a:accent5>
        <a:srgbClr val="63D790"/>
      </a:accent5>
      <a:accent6>
        <a:srgbClr val="D0DF7E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