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B37A-C159-CE0A-A67D-EA08C352F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575C-99F3-39ED-F11C-DD8BC420F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F72B5-5774-FE98-9B0F-7A962E7D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26B1-75BE-45DC-91DB-F9B1AAC3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3B4E-E5B5-A980-3D53-64E6A260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E75E-FB98-6B4B-5679-2A9101BE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80690-2D2F-D2E8-D176-3C28670D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8580-92C6-CA84-0472-4E3EED6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0A25-9C0F-E9CD-046E-8385168B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7746-F4E4-50B2-C923-BA4800AF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A3CE-1D90-E89A-CC7A-5D8DE505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B3C37-AF29-931A-7A9F-14AE8623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4806-8E42-4AFB-AA79-2B44C65D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69FE-BE65-383A-8846-62FE1F0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79B5-1D59-793C-B66B-847E5E89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40C6-987F-EA8E-B0E9-FB852C3E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476C-DD10-669F-B102-B26CB969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AF7-F061-0BC7-1359-65BA6E4D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EA44-2E0F-697C-0945-B37CBB5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C85B-B061-AE6F-2B39-375497FD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6A96-ABA3-8377-527C-EFD251D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6E2F-B9E4-EC63-DD6A-6C0DCFE3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8CA2-733F-18A5-1584-F110988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30C1-6A8A-63D6-368F-23511A68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096B-1699-C5F4-B92E-030A67A8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56B1-2550-1F9B-A4E1-01E233D4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9C35-152F-7B4D-32D7-08C4A6CF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6E6A9-2119-C4D8-0E06-5B857E9C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D170C-2B38-6E25-F58C-58E0A2B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34773-E06F-429F-2BD2-8AE6123B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A1B5-5BA5-A3C8-7B4D-74A0BFD1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DD05-B4A4-45C6-C207-91204D68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746B-EA33-A0B2-8B8E-26157A23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1E445-49ED-88E5-BF69-7E94DCAA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A29C7-7B37-ECB5-08D0-766ED491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8EBFC-EA32-95EF-C4D4-FFF277C3A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7ADD-DE41-C336-7B64-002D3CBE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B6E84-D8A2-1B0D-D4FA-418D07B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FEAEC-9029-7A20-2796-CDD03608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5DCC-F95B-F0A2-526A-B7C3F9AF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76D2-5752-28A9-4F66-07DB4C90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812A9-9996-2463-D2FA-E7A5AB7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4D0AC-7D39-4B00-1C06-352466D9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3D261-60B9-CE85-592C-3FEE1429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02487-B271-9A7E-6793-751B263C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9B61D-6651-F714-AD59-D354BF7D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4E69-F05E-724A-5C13-A2631F26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CD83-ADA8-0D99-B610-66FADF9D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07F9-FF94-8332-B153-21630524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E237-8D7E-6527-D6C0-54E6A55B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F4F9-C176-C8E7-4595-9F5DF346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FF1EE-0EF7-62EC-6457-F4B723A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C143-5E34-46C6-D219-04F88A86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FF2D7-FDFA-6D5E-D722-21B757216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FBF2E-8A7A-4D87-7B57-F8665617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2482-6199-68F1-DF1C-6DB697F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C2A14-3D0B-71D4-10A5-EF4674D6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0098-312F-FC3E-C90D-BA0D1F1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B5B43-6FB3-4695-45F9-7586B559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42B3-030D-5C6C-DFBC-5FF0A634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0A18-0F4E-E2D2-1108-F41B89E08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F760-F540-46A2-8753-9C4DA6442E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A432-793F-4D3B-3058-CF67F6EB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AD24-EE6C-A20D-6FCA-39842CF5B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7B25A1-8769-9E5A-E513-40E363672C42}"/>
              </a:ext>
            </a:extLst>
          </p:cNvPr>
          <p:cNvCxnSpPr>
            <a:cxnSpLocks/>
          </p:cNvCxnSpPr>
          <p:nvPr/>
        </p:nvCxnSpPr>
        <p:spPr>
          <a:xfrm>
            <a:off x="1390264" y="1240971"/>
            <a:ext cx="42199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4F00A-5AA0-A0AD-2EB4-13D75206B56E}"/>
              </a:ext>
            </a:extLst>
          </p:cNvPr>
          <p:cNvCxnSpPr>
            <a:cxnSpLocks/>
          </p:cNvCxnSpPr>
          <p:nvPr/>
        </p:nvCxnSpPr>
        <p:spPr>
          <a:xfrm>
            <a:off x="1660849" y="1240971"/>
            <a:ext cx="0" cy="45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250CA-5C63-1145-D5B5-DDEE9FFDF81B}"/>
              </a:ext>
            </a:extLst>
          </p:cNvPr>
          <p:cNvSpPr/>
          <p:nvPr/>
        </p:nvSpPr>
        <p:spPr>
          <a:xfrm>
            <a:off x="1390264" y="1707501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67C59AA-BC30-9637-5B84-B908CF1CB909}"/>
              </a:ext>
            </a:extLst>
          </p:cNvPr>
          <p:cNvSpPr/>
          <p:nvPr/>
        </p:nvSpPr>
        <p:spPr>
          <a:xfrm rot="5400000">
            <a:off x="2097157" y="96436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2E65F0-CCF5-2754-BBFC-87D7A13406A2}"/>
              </a:ext>
            </a:extLst>
          </p:cNvPr>
          <p:cNvSpPr/>
          <p:nvPr/>
        </p:nvSpPr>
        <p:spPr>
          <a:xfrm>
            <a:off x="2793356" y="1012377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DE165-2FA4-2070-E27F-735964E88F7C}"/>
              </a:ext>
            </a:extLst>
          </p:cNvPr>
          <p:cNvSpPr txBox="1"/>
          <p:nvPr/>
        </p:nvSpPr>
        <p:spPr>
          <a:xfrm>
            <a:off x="2892881" y="1049018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6951312-BCC7-B89D-5DE7-0B0AC256655B}"/>
              </a:ext>
            </a:extLst>
          </p:cNvPr>
          <p:cNvSpPr/>
          <p:nvPr/>
        </p:nvSpPr>
        <p:spPr>
          <a:xfrm rot="5400000">
            <a:off x="2097156" y="2414397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526B9F-DD1F-ED1C-46C6-60FAD53FEA7A}"/>
              </a:ext>
            </a:extLst>
          </p:cNvPr>
          <p:cNvSpPr/>
          <p:nvPr/>
        </p:nvSpPr>
        <p:spPr>
          <a:xfrm>
            <a:off x="2793355" y="2462413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6E55D3-9E95-84AE-6D82-758ADA6B0622}"/>
              </a:ext>
            </a:extLst>
          </p:cNvPr>
          <p:cNvSpPr txBox="1"/>
          <p:nvPr/>
        </p:nvSpPr>
        <p:spPr>
          <a:xfrm>
            <a:off x="2892880" y="2499054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0557B80-E5A8-62E2-9508-9DBA86E80E79}"/>
              </a:ext>
            </a:extLst>
          </p:cNvPr>
          <p:cNvSpPr/>
          <p:nvPr/>
        </p:nvSpPr>
        <p:spPr>
          <a:xfrm rot="5400000">
            <a:off x="2097155" y="525761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028AA7-3AC5-66A4-A066-904D5C4166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60849" y="2164700"/>
            <a:ext cx="0" cy="1026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0972D3B-20BC-20B6-9492-6D08582F3C3E}"/>
              </a:ext>
            </a:extLst>
          </p:cNvPr>
          <p:cNvSpPr/>
          <p:nvPr/>
        </p:nvSpPr>
        <p:spPr>
          <a:xfrm>
            <a:off x="1390264" y="3200400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B6CFFE67-80FE-6768-3DAE-E97EF3A63049}"/>
              </a:ext>
            </a:extLst>
          </p:cNvPr>
          <p:cNvSpPr/>
          <p:nvPr/>
        </p:nvSpPr>
        <p:spPr>
          <a:xfrm rot="5400000">
            <a:off x="2097156" y="379936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473193-9B7C-FDC6-EF79-55150A11AD47}"/>
              </a:ext>
            </a:extLst>
          </p:cNvPr>
          <p:cNvSpPr/>
          <p:nvPr/>
        </p:nvSpPr>
        <p:spPr>
          <a:xfrm>
            <a:off x="2793355" y="3847381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A5A06-235C-944A-0843-EE70D795C62A}"/>
              </a:ext>
            </a:extLst>
          </p:cNvPr>
          <p:cNvSpPr txBox="1"/>
          <p:nvPr/>
        </p:nvSpPr>
        <p:spPr>
          <a:xfrm>
            <a:off x="2892880" y="3884022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59070C-2A3F-9668-8D36-37B6007F6B6B}"/>
              </a:ext>
            </a:extLst>
          </p:cNvPr>
          <p:cNvCxnSpPr>
            <a:cxnSpLocks/>
          </p:cNvCxnSpPr>
          <p:nvPr/>
        </p:nvCxnSpPr>
        <p:spPr>
          <a:xfrm>
            <a:off x="1660848" y="4091091"/>
            <a:ext cx="1" cy="4849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BE6D0-8810-8D29-95F0-DB7764FC3A82}"/>
              </a:ext>
            </a:extLst>
          </p:cNvPr>
          <p:cNvSpPr/>
          <p:nvPr/>
        </p:nvSpPr>
        <p:spPr>
          <a:xfrm>
            <a:off x="1390264" y="4585368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D89387-BBBC-DC5D-50D8-0971808DDCA5}"/>
              </a:ext>
            </a:extLst>
          </p:cNvPr>
          <p:cNvCxnSpPr>
            <a:cxnSpLocks/>
          </p:cNvCxnSpPr>
          <p:nvPr/>
        </p:nvCxnSpPr>
        <p:spPr>
          <a:xfrm>
            <a:off x="1660849" y="5042567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5A11E-8BA9-1F08-F25C-AA24D91EE850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1660849" y="5534226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6BC90-6A62-E43D-66A0-8F2301B2E892}"/>
              </a:ext>
            </a:extLst>
          </p:cNvPr>
          <p:cNvCxnSpPr>
            <a:cxnSpLocks/>
          </p:cNvCxnSpPr>
          <p:nvPr/>
        </p:nvCxnSpPr>
        <p:spPr>
          <a:xfrm>
            <a:off x="1660848" y="4091091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817AD-658B-22F2-C199-C605B250E35B}"/>
              </a:ext>
            </a:extLst>
          </p:cNvPr>
          <p:cNvCxnSpPr>
            <a:cxnSpLocks/>
          </p:cNvCxnSpPr>
          <p:nvPr/>
        </p:nvCxnSpPr>
        <p:spPr>
          <a:xfrm>
            <a:off x="1660848" y="2691500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E9F887-5C04-BDDF-D8B4-AE8BECAF386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541230" y="2691007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8A0F8C-118A-747E-68B1-87F6B28A1076}"/>
              </a:ext>
            </a:extLst>
          </p:cNvPr>
          <p:cNvCxnSpPr>
            <a:cxnSpLocks/>
          </p:cNvCxnSpPr>
          <p:nvPr/>
        </p:nvCxnSpPr>
        <p:spPr>
          <a:xfrm flipV="1">
            <a:off x="2539182" y="4059096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5FE107-4744-71D2-3304-927C6C3D3282}"/>
              </a:ext>
            </a:extLst>
          </p:cNvPr>
          <p:cNvCxnSpPr>
            <a:cxnSpLocks/>
          </p:cNvCxnSpPr>
          <p:nvPr/>
        </p:nvCxnSpPr>
        <p:spPr>
          <a:xfrm>
            <a:off x="2539181" y="5526053"/>
            <a:ext cx="49987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0267F6-8D24-C16E-ACB1-1FED4A5D1B9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39059" y="1460241"/>
            <a:ext cx="2" cy="1002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1A6824-3406-E9EC-0700-919BAE4765D7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039057" y="2927913"/>
            <a:ext cx="4" cy="919468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5F226D-6C32-61D6-DE22-DC4028E11425}"/>
              </a:ext>
            </a:extLst>
          </p:cNvPr>
          <p:cNvCxnSpPr>
            <a:cxnSpLocks/>
          </p:cNvCxnSpPr>
          <p:nvPr/>
        </p:nvCxnSpPr>
        <p:spPr>
          <a:xfrm>
            <a:off x="3039053" y="4312881"/>
            <a:ext cx="0" cy="12213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478055E-C2FF-F40F-721C-91E2EDD01AFF}"/>
              </a:ext>
            </a:extLst>
          </p:cNvPr>
          <p:cNvSpPr/>
          <p:nvPr/>
        </p:nvSpPr>
        <p:spPr>
          <a:xfrm flipH="1">
            <a:off x="5069050" y="1707501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F624C6-08B5-2BAF-5A3E-ACB0FD417C9B}"/>
              </a:ext>
            </a:extLst>
          </p:cNvPr>
          <p:cNvSpPr txBox="1"/>
          <p:nvPr/>
        </p:nvSpPr>
        <p:spPr>
          <a:xfrm flipH="1">
            <a:off x="5190346" y="175143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8BE7A5C-5B1B-3E83-0716-74ED4712C29E}"/>
              </a:ext>
            </a:extLst>
          </p:cNvPr>
          <p:cNvSpPr/>
          <p:nvPr/>
        </p:nvSpPr>
        <p:spPr>
          <a:xfrm flipH="1">
            <a:off x="3715717" y="1012377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F9955A-CC1F-ED7D-22B1-72C1E8832F1B}"/>
              </a:ext>
            </a:extLst>
          </p:cNvPr>
          <p:cNvSpPr txBox="1"/>
          <p:nvPr/>
        </p:nvSpPr>
        <p:spPr>
          <a:xfrm flipH="1">
            <a:off x="3809024" y="1049018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C4277D96-2D05-9156-436E-A4A869F6115E}"/>
              </a:ext>
            </a:extLst>
          </p:cNvPr>
          <p:cNvSpPr/>
          <p:nvPr/>
        </p:nvSpPr>
        <p:spPr>
          <a:xfrm rot="16200000" flipH="1">
            <a:off x="4519422" y="2414397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BEB9AC-CD91-00B1-BC7E-5F5DC541E50E}"/>
              </a:ext>
            </a:extLst>
          </p:cNvPr>
          <p:cNvSpPr/>
          <p:nvPr/>
        </p:nvSpPr>
        <p:spPr>
          <a:xfrm flipH="1">
            <a:off x="3715718" y="2462413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118893-DD67-B841-F201-AFDEFFD364A3}"/>
              </a:ext>
            </a:extLst>
          </p:cNvPr>
          <p:cNvSpPr txBox="1"/>
          <p:nvPr/>
        </p:nvSpPr>
        <p:spPr>
          <a:xfrm flipH="1">
            <a:off x="3809025" y="2499054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5D697F3-9055-59CC-2608-A7E5C17DF011}"/>
              </a:ext>
            </a:extLst>
          </p:cNvPr>
          <p:cNvSpPr/>
          <p:nvPr/>
        </p:nvSpPr>
        <p:spPr>
          <a:xfrm rot="16200000" flipH="1">
            <a:off x="4519423" y="525761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CAAA2C-7A94-24C1-BE59-BB5DB0829DA7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5339635" y="2164700"/>
            <a:ext cx="0" cy="1026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D5DFC32-241E-9728-478E-5813560151DE}"/>
              </a:ext>
            </a:extLst>
          </p:cNvPr>
          <p:cNvSpPr/>
          <p:nvPr/>
        </p:nvSpPr>
        <p:spPr>
          <a:xfrm flipH="1">
            <a:off x="5069050" y="3200400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6008DE2B-6D85-FE35-6222-3B5A37BAEA84}"/>
              </a:ext>
            </a:extLst>
          </p:cNvPr>
          <p:cNvSpPr/>
          <p:nvPr/>
        </p:nvSpPr>
        <p:spPr>
          <a:xfrm rot="16200000" flipH="1">
            <a:off x="4519422" y="379936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E147011-D392-FAC0-2731-E94AD0DF14B8}"/>
              </a:ext>
            </a:extLst>
          </p:cNvPr>
          <p:cNvSpPr/>
          <p:nvPr/>
        </p:nvSpPr>
        <p:spPr>
          <a:xfrm flipH="1">
            <a:off x="3715718" y="3847381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D0BD19-DF50-6B6F-CC78-83A6198E72A2}"/>
              </a:ext>
            </a:extLst>
          </p:cNvPr>
          <p:cNvSpPr txBox="1"/>
          <p:nvPr/>
        </p:nvSpPr>
        <p:spPr>
          <a:xfrm flipH="1">
            <a:off x="3809025" y="3884022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411026-3D22-2034-7EB4-13D0DB68EE6D}"/>
              </a:ext>
            </a:extLst>
          </p:cNvPr>
          <p:cNvSpPr/>
          <p:nvPr/>
        </p:nvSpPr>
        <p:spPr>
          <a:xfrm flipH="1">
            <a:off x="5069050" y="4585368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F0BA37-3469-A1BC-5D1A-1CB325FB102F}"/>
              </a:ext>
            </a:extLst>
          </p:cNvPr>
          <p:cNvCxnSpPr>
            <a:cxnSpLocks/>
          </p:cNvCxnSpPr>
          <p:nvPr/>
        </p:nvCxnSpPr>
        <p:spPr>
          <a:xfrm flipH="1">
            <a:off x="5339635" y="5042567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407F677-4A26-B944-3F54-F2BB5886393B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4987986" y="5534226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447155-1A1C-8CFE-9B26-8C48C9477CF2}"/>
              </a:ext>
            </a:extLst>
          </p:cNvPr>
          <p:cNvCxnSpPr>
            <a:cxnSpLocks/>
          </p:cNvCxnSpPr>
          <p:nvPr/>
        </p:nvCxnSpPr>
        <p:spPr>
          <a:xfrm flipH="1">
            <a:off x="4987987" y="4091091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74F64D-F964-83C6-7AC5-C7D4B2B03126}"/>
              </a:ext>
            </a:extLst>
          </p:cNvPr>
          <p:cNvCxnSpPr>
            <a:cxnSpLocks/>
          </p:cNvCxnSpPr>
          <p:nvPr/>
        </p:nvCxnSpPr>
        <p:spPr>
          <a:xfrm flipH="1">
            <a:off x="4987987" y="2691500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991537B-7102-1F33-9F9D-C83193B6138C}"/>
              </a:ext>
            </a:extLst>
          </p:cNvPr>
          <p:cNvCxnSpPr>
            <a:cxnSpLocks/>
            <a:endCxn id="82" idx="2"/>
          </p:cNvCxnSpPr>
          <p:nvPr/>
        </p:nvCxnSpPr>
        <p:spPr>
          <a:xfrm flipH="1" flipV="1">
            <a:off x="4207129" y="2691007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F60A9A-4D41-C613-F7C7-D5CFC0E8BACF}"/>
              </a:ext>
            </a:extLst>
          </p:cNvPr>
          <p:cNvCxnSpPr>
            <a:cxnSpLocks/>
          </p:cNvCxnSpPr>
          <p:nvPr/>
        </p:nvCxnSpPr>
        <p:spPr>
          <a:xfrm flipH="1" flipV="1">
            <a:off x="4209177" y="4059096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2FD926-C57F-F203-23D0-C98351399D38}"/>
              </a:ext>
            </a:extLst>
          </p:cNvPr>
          <p:cNvCxnSpPr>
            <a:cxnSpLocks/>
          </p:cNvCxnSpPr>
          <p:nvPr/>
        </p:nvCxnSpPr>
        <p:spPr>
          <a:xfrm flipH="1">
            <a:off x="3961431" y="5526053"/>
            <a:ext cx="49987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A964582-065C-04ED-9183-5659A1637631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961423" y="1460241"/>
            <a:ext cx="2" cy="1002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1A3CE5-4280-171F-AB40-B84F228076F2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961423" y="2927913"/>
            <a:ext cx="4" cy="919468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CB3143-6353-AD5E-AC0C-37D9B7446ED8}"/>
              </a:ext>
            </a:extLst>
          </p:cNvPr>
          <p:cNvCxnSpPr>
            <a:cxnSpLocks/>
          </p:cNvCxnSpPr>
          <p:nvPr/>
        </p:nvCxnSpPr>
        <p:spPr>
          <a:xfrm flipH="1">
            <a:off x="3961431" y="4312881"/>
            <a:ext cx="0" cy="12213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1E08DF-4568-4910-5403-E487AFD4639D}"/>
              </a:ext>
            </a:extLst>
          </p:cNvPr>
          <p:cNvCxnSpPr>
            <a:cxnSpLocks/>
          </p:cNvCxnSpPr>
          <p:nvPr/>
        </p:nvCxnSpPr>
        <p:spPr>
          <a:xfrm>
            <a:off x="5326609" y="1240971"/>
            <a:ext cx="0" cy="45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9390282-8750-152F-A26D-9D330E1B6489}"/>
              </a:ext>
            </a:extLst>
          </p:cNvPr>
          <p:cNvCxnSpPr>
            <a:cxnSpLocks/>
          </p:cNvCxnSpPr>
          <p:nvPr/>
        </p:nvCxnSpPr>
        <p:spPr>
          <a:xfrm>
            <a:off x="1658799" y="3644371"/>
            <a:ext cx="1" cy="484947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1518619-A09E-0BB4-73C7-A9E891A95231}"/>
              </a:ext>
            </a:extLst>
          </p:cNvPr>
          <p:cNvCxnSpPr>
            <a:cxnSpLocks/>
          </p:cNvCxnSpPr>
          <p:nvPr/>
        </p:nvCxnSpPr>
        <p:spPr>
          <a:xfrm>
            <a:off x="5339635" y="4104352"/>
            <a:ext cx="1" cy="4849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FE5A938-29EE-1FD7-EB54-5C0AAB3DE408}"/>
              </a:ext>
            </a:extLst>
          </p:cNvPr>
          <p:cNvCxnSpPr>
            <a:cxnSpLocks/>
          </p:cNvCxnSpPr>
          <p:nvPr/>
        </p:nvCxnSpPr>
        <p:spPr>
          <a:xfrm>
            <a:off x="5337586" y="3657632"/>
            <a:ext cx="1" cy="484947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3F4DF57-6618-CECD-6E24-A7DCBE11ABD0}"/>
              </a:ext>
            </a:extLst>
          </p:cNvPr>
          <p:cNvSpPr txBox="1"/>
          <p:nvPr/>
        </p:nvSpPr>
        <p:spPr>
          <a:xfrm>
            <a:off x="893018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x[n]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D78A8B-0189-C262-8268-D6B7E89727C2}"/>
              </a:ext>
            </a:extLst>
          </p:cNvPr>
          <p:cNvSpPr txBox="1"/>
          <p:nvPr/>
        </p:nvSpPr>
        <p:spPr>
          <a:xfrm>
            <a:off x="5552499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y[n]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0CD54-081F-8D44-9705-D1BC5FE628A7}"/>
              </a:ext>
            </a:extLst>
          </p:cNvPr>
          <p:cNvSpPr txBox="1"/>
          <p:nvPr/>
        </p:nvSpPr>
        <p:spPr>
          <a:xfrm flipH="1">
            <a:off x="1508333" y="176455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100D7-14AA-D8B5-AC6E-5302F666CD11}"/>
              </a:ext>
            </a:extLst>
          </p:cNvPr>
          <p:cNvSpPr txBox="1"/>
          <p:nvPr/>
        </p:nvSpPr>
        <p:spPr>
          <a:xfrm flipH="1">
            <a:off x="1508332" y="324633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EBA0-2257-D56C-A070-E34C84F9DE8D}"/>
              </a:ext>
            </a:extLst>
          </p:cNvPr>
          <p:cNvSpPr txBox="1"/>
          <p:nvPr/>
        </p:nvSpPr>
        <p:spPr>
          <a:xfrm flipH="1">
            <a:off x="5188296" y="326633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F23C8-8C4D-3970-ADF8-7195CF8F3F00}"/>
              </a:ext>
            </a:extLst>
          </p:cNvPr>
          <p:cNvSpPr txBox="1"/>
          <p:nvPr/>
        </p:nvSpPr>
        <p:spPr>
          <a:xfrm flipH="1">
            <a:off x="5177319" y="462930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88190-5736-2499-89CF-5BC17D00055A}"/>
              </a:ext>
            </a:extLst>
          </p:cNvPr>
          <p:cNvSpPr txBox="1"/>
          <p:nvPr/>
        </p:nvSpPr>
        <p:spPr>
          <a:xfrm flipH="1">
            <a:off x="1509117" y="463809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318899-335F-7D16-A2BA-151D7FC430AC}"/>
              </a:ext>
            </a:extLst>
          </p:cNvPr>
          <p:cNvGrpSpPr/>
          <p:nvPr/>
        </p:nvGrpSpPr>
        <p:grpSpPr>
          <a:xfrm>
            <a:off x="6587915" y="975055"/>
            <a:ext cx="5230193" cy="4713802"/>
            <a:chOff x="6587915" y="975055"/>
            <a:chExt cx="5230193" cy="47138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50707D-DB6A-5F33-DCDC-0719AC6BA03F}"/>
                </a:ext>
              </a:extLst>
            </p:cNvPr>
            <p:cNvCxnSpPr>
              <a:cxnSpLocks/>
            </p:cNvCxnSpPr>
            <p:nvPr/>
          </p:nvCxnSpPr>
          <p:spPr>
            <a:xfrm>
              <a:off x="7085161" y="1203649"/>
              <a:ext cx="421995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0D20B8-C29C-E4DD-B4D8-22B2AEB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6" y="1203649"/>
              <a:ext cx="0" cy="457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4A3D1A-B97E-3365-4604-2B87974ED4BE}"/>
                </a:ext>
              </a:extLst>
            </p:cNvPr>
            <p:cNvSpPr/>
            <p:nvPr/>
          </p:nvSpPr>
          <p:spPr>
            <a:xfrm>
              <a:off x="7085161" y="1670179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DF3881A-FD05-2817-A65E-03C331631E21}"/>
                </a:ext>
              </a:extLst>
            </p:cNvPr>
            <p:cNvSpPr/>
            <p:nvPr/>
          </p:nvSpPr>
          <p:spPr>
            <a:xfrm rot="5400000">
              <a:off x="7792054" y="927039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AB352C-EA21-7676-1E52-86ECE03BB5D1}"/>
                </a:ext>
              </a:extLst>
            </p:cNvPr>
            <p:cNvSpPr/>
            <p:nvPr/>
          </p:nvSpPr>
          <p:spPr>
            <a:xfrm>
              <a:off x="8488253" y="975055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90648F-D1EE-B1F7-45B4-2E1809E549F1}"/>
                </a:ext>
              </a:extLst>
            </p:cNvPr>
            <p:cNvSpPr txBox="1"/>
            <p:nvPr/>
          </p:nvSpPr>
          <p:spPr>
            <a:xfrm>
              <a:off x="8587778" y="1011696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9A8B96A-FC88-3BEC-F0A3-BD86889CE42C}"/>
                </a:ext>
              </a:extLst>
            </p:cNvPr>
            <p:cNvSpPr/>
            <p:nvPr/>
          </p:nvSpPr>
          <p:spPr>
            <a:xfrm rot="5400000">
              <a:off x="7792053" y="2377075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BB4D70-0FBA-007E-02B2-F2E9901A2185}"/>
                </a:ext>
              </a:extLst>
            </p:cNvPr>
            <p:cNvSpPr/>
            <p:nvPr/>
          </p:nvSpPr>
          <p:spPr>
            <a:xfrm>
              <a:off x="8488252" y="2425091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9846BD-3C1A-31BD-6027-45129BBF0ACD}"/>
                </a:ext>
              </a:extLst>
            </p:cNvPr>
            <p:cNvSpPr txBox="1"/>
            <p:nvPr/>
          </p:nvSpPr>
          <p:spPr>
            <a:xfrm>
              <a:off x="8587777" y="2461732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C204FDE-7889-56CF-38AD-6D665173543F}"/>
                </a:ext>
              </a:extLst>
            </p:cNvPr>
            <p:cNvSpPr/>
            <p:nvPr/>
          </p:nvSpPr>
          <p:spPr>
            <a:xfrm rot="5400000">
              <a:off x="7792052" y="522029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D21143-C3B1-417C-0662-C04CEB32B97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55746" y="2127378"/>
              <a:ext cx="0" cy="10263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F5C935-3AB6-119A-F3DF-298094EA0AEB}"/>
                </a:ext>
              </a:extLst>
            </p:cNvPr>
            <p:cNvSpPr/>
            <p:nvPr/>
          </p:nvSpPr>
          <p:spPr>
            <a:xfrm>
              <a:off x="7085161" y="3163078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745A1EF-AF6E-9463-8043-5D6BDAB1AE00}"/>
                </a:ext>
              </a:extLst>
            </p:cNvPr>
            <p:cNvSpPr/>
            <p:nvPr/>
          </p:nvSpPr>
          <p:spPr>
            <a:xfrm rot="5400000">
              <a:off x="7792053" y="376204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9047FE-B19D-FDE7-CA20-60B91352E2CA}"/>
                </a:ext>
              </a:extLst>
            </p:cNvPr>
            <p:cNvSpPr/>
            <p:nvPr/>
          </p:nvSpPr>
          <p:spPr>
            <a:xfrm>
              <a:off x="8488252" y="3810059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3822ED-023B-73E0-C281-D25F56D8F98A}"/>
                </a:ext>
              </a:extLst>
            </p:cNvPr>
            <p:cNvSpPr txBox="1"/>
            <p:nvPr/>
          </p:nvSpPr>
          <p:spPr>
            <a:xfrm>
              <a:off x="8587777" y="3846700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5230A-E294-806A-6720-21D96396E3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5" y="4053769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CEE41C-5204-986B-6F7D-6AC1FC960674}"/>
                </a:ext>
              </a:extLst>
            </p:cNvPr>
            <p:cNvSpPr/>
            <p:nvPr/>
          </p:nvSpPr>
          <p:spPr>
            <a:xfrm>
              <a:off x="7085161" y="4548046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A226A-F9C1-18DC-1EF0-2CF0D3F41423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6" y="5005245"/>
              <a:ext cx="0" cy="5091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1D286E-185C-FCAE-913C-CE28C1668D55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7355746" y="5496904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21B23E-9D19-0547-0CB0-E83E36869E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5" y="4053769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CEA9E7-CB14-1A62-667A-326E1FD50F9F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5" y="2654178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DA5D5-F431-78D7-6550-F716F8FED1D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8236127" y="2653685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9A78CE-3347-C593-14A6-D4ED4683D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4079" y="4021774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079CAA-B2A9-A74B-BE66-F96B78D94AFF}"/>
                </a:ext>
              </a:extLst>
            </p:cNvPr>
            <p:cNvCxnSpPr>
              <a:cxnSpLocks/>
            </p:cNvCxnSpPr>
            <p:nvPr/>
          </p:nvCxnSpPr>
          <p:spPr>
            <a:xfrm>
              <a:off x="8234078" y="5488731"/>
              <a:ext cx="4998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392BB8-EE99-9557-54D1-21E78AEEC657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8733956" y="1422919"/>
              <a:ext cx="2" cy="100217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3D9D96-6D0F-8ADA-8693-D18D6F32B370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733954" y="2890591"/>
              <a:ext cx="4" cy="919468"/>
            </a:xfrm>
            <a:prstGeom prst="line">
              <a:avLst/>
            </a:prstGeom>
            <a:ln w="28575">
              <a:solidFill>
                <a:schemeClr val="bg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E5E405-11A8-BEDC-DC2B-4B18FE6A2F8B}"/>
                </a:ext>
              </a:extLst>
            </p:cNvPr>
            <p:cNvCxnSpPr>
              <a:cxnSpLocks/>
            </p:cNvCxnSpPr>
            <p:nvPr/>
          </p:nvCxnSpPr>
          <p:spPr>
            <a:xfrm>
              <a:off x="8733950" y="4275559"/>
              <a:ext cx="0" cy="12213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4A3FC1-0764-D590-4805-59829FAF4D15}"/>
                </a:ext>
              </a:extLst>
            </p:cNvPr>
            <p:cNvSpPr/>
            <p:nvPr/>
          </p:nvSpPr>
          <p:spPr>
            <a:xfrm flipH="1">
              <a:off x="10763947" y="1670179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A8E743-0E5D-5C91-EA70-09DC9309CE18}"/>
                </a:ext>
              </a:extLst>
            </p:cNvPr>
            <p:cNvSpPr txBox="1"/>
            <p:nvPr/>
          </p:nvSpPr>
          <p:spPr>
            <a:xfrm flipH="1">
              <a:off x="10885243" y="1714112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F0CED0D-B3B1-A23B-7D0D-FEF009A6D074}"/>
                </a:ext>
              </a:extLst>
            </p:cNvPr>
            <p:cNvSpPr/>
            <p:nvPr/>
          </p:nvSpPr>
          <p:spPr>
            <a:xfrm flipH="1">
              <a:off x="9410614" y="975055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E6918F-E6C2-F2D2-AC0C-47EC5E27493E}"/>
                </a:ext>
              </a:extLst>
            </p:cNvPr>
            <p:cNvSpPr txBox="1"/>
            <p:nvPr/>
          </p:nvSpPr>
          <p:spPr>
            <a:xfrm flipH="1">
              <a:off x="9503921" y="1011696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464BCBD-DACD-367A-1BDE-A280DAD7D2CB}"/>
                </a:ext>
              </a:extLst>
            </p:cNvPr>
            <p:cNvSpPr/>
            <p:nvPr/>
          </p:nvSpPr>
          <p:spPr>
            <a:xfrm rot="16200000" flipH="1">
              <a:off x="10214319" y="2377075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23B996-AAA2-4219-4BE4-52392110758E}"/>
                </a:ext>
              </a:extLst>
            </p:cNvPr>
            <p:cNvSpPr/>
            <p:nvPr/>
          </p:nvSpPr>
          <p:spPr>
            <a:xfrm flipH="1">
              <a:off x="9410615" y="2425091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06412B-8B96-1043-5F0D-73274453158E}"/>
                </a:ext>
              </a:extLst>
            </p:cNvPr>
            <p:cNvSpPr txBox="1"/>
            <p:nvPr/>
          </p:nvSpPr>
          <p:spPr>
            <a:xfrm flipH="1">
              <a:off x="9503922" y="2461732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E02E8146-9090-B6AC-5AFA-88157CFFDB0C}"/>
                </a:ext>
              </a:extLst>
            </p:cNvPr>
            <p:cNvSpPr/>
            <p:nvPr/>
          </p:nvSpPr>
          <p:spPr>
            <a:xfrm rot="16200000" flipH="1">
              <a:off x="10214320" y="522029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9432F5-45DC-8564-D437-9CAFB696AC0D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11034532" y="2127378"/>
              <a:ext cx="0" cy="10263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D3AF65-7225-6905-9214-35C87918676D}"/>
                </a:ext>
              </a:extLst>
            </p:cNvPr>
            <p:cNvSpPr/>
            <p:nvPr/>
          </p:nvSpPr>
          <p:spPr>
            <a:xfrm flipH="1">
              <a:off x="10763947" y="3163078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4BFE4F4B-3CC8-8D86-3E13-888756F4D81C}"/>
                </a:ext>
              </a:extLst>
            </p:cNvPr>
            <p:cNvSpPr/>
            <p:nvPr/>
          </p:nvSpPr>
          <p:spPr>
            <a:xfrm rot="16200000" flipH="1">
              <a:off x="10214319" y="376204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21B162-6212-452E-FB67-5C03D8461A6C}"/>
                </a:ext>
              </a:extLst>
            </p:cNvPr>
            <p:cNvSpPr/>
            <p:nvPr/>
          </p:nvSpPr>
          <p:spPr>
            <a:xfrm flipH="1">
              <a:off x="9410615" y="3810059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B1BCA4-92A8-E815-D390-287480BDE323}"/>
                </a:ext>
              </a:extLst>
            </p:cNvPr>
            <p:cNvSpPr txBox="1"/>
            <p:nvPr/>
          </p:nvSpPr>
          <p:spPr>
            <a:xfrm flipH="1">
              <a:off x="9503922" y="3846700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B321FA-CF1B-13F2-DFA9-B32A87CDFC5B}"/>
                </a:ext>
              </a:extLst>
            </p:cNvPr>
            <p:cNvSpPr/>
            <p:nvPr/>
          </p:nvSpPr>
          <p:spPr>
            <a:xfrm flipH="1">
              <a:off x="10763947" y="4548046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232E8BE-58D6-9FA1-5818-CBC38CA88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532" y="5005245"/>
              <a:ext cx="0" cy="5091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71015E-CEAC-FF49-53B9-2C8C9112F8DD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>
              <a:off x="10682883" y="5496904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DAC526-69AE-0B20-6ECD-C90FE54E4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2884" y="4053769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B34B71-1BB3-8E2B-B88D-9D4AF9580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2884" y="2654178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030767-5352-8D69-20BA-AD1FC2A7E2C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 flipV="1">
              <a:off x="9902026" y="2653685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DEEF585-6B6B-5D53-82C0-79875B1CA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4074" y="4021774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252FD2-C755-3A9C-D0C6-AD78F70EB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328" y="5488731"/>
              <a:ext cx="4998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A9C0D6-F0A3-9535-FAE6-A4F418B18656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9656320" y="1422919"/>
              <a:ext cx="2" cy="100217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EDF5F7-3BB6-18FF-CFAE-0A135A05B0F7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9656320" y="2890591"/>
              <a:ext cx="4" cy="919468"/>
            </a:xfrm>
            <a:prstGeom prst="line">
              <a:avLst/>
            </a:prstGeom>
            <a:ln w="28575">
              <a:solidFill>
                <a:schemeClr val="bg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CE4AAB-C50F-4B14-C952-B25981462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328" y="4275559"/>
              <a:ext cx="0" cy="12213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384812-63D7-7231-7F18-7919F416C46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506" y="1203649"/>
              <a:ext cx="0" cy="457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2C23562-A641-5F32-570D-B034C66EC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696" y="3607049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799D953-ECE8-6D16-7EB1-B54A06FD4CAF}"/>
                </a:ext>
              </a:extLst>
            </p:cNvPr>
            <p:cNvCxnSpPr>
              <a:cxnSpLocks/>
            </p:cNvCxnSpPr>
            <p:nvPr/>
          </p:nvCxnSpPr>
          <p:spPr>
            <a:xfrm>
              <a:off x="11034532" y="4067030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A77B5D-BCF5-C66A-45FA-E37C6D49DC63}"/>
                </a:ext>
              </a:extLst>
            </p:cNvPr>
            <p:cNvCxnSpPr>
              <a:cxnSpLocks/>
            </p:cNvCxnSpPr>
            <p:nvPr/>
          </p:nvCxnSpPr>
          <p:spPr>
            <a:xfrm>
              <a:off x="11032483" y="3620310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1A95039-53BA-2462-F0B0-9FB1268D2395}"/>
                </a:ext>
              </a:extLst>
            </p:cNvPr>
            <p:cNvSpPr txBox="1"/>
            <p:nvPr/>
          </p:nvSpPr>
          <p:spPr>
            <a:xfrm>
              <a:off x="6587915" y="1007036"/>
              <a:ext cx="570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x[n]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BADDB0-C25F-E832-7A48-DAF15D94D363}"/>
                </a:ext>
              </a:extLst>
            </p:cNvPr>
            <p:cNvSpPr txBox="1"/>
            <p:nvPr/>
          </p:nvSpPr>
          <p:spPr>
            <a:xfrm>
              <a:off x="11247396" y="1007036"/>
              <a:ext cx="570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y[n]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77C9A3F-F425-CAEF-3B05-7AEA8B943233}"/>
                </a:ext>
              </a:extLst>
            </p:cNvPr>
            <p:cNvSpPr txBox="1"/>
            <p:nvPr/>
          </p:nvSpPr>
          <p:spPr>
            <a:xfrm flipH="1">
              <a:off x="7203230" y="1727232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4EF5B04-7AAA-4AF7-B480-9BF78995009A}"/>
                </a:ext>
              </a:extLst>
            </p:cNvPr>
            <p:cNvSpPr txBox="1"/>
            <p:nvPr/>
          </p:nvSpPr>
          <p:spPr>
            <a:xfrm flipH="1">
              <a:off x="7203229" y="3209009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95158B0-80FC-E3F5-4A66-3C4BED326E09}"/>
                </a:ext>
              </a:extLst>
            </p:cNvPr>
            <p:cNvSpPr txBox="1"/>
            <p:nvPr/>
          </p:nvSpPr>
          <p:spPr>
            <a:xfrm flipH="1">
              <a:off x="10883193" y="3229011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6272927-F968-EAE3-043C-5F34C03672D6}"/>
                </a:ext>
              </a:extLst>
            </p:cNvPr>
            <p:cNvSpPr txBox="1"/>
            <p:nvPr/>
          </p:nvSpPr>
          <p:spPr>
            <a:xfrm flipH="1">
              <a:off x="10872216" y="4591979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E69776-FCDA-491D-C0A7-AA87AAC7C0CA}"/>
                </a:ext>
              </a:extLst>
            </p:cNvPr>
            <p:cNvSpPr txBox="1"/>
            <p:nvPr/>
          </p:nvSpPr>
          <p:spPr>
            <a:xfrm flipH="1">
              <a:off x="7204014" y="4600771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96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BA14DF-C7C9-9470-1A9E-9FB50151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2BD6DA-5BB9-BB23-F4F6-6CCA92E5314D}"/>
              </a:ext>
            </a:extLst>
          </p:cNvPr>
          <p:cNvCxnSpPr>
            <a:cxnSpLocks/>
          </p:cNvCxnSpPr>
          <p:nvPr/>
        </p:nvCxnSpPr>
        <p:spPr>
          <a:xfrm>
            <a:off x="1390264" y="1240971"/>
            <a:ext cx="5029197" cy="21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8236F25-B89B-2A0D-91D4-93FC926368EA}"/>
              </a:ext>
            </a:extLst>
          </p:cNvPr>
          <p:cNvSpPr txBox="1"/>
          <p:nvPr/>
        </p:nvSpPr>
        <p:spPr>
          <a:xfrm>
            <a:off x="893018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x[n]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840B7D-524B-F264-009B-DE7478A092E2}"/>
              </a:ext>
            </a:extLst>
          </p:cNvPr>
          <p:cNvSpPr txBox="1"/>
          <p:nvPr/>
        </p:nvSpPr>
        <p:spPr>
          <a:xfrm>
            <a:off x="6382609" y="1037459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y[n]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9F4ED0-39BE-7653-F9D4-492A81E1C2D7}"/>
              </a:ext>
            </a:extLst>
          </p:cNvPr>
          <p:cNvSpPr/>
          <p:nvPr/>
        </p:nvSpPr>
        <p:spPr>
          <a:xfrm flipH="1">
            <a:off x="2949928" y="246804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2949054-1EFE-835A-A176-5554A014CBE4}"/>
              </a:ext>
            </a:extLst>
          </p:cNvPr>
          <p:cNvSpPr/>
          <p:nvPr/>
        </p:nvSpPr>
        <p:spPr>
          <a:xfrm flipH="1">
            <a:off x="2949928" y="3853008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925972-BF60-7B61-F1E6-32DFD3E095DA}"/>
              </a:ext>
            </a:extLst>
          </p:cNvPr>
          <p:cNvSpPr/>
          <p:nvPr/>
        </p:nvSpPr>
        <p:spPr>
          <a:xfrm flipH="1">
            <a:off x="2928843" y="1721837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94E190-BABB-BE62-6952-FBDF34F03665}"/>
              </a:ext>
            </a:extLst>
          </p:cNvPr>
          <p:cNvSpPr txBox="1"/>
          <p:nvPr/>
        </p:nvSpPr>
        <p:spPr>
          <a:xfrm flipH="1">
            <a:off x="3050139" y="176577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792F12A-2C37-A9E5-25A3-DF2C66289A8A}"/>
              </a:ext>
            </a:extLst>
          </p:cNvPr>
          <p:cNvSpPr/>
          <p:nvPr/>
        </p:nvSpPr>
        <p:spPr>
          <a:xfrm flipH="1">
            <a:off x="2940879" y="101865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014249-4246-DB3B-CEA6-447113385BBC}"/>
              </a:ext>
            </a:extLst>
          </p:cNvPr>
          <p:cNvSpPr txBox="1"/>
          <p:nvPr/>
        </p:nvSpPr>
        <p:spPr>
          <a:xfrm flipH="1">
            <a:off x="3034186" y="105529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97DE42B-0DA3-8515-686F-ACAEAFA881FE}"/>
              </a:ext>
            </a:extLst>
          </p:cNvPr>
          <p:cNvSpPr/>
          <p:nvPr/>
        </p:nvSpPr>
        <p:spPr>
          <a:xfrm rot="5400000" flipH="1">
            <a:off x="2274634" y="2428733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304AE7-107F-7414-D35E-AB34DF574EDD}"/>
              </a:ext>
            </a:extLst>
          </p:cNvPr>
          <p:cNvSpPr txBox="1"/>
          <p:nvPr/>
        </p:nvSpPr>
        <p:spPr>
          <a:xfrm flipH="1">
            <a:off x="3043235" y="250468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B682BD9-D6E1-8C65-BFB2-384D912EB058}"/>
              </a:ext>
            </a:extLst>
          </p:cNvPr>
          <p:cNvSpPr/>
          <p:nvPr/>
        </p:nvSpPr>
        <p:spPr>
          <a:xfrm rot="5400000" flipH="1">
            <a:off x="2379216" y="527195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AE471B-B348-1B0A-2AC8-4C5DE3AB775C}"/>
              </a:ext>
            </a:extLst>
          </p:cNvPr>
          <p:cNvSpPr/>
          <p:nvPr/>
        </p:nvSpPr>
        <p:spPr>
          <a:xfrm flipH="1">
            <a:off x="2928843" y="3214736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023F17D3-E998-0F2F-38CF-EA0711D346F9}"/>
              </a:ext>
            </a:extLst>
          </p:cNvPr>
          <p:cNvSpPr/>
          <p:nvPr/>
        </p:nvSpPr>
        <p:spPr>
          <a:xfrm rot="5400000" flipH="1">
            <a:off x="2275356" y="3813700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D1BDCA-ECD7-33F6-1208-A9F5D916EFCB}"/>
              </a:ext>
            </a:extLst>
          </p:cNvPr>
          <p:cNvSpPr txBox="1"/>
          <p:nvPr/>
        </p:nvSpPr>
        <p:spPr>
          <a:xfrm flipH="1">
            <a:off x="3046343" y="3892950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1C1ACD-61CA-6811-C83E-5C4B1FDB2D76}"/>
              </a:ext>
            </a:extLst>
          </p:cNvPr>
          <p:cNvSpPr/>
          <p:nvPr/>
        </p:nvSpPr>
        <p:spPr>
          <a:xfrm flipH="1">
            <a:off x="2928843" y="4599704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6803C0-A20A-52EE-2D74-E76CF6B24172}"/>
              </a:ext>
            </a:extLst>
          </p:cNvPr>
          <p:cNvCxnSpPr>
            <a:cxnSpLocks/>
          </p:cNvCxnSpPr>
          <p:nvPr/>
        </p:nvCxnSpPr>
        <p:spPr>
          <a:xfrm flipH="1">
            <a:off x="3199428" y="5056903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A3A2C6D-EEB7-E09D-0848-85ECC855A8E6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1785459" y="5548562"/>
            <a:ext cx="5091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98F052-DF88-D467-5E8C-01F7EC3C4841}"/>
              </a:ext>
            </a:extLst>
          </p:cNvPr>
          <p:cNvCxnSpPr>
            <a:cxnSpLocks/>
          </p:cNvCxnSpPr>
          <p:nvPr/>
        </p:nvCxnSpPr>
        <p:spPr>
          <a:xfrm flipH="1">
            <a:off x="1811894" y="1247092"/>
            <a:ext cx="9330" cy="2181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DC2B85-574B-1614-9517-B32E310D6FBC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3186402" y="1475838"/>
            <a:ext cx="182" cy="2366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1EB6EF9-74F9-DB70-224F-0794A045AB1C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3195633" y="4310196"/>
            <a:ext cx="3796" cy="293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A4DD5-8873-F661-BBA0-195F414CC2EB}"/>
              </a:ext>
            </a:extLst>
          </p:cNvPr>
          <p:cNvSpPr/>
          <p:nvPr/>
        </p:nvSpPr>
        <p:spPr>
          <a:xfrm rot="5400000" flipH="1">
            <a:off x="2212708" y="970482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1F592-ACA1-5274-8063-7FEDC7234F42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193106" y="3676641"/>
            <a:ext cx="2527" cy="17636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E67452-C1AB-D98A-7D71-56B1CCD8FF4F}"/>
              </a:ext>
            </a:extLst>
          </p:cNvPr>
          <p:cNvCxnSpPr>
            <a:cxnSpLocks/>
          </p:cNvCxnSpPr>
          <p:nvPr/>
        </p:nvCxnSpPr>
        <p:spPr>
          <a:xfrm flipH="1">
            <a:off x="2828012" y="5552002"/>
            <a:ext cx="3650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3A5755-3E5B-84D2-9620-7CBDCBCB10EE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1820863" y="4090311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1BD97D-1BB0-4E45-0F0A-2EDBB6E171A4}"/>
              </a:ext>
            </a:extLst>
          </p:cNvPr>
          <p:cNvCxnSpPr>
            <a:cxnSpLocks/>
          </p:cNvCxnSpPr>
          <p:nvPr/>
        </p:nvCxnSpPr>
        <p:spPr>
          <a:xfrm>
            <a:off x="1805470" y="2705343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1A2DC5-8E13-EEF5-7A7C-50B81DA571C6}"/>
              </a:ext>
            </a:extLst>
          </p:cNvPr>
          <p:cNvCxnSpPr>
            <a:cxnSpLocks/>
            <a:stCxn id="81" idx="0"/>
            <a:endCxn id="82" idx="6"/>
          </p:cNvCxnSpPr>
          <p:nvPr/>
        </p:nvCxnSpPr>
        <p:spPr>
          <a:xfrm flipV="1">
            <a:off x="2743198" y="2696634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24C248-8F06-FCE6-CC0B-793B247EC724}"/>
              </a:ext>
            </a:extLst>
          </p:cNvPr>
          <p:cNvCxnSpPr>
            <a:cxnSpLocks/>
          </p:cNvCxnSpPr>
          <p:nvPr/>
        </p:nvCxnSpPr>
        <p:spPr>
          <a:xfrm flipV="1">
            <a:off x="2743198" y="4077796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C64A08-B9D3-AB02-6C8B-EA2FEFAB334F}"/>
              </a:ext>
            </a:extLst>
          </p:cNvPr>
          <p:cNvCxnSpPr>
            <a:cxnSpLocks/>
          </p:cNvCxnSpPr>
          <p:nvPr/>
        </p:nvCxnSpPr>
        <p:spPr>
          <a:xfrm flipH="1">
            <a:off x="1791781" y="4086506"/>
            <a:ext cx="21566" cy="14795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B4346-C404-5B8E-4D68-F216DACDABD4}"/>
              </a:ext>
            </a:extLst>
          </p:cNvPr>
          <p:cNvCxnSpPr>
            <a:cxnSpLocks/>
          </p:cNvCxnSpPr>
          <p:nvPr/>
        </p:nvCxnSpPr>
        <p:spPr>
          <a:xfrm>
            <a:off x="1811894" y="3395297"/>
            <a:ext cx="0" cy="69120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13CE62-D668-82C7-3F9B-BB6D4EB8436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3187726" y="2177323"/>
            <a:ext cx="7907" cy="290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F81CB8-7E88-EEF6-3BF4-579896B4237D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3194504" y="2931463"/>
            <a:ext cx="4924" cy="2832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8702833-8187-E1CB-668B-266BB8A6ADA0}"/>
              </a:ext>
            </a:extLst>
          </p:cNvPr>
          <p:cNvSpPr/>
          <p:nvPr/>
        </p:nvSpPr>
        <p:spPr>
          <a:xfrm>
            <a:off x="4440120" y="246804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97C08E-49C0-6E06-8494-7FF51F7AB84B}"/>
              </a:ext>
            </a:extLst>
          </p:cNvPr>
          <p:cNvSpPr/>
          <p:nvPr/>
        </p:nvSpPr>
        <p:spPr>
          <a:xfrm>
            <a:off x="4440120" y="3853008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5A21B6-01A0-C832-D36F-885E26745524}"/>
              </a:ext>
            </a:extLst>
          </p:cNvPr>
          <p:cNvSpPr/>
          <p:nvPr/>
        </p:nvSpPr>
        <p:spPr>
          <a:xfrm>
            <a:off x="4411446" y="1721837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72CC09-2A97-5A7E-DC5E-D4E5510759C6}"/>
              </a:ext>
            </a:extLst>
          </p:cNvPr>
          <p:cNvSpPr/>
          <p:nvPr/>
        </p:nvSpPr>
        <p:spPr>
          <a:xfrm>
            <a:off x="4449169" y="101865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D3E03A-D175-925C-5284-6B5DF92E8CD0}"/>
              </a:ext>
            </a:extLst>
          </p:cNvPr>
          <p:cNvSpPr txBox="1"/>
          <p:nvPr/>
        </p:nvSpPr>
        <p:spPr>
          <a:xfrm>
            <a:off x="4548694" y="105529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0D450654-A6CD-06ED-D407-9E5639ECEBE4}"/>
              </a:ext>
            </a:extLst>
          </p:cNvPr>
          <p:cNvSpPr/>
          <p:nvPr/>
        </p:nvSpPr>
        <p:spPr>
          <a:xfrm rot="16200000">
            <a:off x="5222919" y="2428733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2AF9D-91C3-1E96-C150-14F9919B9680}"/>
              </a:ext>
            </a:extLst>
          </p:cNvPr>
          <p:cNvSpPr txBox="1"/>
          <p:nvPr/>
        </p:nvSpPr>
        <p:spPr>
          <a:xfrm>
            <a:off x="4539645" y="250468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8894C522-2B31-C5DF-BD0A-D4616685C1E4}"/>
              </a:ext>
            </a:extLst>
          </p:cNvPr>
          <p:cNvSpPr/>
          <p:nvPr/>
        </p:nvSpPr>
        <p:spPr>
          <a:xfrm rot="16200000">
            <a:off x="5118337" y="527195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F5AA-7B75-D776-FBB2-5250CACEE865}"/>
              </a:ext>
            </a:extLst>
          </p:cNvPr>
          <p:cNvSpPr/>
          <p:nvPr/>
        </p:nvSpPr>
        <p:spPr>
          <a:xfrm>
            <a:off x="4411446" y="3214736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09BD560-F8DA-CFD9-5145-0BBCFA3E1910}"/>
              </a:ext>
            </a:extLst>
          </p:cNvPr>
          <p:cNvSpPr/>
          <p:nvPr/>
        </p:nvSpPr>
        <p:spPr>
          <a:xfrm rot="16200000">
            <a:off x="5222197" y="3813700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9995BB-8718-BACA-AA98-AE1A95BB49C4}"/>
              </a:ext>
            </a:extLst>
          </p:cNvPr>
          <p:cNvSpPr txBox="1"/>
          <p:nvPr/>
        </p:nvSpPr>
        <p:spPr>
          <a:xfrm>
            <a:off x="4536537" y="3892950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927F97-95DA-8FF2-B0BD-FE83B9C11B21}"/>
              </a:ext>
            </a:extLst>
          </p:cNvPr>
          <p:cNvSpPr/>
          <p:nvPr/>
        </p:nvSpPr>
        <p:spPr>
          <a:xfrm>
            <a:off x="4411446" y="4599704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651019-BA01-60AE-2609-DD83DD53948A}"/>
              </a:ext>
            </a:extLst>
          </p:cNvPr>
          <p:cNvCxnSpPr>
            <a:cxnSpLocks/>
          </p:cNvCxnSpPr>
          <p:nvPr/>
        </p:nvCxnSpPr>
        <p:spPr>
          <a:xfrm>
            <a:off x="4682031" y="5056903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D7B19D-54C7-EF92-5312-63EA8BE3C65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586900" y="5548562"/>
            <a:ext cx="5091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37F4A71-75B9-9ABD-D698-85C66A6AD2BF}"/>
              </a:ext>
            </a:extLst>
          </p:cNvPr>
          <p:cNvCxnSpPr>
            <a:cxnSpLocks/>
          </p:cNvCxnSpPr>
          <p:nvPr/>
        </p:nvCxnSpPr>
        <p:spPr>
          <a:xfrm>
            <a:off x="6060235" y="1247092"/>
            <a:ext cx="9330" cy="2181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7BA0FF-BE01-75FB-543E-DBE33B826578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4694875" y="1475838"/>
            <a:ext cx="182" cy="2366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A3C209-0C49-68C8-39A6-8435160753BF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4682030" y="4310196"/>
            <a:ext cx="3796" cy="293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E53157B-5E8D-CC5D-BB57-3188EAE4E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685826" y="3676641"/>
            <a:ext cx="2527" cy="17636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919B1F6-EF81-4AD9-84A7-BE494CD7D33E}"/>
              </a:ext>
            </a:extLst>
          </p:cNvPr>
          <p:cNvCxnSpPr>
            <a:cxnSpLocks/>
          </p:cNvCxnSpPr>
          <p:nvPr/>
        </p:nvCxnSpPr>
        <p:spPr>
          <a:xfrm>
            <a:off x="4688353" y="5552002"/>
            <a:ext cx="3650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8B57DF-0193-6AB2-9A76-FFF203458533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5690760" y="4090311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5A949D3-133E-BC1B-09F9-085B56696140}"/>
              </a:ext>
            </a:extLst>
          </p:cNvPr>
          <p:cNvCxnSpPr>
            <a:cxnSpLocks/>
          </p:cNvCxnSpPr>
          <p:nvPr/>
        </p:nvCxnSpPr>
        <p:spPr>
          <a:xfrm flipH="1">
            <a:off x="5706153" y="2705343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970FE7F-00EF-2926-5DD7-1B1A053E9680}"/>
              </a:ext>
            </a:extLst>
          </p:cNvPr>
          <p:cNvCxnSpPr>
            <a:cxnSpLocks/>
            <a:stCxn id="71" idx="0"/>
            <a:endCxn id="57" idx="6"/>
          </p:cNvCxnSpPr>
          <p:nvPr/>
        </p:nvCxnSpPr>
        <p:spPr>
          <a:xfrm flipH="1" flipV="1">
            <a:off x="4931531" y="2696634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2C5FDC-7E8E-F5FC-EF05-15B494DD5E1D}"/>
              </a:ext>
            </a:extLst>
          </p:cNvPr>
          <p:cNvCxnSpPr>
            <a:cxnSpLocks/>
          </p:cNvCxnSpPr>
          <p:nvPr/>
        </p:nvCxnSpPr>
        <p:spPr>
          <a:xfrm flipH="1" flipV="1">
            <a:off x="4931531" y="4077796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7DEDBC-EC15-8EAA-0B9D-C7958D8A7C59}"/>
              </a:ext>
            </a:extLst>
          </p:cNvPr>
          <p:cNvCxnSpPr>
            <a:cxnSpLocks/>
          </p:cNvCxnSpPr>
          <p:nvPr/>
        </p:nvCxnSpPr>
        <p:spPr>
          <a:xfrm>
            <a:off x="6068112" y="4086506"/>
            <a:ext cx="21566" cy="14795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64A1F01-1428-F15F-121C-A973B7CC6F5D}"/>
              </a:ext>
            </a:extLst>
          </p:cNvPr>
          <p:cNvCxnSpPr>
            <a:cxnSpLocks/>
          </p:cNvCxnSpPr>
          <p:nvPr/>
        </p:nvCxnSpPr>
        <p:spPr>
          <a:xfrm flipH="1">
            <a:off x="6069565" y="3395297"/>
            <a:ext cx="0" cy="69120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D9BC225-5E9D-1AFC-8D59-84A9B0C3C788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4685826" y="2177323"/>
            <a:ext cx="7907" cy="290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707EF50-CF75-7AF6-A2FB-C9EC637BC474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682031" y="2931463"/>
            <a:ext cx="4924" cy="2832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E22E214-B599-103F-A2DD-FBFD3DE558B1}"/>
              </a:ext>
            </a:extLst>
          </p:cNvPr>
          <p:cNvSpPr/>
          <p:nvPr/>
        </p:nvSpPr>
        <p:spPr>
          <a:xfrm>
            <a:off x="3686847" y="1018650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A1F6C9-E5C5-C1B1-0F74-8AF1E478E16D}"/>
              </a:ext>
            </a:extLst>
          </p:cNvPr>
          <p:cNvSpPr txBox="1"/>
          <p:nvPr/>
        </p:nvSpPr>
        <p:spPr>
          <a:xfrm>
            <a:off x="3786372" y="1062426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6334B0A-D32C-25C4-62A5-DBC5DB2C3792}"/>
              </a:ext>
            </a:extLst>
          </p:cNvPr>
          <p:cNvSpPr txBox="1"/>
          <p:nvPr/>
        </p:nvSpPr>
        <p:spPr>
          <a:xfrm flipH="1">
            <a:off x="4527973" y="177539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C37B4B9-D8F1-245D-A9CF-24754D0931AA}"/>
              </a:ext>
            </a:extLst>
          </p:cNvPr>
          <p:cNvSpPr txBox="1"/>
          <p:nvPr/>
        </p:nvSpPr>
        <p:spPr>
          <a:xfrm flipH="1">
            <a:off x="3050139" y="326265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431AB67-DEE2-830C-13B1-DD0A1F8903CA}"/>
              </a:ext>
            </a:extLst>
          </p:cNvPr>
          <p:cNvSpPr txBox="1"/>
          <p:nvPr/>
        </p:nvSpPr>
        <p:spPr>
          <a:xfrm flipH="1">
            <a:off x="4527973" y="327393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660774-ABB1-DB38-0EB9-45DEC9173CAA}"/>
              </a:ext>
            </a:extLst>
          </p:cNvPr>
          <p:cNvSpPr txBox="1"/>
          <p:nvPr/>
        </p:nvSpPr>
        <p:spPr>
          <a:xfrm flipH="1">
            <a:off x="4544443" y="4651549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64714F6-C6D9-A328-AD2A-F03B8C9250E6}"/>
              </a:ext>
            </a:extLst>
          </p:cNvPr>
          <p:cNvSpPr txBox="1"/>
          <p:nvPr/>
        </p:nvSpPr>
        <p:spPr>
          <a:xfrm flipH="1">
            <a:off x="3034186" y="4656942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8B8CC591-0349-0844-E026-4526D8E7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18" y="1605489"/>
            <a:ext cx="6151397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6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7DA8F-F6C8-0C3F-18D3-162CDC6C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6EA6497-4C09-3D9F-E3CA-B4707B1077C8}"/>
              </a:ext>
            </a:extLst>
          </p:cNvPr>
          <p:cNvSpPr/>
          <p:nvPr/>
        </p:nvSpPr>
        <p:spPr>
          <a:xfrm>
            <a:off x="4348065" y="2099388"/>
            <a:ext cx="2892490" cy="20154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IIR_filter_pipelined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F18E5D9-F5D4-F153-2253-C5D297DB5728}"/>
              </a:ext>
            </a:extLst>
          </p:cNvPr>
          <p:cNvSpPr/>
          <p:nvPr/>
        </p:nvSpPr>
        <p:spPr>
          <a:xfrm>
            <a:off x="4589105" y="2765928"/>
            <a:ext cx="2457060" cy="466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Coeff_selector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9994972-2B7A-6AE5-CCDD-9DEE5AEDE984}"/>
              </a:ext>
            </a:extLst>
          </p:cNvPr>
          <p:cNvSpPr/>
          <p:nvPr/>
        </p:nvSpPr>
        <p:spPr>
          <a:xfrm>
            <a:off x="2052732" y="3198845"/>
            <a:ext cx="2037184" cy="6935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SineWave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3E0F0C0-479C-4259-D3A5-A4F29391FAF1}"/>
              </a:ext>
            </a:extLst>
          </p:cNvPr>
          <p:cNvSpPr/>
          <p:nvPr/>
        </p:nvSpPr>
        <p:spPr>
          <a:xfrm>
            <a:off x="2052732" y="4390054"/>
            <a:ext cx="2037184" cy="657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ED0054F-E1BF-DB95-FFFE-0A92670F24AD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4089916" y="3545633"/>
            <a:ext cx="304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959C94-B1D7-F0C2-696F-F69DF77E99B8}"/>
              </a:ext>
            </a:extLst>
          </p:cNvPr>
          <p:cNvCxnSpPr>
            <a:cxnSpLocks/>
            <a:stCxn id="131" idx="0"/>
            <a:endCxn id="130" idx="2"/>
          </p:cNvCxnSpPr>
          <p:nvPr/>
        </p:nvCxnSpPr>
        <p:spPr>
          <a:xfrm flipV="1">
            <a:off x="3071324" y="3892420"/>
            <a:ext cx="0" cy="4976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5DEB436-1F9A-5EF9-8E5A-5337F42C9887}"/>
              </a:ext>
            </a:extLst>
          </p:cNvPr>
          <p:cNvCxnSpPr>
            <a:cxnSpLocks/>
          </p:cNvCxnSpPr>
          <p:nvPr/>
        </p:nvCxnSpPr>
        <p:spPr>
          <a:xfrm>
            <a:off x="4089916" y="2985796"/>
            <a:ext cx="304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49A9A14-0F46-585F-D34B-34F6571E20A2}"/>
              </a:ext>
            </a:extLst>
          </p:cNvPr>
          <p:cNvSpPr txBox="1"/>
          <p:nvPr/>
        </p:nvSpPr>
        <p:spPr>
          <a:xfrm>
            <a:off x="2248508" y="2765362"/>
            <a:ext cx="17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filter_index</a:t>
            </a:r>
            <a:r>
              <a:rPr lang="en-US" dirty="0">
                <a:solidFill>
                  <a:schemeClr val="bg1"/>
                </a:solidFill>
              </a:rPr>
              <a:t>[0:4]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4E59C79-5A13-F98C-79E9-0BA50AAC1567}"/>
              </a:ext>
            </a:extLst>
          </p:cNvPr>
          <p:cNvSpPr/>
          <p:nvPr/>
        </p:nvSpPr>
        <p:spPr>
          <a:xfrm>
            <a:off x="925652" y="757923"/>
            <a:ext cx="6938128" cy="4949072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E58990-C169-D67E-4631-C34F6B7BDC91}"/>
              </a:ext>
            </a:extLst>
          </p:cNvPr>
          <p:cNvSpPr txBox="1"/>
          <p:nvPr/>
        </p:nvSpPr>
        <p:spPr>
          <a:xfrm>
            <a:off x="2763879" y="878807"/>
            <a:ext cx="326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Testbench</a:t>
            </a:r>
          </a:p>
        </p:txBody>
      </p:sp>
    </p:spTree>
    <p:extLst>
      <p:ext uri="{BB962C8B-B14F-4D97-AF65-F5344CB8AC3E}">
        <p14:creationId xmlns:p14="http://schemas.microsoft.com/office/powerpoint/2010/main" val="1171267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78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Nieves, Paul</dc:creator>
  <cp:lastModifiedBy>Nieves, Paul</cp:lastModifiedBy>
  <cp:revision>15</cp:revision>
  <dcterms:created xsi:type="dcterms:W3CDTF">2025-03-26T18:01:10Z</dcterms:created>
  <dcterms:modified xsi:type="dcterms:W3CDTF">2025-03-26T20:27:56Z</dcterms:modified>
</cp:coreProperties>
</file>