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1B37A-C159-CE0A-A67D-EA08C352F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2575C-99F3-39ED-F11C-DD8BC420F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BF72B5-5774-FE98-9B0F-7A962E7D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9426B1-75BE-45DC-91DB-F9B1AAC31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A3B4E-E5B5-A980-3D53-64E6A2601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0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DE75E-FB98-6B4B-5679-2A9101BE5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80690-2D2F-D2E8-D176-3C28670D5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88580-92C6-CA84-0472-4E3EED6AD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90A25-9C0F-E9CD-046E-8385168B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57746-F4E4-50B2-C923-BA4800AF7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2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F2A3CE-1D90-E89A-CC7A-5D8DE505C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0B3C37-AF29-931A-7A9F-14AE862312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A4806-8E42-4AFB-AA79-2B44C65D3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9869FE-BE65-383A-8846-62FE1F02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A79B5-1D59-793C-B66B-847E5E89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395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40C6-987F-EA8E-B0E9-FB852C3E1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FF476C-DD10-669F-B102-B26CB9699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B6AF7-F061-0BC7-1359-65BA6E4D0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0EA44-2E0F-697C-0945-B37CBB59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0BC85B-B061-AE6F-2B39-375497FD9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46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86A96-ABA3-8377-527C-EFD251DA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16E2F-B9E4-EC63-DD6A-6C0DCFE3D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8CA2-733F-18A5-1584-F110988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30C1-6A8A-63D6-368F-23511A68D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C096B-1699-C5F4-B92E-030A67A80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671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556B1-2550-1F9B-A4E1-01E233D4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69C35-152F-7B4D-32D7-08C4A6CF79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56E6A9-2119-C4D8-0E06-5B857E9CEC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5D170C-2B38-6E25-F58C-58E0A2B42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34773-E06F-429F-2BD2-8AE6123B4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6AA1B5-5BA5-A3C8-7B4D-74A0BFD1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438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ADD05-B4A4-45C6-C207-91204D689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E746B-EA33-A0B2-8B8E-26157A23B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E1E445-49ED-88E5-BF69-7E94DCAAF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A29C7-7B37-ECB5-08D0-766ED491FD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98EBFC-EA32-95EF-C4D4-FFF277C3A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97ADD-DE41-C336-7B64-002D3CBEF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0B6E84-D8A2-1B0D-D4FA-418D07B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4FEAEC-9029-7A20-2796-CDD03608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4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5DCC-F95B-F0A2-526A-B7C3F9AFB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8776D2-5752-28A9-4F66-07DB4C90D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812A9-9996-2463-D2FA-E7A5AB7E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C4D0AC-7D39-4B00-1C06-352466D94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95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73D261-60B9-CE85-592C-3FEE1429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A02487-B271-9A7E-6793-751B263C7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9B61D-6651-F714-AD59-D354BF7D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869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D4E69-F05E-724A-5C13-A2631F264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BCD83-ADA8-0D99-B610-66FADF9D7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0C07F9-FF94-8332-B153-216305242B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6AE237-8D7E-6527-D6C0-54E6A55BD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2F4F9-C176-C8E7-4595-9F5DF3469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FF1EE-0EF7-62EC-6457-F4B723A05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318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4C143-5E34-46C6-D219-04F88A86B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7FF2D7-FDFA-6D5E-D722-21B757216A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8FBF2E-8A7A-4D87-7B57-F8665617A7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642482-6199-68F1-DF1C-6DB697FF1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BC2A14-3D0B-71D4-10A5-EF4674D68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6C0098-312F-FC3E-C90D-BA0D1F13C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068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8B5B43-6FB3-4695-45F9-7586B5591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42B3-030D-5C6C-DFBC-5FF0A63475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AC0A18-0F4E-E2D2-1108-F41B89E085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BF760-F540-46A2-8753-9C4DA6442E5A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7CA432-793F-4D3B-3058-CF67F6EB53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4AD24-EE6C-A20D-6FCA-39842CF5BD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955F69-E681-49BB-A7E0-63135C5E39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99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F7B25A1-8769-9E5A-E513-40E363672C42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421995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514F00A-5AA0-A0AD-2EB4-13D75206B56E}"/>
              </a:ext>
            </a:extLst>
          </p:cNvPr>
          <p:cNvCxnSpPr>
            <a:cxnSpLocks/>
          </p:cNvCxnSpPr>
          <p:nvPr/>
        </p:nvCxnSpPr>
        <p:spPr>
          <a:xfrm>
            <a:off x="1660849" y="1240971"/>
            <a:ext cx="0" cy="45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11250CA-5C63-1145-D5B5-DDEE9FFDF81B}"/>
              </a:ext>
            </a:extLst>
          </p:cNvPr>
          <p:cNvSpPr/>
          <p:nvPr/>
        </p:nvSpPr>
        <p:spPr>
          <a:xfrm>
            <a:off x="1390264" y="1707501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C67C59AA-BC30-9637-5B84-B908CF1CB909}"/>
              </a:ext>
            </a:extLst>
          </p:cNvPr>
          <p:cNvSpPr/>
          <p:nvPr/>
        </p:nvSpPr>
        <p:spPr>
          <a:xfrm rot="5400000">
            <a:off x="2097157" y="96436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2E65F0-CCF5-2754-BBFC-87D7A13406A2}"/>
              </a:ext>
            </a:extLst>
          </p:cNvPr>
          <p:cNvSpPr/>
          <p:nvPr/>
        </p:nvSpPr>
        <p:spPr>
          <a:xfrm>
            <a:off x="2793356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CDE165-2FA4-2070-E27F-735964E88F7C}"/>
              </a:ext>
            </a:extLst>
          </p:cNvPr>
          <p:cNvSpPr txBox="1"/>
          <p:nvPr/>
        </p:nvSpPr>
        <p:spPr>
          <a:xfrm>
            <a:off x="2892881" y="1049018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16951312-BCC7-B89D-5DE7-0B0AC256655B}"/>
              </a:ext>
            </a:extLst>
          </p:cNvPr>
          <p:cNvSpPr/>
          <p:nvPr/>
        </p:nvSpPr>
        <p:spPr>
          <a:xfrm rot="5400000">
            <a:off x="2097156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4526B9F-DD1F-ED1C-46C6-60FAD53FEA7A}"/>
              </a:ext>
            </a:extLst>
          </p:cNvPr>
          <p:cNvSpPr/>
          <p:nvPr/>
        </p:nvSpPr>
        <p:spPr>
          <a:xfrm>
            <a:off x="2793355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36E55D3-9E95-84AE-6D82-758ADA6B0622}"/>
              </a:ext>
            </a:extLst>
          </p:cNvPr>
          <p:cNvSpPr txBox="1"/>
          <p:nvPr/>
        </p:nvSpPr>
        <p:spPr>
          <a:xfrm>
            <a:off x="2892880" y="2499054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20557B80-E5A8-62E2-9508-9DBA86E80E79}"/>
              </a:ext>
            </a:extLst>
          </p:cNvPr>
          <p:cNvSpPr/>
          <p:nvPr/>
        </p:nvSpPr>
        <p:spPr>
          <a:xfrm rot="5400000">
            <a:off x="2097155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028AA7-3AC5-66A4-A066-904D5C416638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60849" y="2164700"/>
            <a:ext cx="0" cy="1026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0972D3B-20BC-20B6-9492-6D08582F3C3E}"/>
              </a:ext>
            </a:extLst>
          </p:cNvPr>
          <p:cNvSpPr/>
          <p:nvPr/>
        </p:nvSpPr>
        <p:spPr>
          <a:xfrm>
            <a:off x="1390264" y="3200400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B6CFFE67-80FE-6768-3DAE-E97EF3A63049}"/>
              </a:ext>
            </a:extLst>
          </p:cNvPr>
          <p:cNvSpPr/>
          <p:nvPr/>
        </p:nvSpPr>
        <p:spPr>
          <a:xfrm rot="5400000">
            <a:off x="2097156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5473193-9B7C-FDC6-EF79-55150A11AD47}"/>
              </a:ext>
            </a:extLst>
          </p:cNvPr>
          <p:cNvSpPr/>
          <p:nvPr/>
        </p:nvSpPr>
        <p:spPr>
          <a:xfrm>
            <a:off x="2793355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62A5A06-235C-944A-0843-EE70D795C62A}"/>
              </a:ext>
            </a:extLst>
          </p:cNvPr>
          <p:cNvSpPr txBox="1"/>
          <p:nvPr/>
        </p:nvSpPr>
        <p:spPr>
          <a:xfrm>
            <a:off x="2892880" y="3884022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659070C-2A3F-9668-8D36-37B6007F6B6B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1" cy="4849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CBCBE6D0-8810-8D29-95F0-DB7764FC3A82}"/>
              </a:ext>
            </a:extLst>
          </p:cNvPr>
          <p:cNvSpPr/>
          <p:nvPr/>
        </p:nvSpPr>
        <p:spPr>
          <a:xfrm>
            <a:off x="1390264" y="4585368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2D89387-BBBC-DC5D-50D8-0971808DDCA5}"/>
              </a:ext>
            </a:extLst>
          </p:cNvPr>
          <p:cNvCxnSpPr>
            <a:cxnSpLocks/>
          </p:cNvCxnSpPr>
          <p:nvPr/>
        </p:nvCxnSpPr>
        <p:spPr>
          <a:xfrm>
            <a:off x="1660849" y="5042567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E05A11E-8BA9-1F08-F25C-AA24D91EE850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1660849" y="5534226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DA6BC90-6A62-E43D-66A0-8F2301B2E892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D9B817AD-658B-22F2-C199-C605B250E35B}"/>
              </a:ext>
            </a:extLst>
          </p:cNvPr>
          <p:cNvCxnSpPr>
            <a:cxnSpLocks/>
          </p:cNvCxnSpPr>
          <p:nvPr/>
        </p:nvCxnSpPr>
        <p:spPr>
          <a:xfrm>
            <a:off x="1660848" y="2691500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8E9F887-5C04-BDDF-D8B4-AE8BECAF386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541230" y="2691007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D8A0F8C-118A-747E-68B1-87F6B28A1076}"/>
              </a:ext>
            </a:extLst>
          </p:cNvPr>
          <p:cNvCxnSpPr>
            <a:cxnSpLocks/>
          </p:cNvCxnSpPr>
          <p:nvPr/>
        </p:nvCxnSpPr>
        <p:spPr>
          <a:xfrm flipV="1">
            <a:off x="2539182" y="4059096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45FE107-4744-71D2-3304-927C6C3D3282}"/>
              </a:ext>
            </a:extLst>
          </p:cNvPr>
          <p:cNvCxnSpPr>
            <a:cxnSpLocks/>
          </p:cNvCxnSpPr>
          <p:nvPr/>
        </p:nvCxnSpPr>
        <p:spPr>
          <a:xfrm>
            <a:off x="2539181" y="5526053"/>
            <a:ext cx="4998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E0267F6-8D24-C16E-ACB1-1FED4A5D1B9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39059" y="1460241"/>
            <a:ext cx="2" cy="100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1A6824-3406-E9EC-0700-919BAE4765D7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039057" y="2927913"/>
            <a:ext cx="4" cy="919468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C5F226D-6C32-61D6-DE22-DC4028E11425}"/>
              </a:ext>
            </a:extLst>
          </p:cNvPr>
          <p:cNvCxnSpPr>
            <a:cxnSpLocks/>
          </p:cNvCxnSpPr>
          <p:nvPr/>
        </p:nvCxnSpPr>
        <p:spPr>
          <a:xfrm>
            <a:off x="3039053" y="4312881"/>
            <a:ext cx="0" cy="12213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7478055E-C2FF-F40F-721C-91E2EDD01AFF}"/>
              </a:ext>
            </a:extLst>
          </p:cNvPr>
          <p:cNvSpPr/>
          <p:nvPr/>
        </p:nvSpPr>
        <p:spPr>
          <a:xfrm flipH="1">
            <a:off x="5069050" y="1707501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0F624C6-08B5-2BAF-5A3E-ACB0FD417C9B}"/>
              </a:ext>
            </a:extLst>
          </p:cNvPr>
          <p:cNvSpPr txBox="1"/>
          <p:nvPr/>
        </p:nvSpPr>
        <p:spPr>
          <a:xfrm flipH="1">
            <a:off x="5190346" y="175143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8BE7A5C-5B1B-3E83-0716-74ED4712C29E}"/>
              </a:ext>
            </a:extLst>
          </p:cNvPr>
          <p:cNvSpPr/>
          <p:nvPr/>
        </p:nvSpPr>
        <p:spPr>
          <a:xfrm flipH="1">
            <a:off x="3715717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F9955A-CC1F-ED7D-22B1-72C1E8832F1B}"/>
              </a:ext>
            </a:extLst>
          </p:cNvPr>
          <p:cNvSpPr txBox="1"/>
          <p:nvPr/>
        </p:nvSpPr>
        <p:spPr>
          <a:xfrm flipH="1">
            <a:off x="3809024" y="1049018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4277D96-2D05-9156-436E-A4A869F6115E}"/>
              </a:ext>
            </a:extLst>
          </p:cNvPr>
          <p:cNvSpPr/>
          <p:nvPr/>
        </p:nvSpPr>
        <p:spPr>
          <a:xfrm rot="16200000" flipH="1">
            <a:off x="4519422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40BEB9AC-CD91-00B1-BC7E-5F5DC541E50E}"/>
              </a:ext>
            </a:extLst>
          </p:cNvPr>
          <p:cNvSpPr/>
          <p:nvPr/>
        </p:nvSpPr>
        <p:spPr>
          <a:xfrm flipH="1">
            <a:off x="3715718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0E118893-DD67-B841-F201-AFDEFFD364A3}"/>
              </a:ext>
            </a:extLst>
          </p:cNvPr>
          <p:cNvSpPr txBox="1"/>
          <p:nvPr/>
        </p:nvSpPr>
        <p:spPr>
          <a:xfrm flipH="1">
            <a:off x="3809025" y="2499054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25D697F3-9055-59CC-2608-A7E5C17DF011}"/>
              </a:ext>
            </a:extLst>
          </p:cNvPr>
          <p:cNvSpPr/>
          <p:nvPr/>
        </p:nvSpPr>
        <p:spPr>
          <a:xfrm rot="16200000" flipH="1">
            <a:off x="4519423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37CAAA2C-7A94-24C1-BE59-BB5DB0829DA7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5339635" y="2164700"/>
            <a:ext cx="0" cy="102637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FD5DFC32-241E-9728-478E-5813560151DE}"/>
              </a:ext>
            </a:extLst>
          </p:cNvPr>
          <p:cNvSpPr/>
          <p:nvPr/>
        </p:nvSpPr>
        <p:spPr>
          <a:xfrm flipH="1">
            <a:off x="5069050" y="3200400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6008DE2B-6D85-FE35-6222-3B5A37BAEA84}"/>
              </a:ext>
            </a:extLst>
          </p:cNvPr>
          <p:cNvSpPr/>
          <p:nvPr/>
        </p:nvSpPr>
        <p:spPr>
          <a:xfrm rot="16200000" flipH="1">
            <a:off x="4519422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E147011-D392-FAC0-2731-E94AD0DF14B8}"/>
              </a:ext>
            </a:extLst>
          </p:cNvPr>
          <p:cNvSpPr/>
          <p:nvPr/>
        </p:nvSpPr>
        <p:spPr>
          <a:xfrm flipH="1">
            <a:off x="3715718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6D0BD19-DF50-6B6F-CC78-83A6198E72A2}"/>
              </a:ext>
            </a:extLst>
          </p:cNvPr>
          <p:cNvSpPr txBox="1"/>
          <p:nvPr/>
        </p:nvSpPr>
        <p:spPr>
          <a:xfrm flipH="1">
            <a:off x="3809025" y="3884022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9411026-3D22-2034-7EB4-13D0DB68EE6D}"/>
              </a:ext>
            </a:extLst>
          </p:cNvPr>
          <p:cNvSpPr/>
          <p:nvPr/>
        </p:nvSpPr>
        <p:spPr>
          <a:xfrm flipH="1">
            <a:off x="5069050" y="4585368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EF0BA37-3469-A1BC-5D1A-1CB325FB102F}"/>
              </a:ext>
            </a:extLst>
          </p:cNvPr>
          <p:cNvCxnSpPr>
            <a:cxnSpLocks/>
          </p:cNvCxnSpPr>
          <p:nvPr/>
        </p:nvCxnSpPr>
        <p:spPr>
          <a:xfrm flipH="1">
            <a:off x="5339635" y="5042567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407F677-4A26-B944-3F54-F2BB5886393B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4987986" y="5534226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1447155-1A1C-8CFE-9B26-8C48C9477CF2}"/>
              </a:ext>
            </a:extLst>
          </p:cNvPr>
          <p:cNvCxnSpPr>
            <a:cxnSpLocks/>
          </p:cNvCxnSpPr>
          <p:nvPr/>
        </p:nvCxnSpPr>
        <p:spPr>
          <a:xfrm flipH="1">
            <a:off x="4987987" y="4091091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274F64D-F964-83C6-7AC5-C7D4B2B03126}"/>
              </a:ext>
            </a:extLst>
          </p:cNvPr>
          <p:cNvCxnSpPr>
            <a:cxnSpLocks/>
          </p:cNvCxnSpPr>
          <p:nvPr/>
        </p:nvCxnSpPr>
        <p:spPr>
          <a:xfrm flipH="1">
            <a:off x="4987987" y="2691500"/>
            <a:ext cx="351649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991537B-7102-1F33-9F9D-C83193B6138C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4207129" y="2691007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4F60A9A-4D41-C613-F7C7-D5CFC0E8BACF}"/>
              </a:ext>
            </a:extLst>
          </p:cNvPr>
          <p:cNvCxnSpPr>
            <a:cxnSpLocks/>
          </p:cNvCxnSpPr>
          <p:nvPr/>
        </p:nvCxnSpPr>
        <p:spPr>
          <a:xfrm flipH="1" flipV="1">
            <a:off x="4209177" y="4059096"/>
            <a:ext cx="252125" cy="4776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2FD926-C57F-F203-23D0-C98351399D38}"/>
              </a:ext>
            </a:extLst>
          </p:cNvPr>
          <p:cNvCxnSpPr>
            <a:cxnSpLocks/>
          </p:cNvCxnSpPr>
          <p:nvPr/>
        </p:nvCxnSpPr>
        <p:spPr>
          <a:xfrm flipH="1">
            <a:off x="3961431" y="5526053"/>
            <a:ext cx="499872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A964582-065C-04ED-9183-5659A1637631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61423" y="1460241"/>
            <a:ext cx="2" cy="100217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601A3CE5-4280-171F-AB40-B84F228076F2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61423" y="2927913"/>
            <a:ext cx="4" cy="919468"/>
          </a:xfrm>
          <a:prstGeom prst="line">
            <a:avLst/>
          </a:prstGeom>
          <a:ln w="28575">
            <a:solidFill>
              <a:schemeClr val="bg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66CB3143-6353-AD5E-AC0C-37D9B7446ED8}"/>
              </a:ext>
            </a:extLst>
          </p:cNvPr>
          <p:cNvCxnSpPr>
            <a:cxnSpLocks/>
          </p:cNvCxnSpPr>
          <p:nvPr/>
        </p:nvCxnSpPr>
        <p:spPr>
          <a:xfrm flipH="1">
            <a:off x="3961431" y="4312881"/>
            <a:ext cx="0" cy="12213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E1E08DF-4568-4910-5403-E487AFD4639D}"/>
              </a:ext>
            </a:extLst>
          </p:cNvPr>
          <p:cNvCxnSpPr>
            <a:cxnSpLocks/>
          </p:cNvCxnSpPr>
          <p:nvPr/>
        </p:nvCxnSpPr>
        <p:spPr>
          <a:xfrm>
            <a:off x="5326609" y="1240971"/>
            <a:ext cx="0" cy="45720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9390282-8750-152F-A26D-9D330E1B6489}"/>
              </a:ext>
            </a:extLst>
          </p:cNvPr>
          <p:cNvCxnSpPr>
            <a:cxnSpLocks/>
          </p:cNvCxnSpPr>
          <p:nvPr/>
        </p:nvCxnSpPr>
        <p:spPr>
          <a:xfrm>
            <a:off x="1658799" y="3644371"/>
            <a:ext cx="1" cy="484947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61518619-A09E-0BB4-73C7-A9E891A95231}"/>
              </a:ext>
            </a:extLst>
          </p:cNvPr>
          <p:cNvCxnSpPr>
            <a:cxnSpLocks/>
          </p:cNvCxnSpPr>
          <p:nvPr/>
        </p:nvCxnSpPr>
        <p:spPr>
          <a:xfrm>
            <a:off x="5339635" y="4104352"/>
            <a:ext cx="1" cy="4849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FE5A938-29EE-1FD7-EB54-5C0AAB3DE408}"/>
              </a:ext>
            </a:extLst>
          </p:cNvPr>
          <p:cNvCxnSpPr>
            <a:cxnSpLocks/>
          </p:cNvCxnSpPr>
          <p:nvPr/>
        </p:nvCxnSpPr>
        <p:spPr>
          <a:xfrm>
            <a:off x="5337586" y="3657632"/>
            <a:ext cx="1" cy="484947"/>
          </a:xfrm>
          <a:prstGeom prst="line">
            <a:avLst/>
          </a:prstGeom>
          <a:ln w="28575">
            <a:solidFill>
              <a:schemeClr val="bg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3F4DF57-6618-CECD-6E24-A7DCBE11ABD0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2DD78A8B-0189-C262-8268-D6B7E89727C2}"/>
              </a:ext>
            </a:extLst>
          </p:cNvPr>
          <p:cNvSpPr txBox="1"/>
          <p:nvPr/>
        </p:nvSpPr>
        <p:spPr>
          <a:xfrm>
            <a:off x="5552499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y[n]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80CD54-081F-8D44-9705-D1BC5FE628A7}"/>
              </a:ext>
            </a:extLst>
          </p:cNvPr>
          <p:cNvSpPr txBox="1"/>
          <p:nvPr/>
        </p:nvSpPr>
        <p:spPr>
          <a:xfrm flipH="1">
            <a:off x="1508333" y="176455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6100D7-14AA-D8B5-AC6E-5302F666CD11}"/>
              </a:ext>
            </a:extLst>
          </p:cNvPr>
          <p:cNvSpPr txBox="1"/>
          <p:nvPr/>
        </p:nvSpPr>
        <p:spPr>
          <a:xfrm flipH="1">
            <a:off x="1508332" y="324633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3EBA0-2257-D56C-A070-E34C84F9DE8D}"/>
              </a:ext>
            </a:extLst>
          </p:cNvPr>
          <p:cNvSpPr txBox="1"/>
          <p:nvPr/>
        </p:nvSpPr>
        <p:spPr>
          <a:xfrm flipH="1">
            <a:off x="5188296" y="32663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9F23C8-8C4D-3970-ADF8-7195CF8F3F00}"/>
              </a:ext>
            </a:extLst>
          </p:cNvPr>
          <p:cNvSpPr txBox="1"/>
          <p:nvPr/>
        </p:nvSpPr>
        <p:spPr>
          <a:xfrm flipH="1">
            <a:off x="5177319" y="462930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88190-5736-2499-89CF-5BC17D00055A}"/>
              </a:ext>
            </a:extLst>
          </p:cNvPr>
          <p:cNvSpPr txBox="1"/>
          <p:nvPr/>
        </p:nvSpPr>
        <p:spPr>
          <a:xfrm flipH="1">
            <a:off x="1509117" y="463809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A4318899-335F-7D16-A2BA-151D7FC430AC}"/>
              </a:ext>
            </a:extLst>
          </p:cNvPr>
          <p:cNvGrpSpPr/>
          <p:nvPr/>
        </p:nvGrpSpPr>
        <p:grpSpPr>
          <a:xfrm>
            <a:off x="6587915" y="975055"/>
            <a:ext cx="5230193" cy="4713802"/>
            <a:chOff x="6587915" y="975055"/>
            <a:chExt cx="5230193" cy="4713802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050707D-DB6A-5F33-DCDC-0719AC6BA03F}"/>
                </a:ext>
              </a:extLst>
            </p:cNvPr>
            <p:cNvCxnSpPr>
              <a:cxnSpLocks/>
            </p:cNvCxnSpPr>
            <p:nvPr/>
          </p:nvCxnSpPr>
          <p:spPr>
            <a:xfrm>
              <a:off x="7085161" y="1203649"/>
              <a:ext cx="4219956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40D20B8-C29C-E4DD-B4D8-22B2AEB950A0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6" y="1203649"/>
              <a:ext cx="0" cy="457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4A3D1A-B97E-3365-4604-2B87974ED4BE}"/>
                </a:ext>
              </a:extLst>
            </p:cNvPr>
            <p:cNvSpPr/>
            <p:nvPr/>
          </p:nvSpPr>
          <p:spPr>
            <a:xfrm>
              <a:off x="7085161" y="1670179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FDF3881A-FD05-2817-A65E-03C331631E21}"/>
                </a:ext>
              </a:extLst>
            </p:cNvPr>
            <p:cNvSpPr/>
            <p:nvPr/>
          </p:nvSpPr>
          <p:spPr>
            <a:xfrm rot="5400000">
              <a:off x="7792054" y="927039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1AB352C-EA21-7676-1E52-86ECE03BB5D1}"/>
                </a:ext>
              </a:extLst>
            </p:cNvPr>
            <p:cNvSpPr/>
            <p:nvPr/>
          </p:nvSpPr>
          <p:spPr>
            <a:xfrm>
              <a:off x="8488253" y="975055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190648F-D1EE-B1F7-45B4-2E1809E549F1}"/>
                </a:ext>
              </a:extLst>
            </p:cNvPr>
            <p:cNvSpPr txBox="1"/>
            <p:nvPr/>
          </p:nvSpPr>
          <p:spPr>
            <a:xfrm>
              <a:off x="8587778" y="1011696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C9A8B96A-FC88-3BEC-F0A3-BD86889CE42C}"/>
                </a:ext>
              </a:extLst>
            </p:cNvPr>
            <p:cNvSpPr/>
            <p:nvPr/>
          </p:nvSpPr>
          <p:spPr>
            <a:xfrm rot="5400000">
              <a:off x="7792053" y="2377075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1BB4D70-0FBA-007E-02B2-F2E9901A2185}"/>
                </a:ext>
              </a:extLst>
            </p:cNvPr>
            <p:cNvSpPr/>
            <p:nvPr/>
          </p:nvSpPr>
          <p:spPr>
            <a:xfrm>
              <a:off x="8488252" y="2425091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F9846BD-3C1A-31BD-6027-45129BBF0ACD}"/>
                </a:ext>
              </a:extLst>
            </p:cNvPr>
            <p:cNvSpPr txBox="1"/>
            <p:nvPr/>
          </p:nvSpPr>
          <p:spPr>
            <a:xfrm>
              <a:off x="8587777" y="2461732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6C204FDE-7889-56CF-38AD-6D665173543F}"/>
                </a:ext>
              </a:extLst>
            </p:cNvPr>
            <p:cNvSpPr/>
            <p:nvPr/>
          </p:nvSpPr>
          <p:spPr>
            <a:xfrm rot="5400000">
              <a:off x="7792052" y="522029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2D21143-C3B1-417C-0662-C04CEB32B970}"/>
                </a:ext>
              </a:extLst>
            </p:cNvPr>
            <p:cNvCxnSpPr>
              <a:cxnSpLocks/>
              <a:stCxn id="11" idx="2"/>
            </p:cNvCxnSpPr>
            <p:nvPr/>
          </p:nvCxnSpPr>
          <p:spPr>
            <a:xfrm>
              <a:off x="7355746" y="2127378"/>
              <a:ext cx="0" cy="10263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F5C935-3AB6-119A-F3DF-298094EA0AEB}"/>
                </a:ext>
              </a:extLst>
            </p:cNvPr>
            <p:cNvSpPr/>
            <p:nvPr/>
          </p:nvSpPr>
          <p:spPr>
            <a:xfrm>
              <a:off x="7085161" y="3163078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Isosceles Triangle 27">
              <a:extLst>
                <a:ext uri="{FF2B5EF4-FFF2-40B4-BE49-F238E27FC236}">
                  <a16:creationId xmlns:a16="http://schemas.microsoft.com/office/drawing/2014/main" id="{8745A1EF-AF6E-9463-8043-5D6BDAB1AE00}"/>
                </a:ext>
              </a:extLst>
            </p:cNvPr>
            <p:cNvSpPr/>
            <p:nvPr/>
          </p:nvSpPr>
          <p:spPr>
            <a:xfrm rot="5400000">
              <a:off x="7792053" y="376204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4C9047FE-B19D-FDE7-CA20-60B91352E2CA}"/>
                </a:ext>
              </a:extLst>
            </p:cNvPr>
            <p:cNvSpPr/>
            <p:nvPr/>
          </p:nvSpPr>
          <p:spPr>
            <a:xfrm>
              <a:off x="8488252" y="3810059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3822ED-023B-73E0-C281-D25F56D8F98A}"/>
                </a:ext>
              </a:extLst>
            </p:cNvPr>
            <p:cNvSpPr txBox="1"/>
            <p:nvPr/>
          </p:nvSpPr>
          <p:spPr>
            <a:xfrm>
              <a:off x="8587777" y="3846700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D75230A-E294-806A-6720-21D96396E3CF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4053769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DCEE41C-5204-986B-6F7D-6AC1FC960674}"/>
                </a:ext>
              </a:extLst>
            </p:cNvPr>
            <p:cNvSpPr/>
            <p:nvPr/>
          </p:nvSpPr>
          <p:spPr>
            <a:xfrm>
              <a:off x="7085161" y="4548046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96A226A-F9C1-18DC-1EF0-2CF0D3F41423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6" y="5005245"/>
              <a:ext cx="0" cy="509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B1D286E-185C-FCAE-913C-CE28C1668D55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>
              <a:off x="7355746" y="5496904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21B23E-9D19-0547-0CB0-E83E36869E5A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4053769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7CEA9E7-CB14-1A62-667A-326E1FD50F9F}"/>
                </a:ext>
              </a:extLst>
            </p:cNvPr>
            <p:cNvCxnSpPr>
              <a:cxnSpLocks/>
            </p:cNvCxnSpPr>
            <p:nvPr/>
          </p:nvCxnSpPr>
          <p:spPr>
            <a:xfrm>
              <a:off x="7355745" y="2654178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56DA5D5-F431-78D7-6550-F716F8FED1D1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V="1">
              <a:off x="8236127" y="2653685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A9A78CE-3347-C593-14A6-D4ED4683D3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4079" y="4021774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E079CAA-B2A9-A74B-BE66-F96B78D94AFF}"/>
                </a:ext>
              </a:extLst>
            </p:cNvPr>
            <p:cNvCxnSpPr>
              <a:cxnSpLocks/>
            </p:cNvCxnSpPr>
            <p:nvPr/>
          </p:nvCxnSpPr>
          <p:spPr>
            <a:xfrm>
              <a:off x="8234078" y="5488731"/>
              <a:ext cx="499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C392BB8-EE99-9557-54D1-21E78AEEC657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>
              <a:off x="8733956" y="1422919"/>
              <a:ext cx="2" cy="10021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3D9D96-6D0F-8ADA-8693-D18D6F32B370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>
              <a:off x="8733954" y="2890591"/>
              <a:ext cx="4" cy="919468"/>
            </a:xfrm>
            <a:prstGeom prst="line">
              <a:avLst/>
            </a:prstGeom>
            <a:ln w="28575">
              <a:solidFill>
                <a:schemeClr val="bg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4E5E405-11A8-BEDC-DC2B-4B18FE6A2F8B}"/>
                </a:ext>
              </a:extLst>
            </p:cNvPr>
            <p:cNvCxnSpPr>
              <a:cxnSpLocks/>
            </p:cNvCxnSpPr>
            <p:nvPr/>
          </p:nvCxnSpPr>
          <p:spPr>
            <a:xfrm>
              <a:off x="8733950" y="4275559"/>
              <a:ext cx="0" cy="122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E4A3FC1-0764-D590-4805-59829FAF4D15}"/>
                </a:ext>
              </a:extLst>
            </p:cNvPr>
            <p:cNvSpPr/>
            <p:nvPr/>
          </p:nvSpPr>
          <p:spPr>
            <a:xfrm flipH="1">
              <a:off x="10763947" y="1670179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2A8E743-0E5D-5C91-EA70-09DC9309CE18}"/>
                </a:ext>
              </a:extLst>
            </p:cNvPr>
            <p:cNvSpPr txBox="1"/>
            <p:nvPr/>
          </p:nvSpPr>
          <p:spPr>
            <a:xfrm flipH="1">
              <a:off x="10885243" y="1714112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F0CED0D-B3B1-A23B-7D0D-FEF009A6D074}"/>
                </a:ext>
              </a:extLst>
            </p:cNvPr>
            <p:cNvSpPr/>
            <p:nvPr/>
          </p:nvSpPr>
          <p:spPr>
            <a:xfrm flipH="1">
              <a:off x="9410614" y="975055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4E6918F-E6C2-F2D2-AC0C-47EC5E27493E}"/>
                </a:ext>
              </a:extLst>
            </p:cNvPr>
            <p:cNvSpPr txBox="1"/>
            <p:nvPr/>
          </p:nvSpPr>
          <p:spPr>
            <a:xfrm flipH="1">
              <a:off x="9503921" y="1011696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1464BCBD-DACD-367A-1BDE-A280DAD7D2CB}"/>
                </a:ext>
              </a:extLst>
            </p:cNvPr>
            <p:cNvSpPr/>
            <p:nvPr/>
          </p:nvSpPr>
          <p:spPr>
            <a:xfrm rot="16200000" flipH="1">
              <a:off x="10214319" y="2377075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8F23B996-AAA2-4219-4BE4-52392110758E}"/>
                </a:ext>
              </a:extLst>
            </p:cNvPr>
            <p:cNvSpPr/>
            <p:nvPr/>
          </p:nvSpPr>
          <p:spPr>
            <a:xfrm flipH="1">
              <a:off x="9410615" y="2425091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B06412B-8B96-1043-5F0D-73274453158E}"/>
                </a:ext>
              </a:extLst>
            </p:cNvPr>
            <p:cNvSpPr txBox="1"/>
            <p:nvPr/>
          </p:nvSpPr>
          <p:spPr>
            <a:xfrm flipH="1">
              <a:off x="9503922" y="2461732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7" name="Isosceles Triangle 66">
              <a:extLst>
                <a:ext uri="{FF2B5EF4-FFF2-40B4-BE49-F238E27FC236}">
                  <a16:creationId xmlns:a16="http://schemas.microsoft.com/office/drawing/2014/main" id="{E02E8146-9090-B6AC-5AFA-88157CFFDB0C}"/>
                </a:ext>
              </a:extLst>
            </p:cNvPr>
            <p:cNvSpPr/>
            <p:nvPr/>
          </p:nvSpPr>
          <p:spPr>
            <a:xfrm rot="16200000" flipH="1">
              <a:off x="10214320" y="522029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879432F5-45DC-8564-D437-9CAFB696AC0D}"/>
                </a:ext>
              </a:extLst>
            </p:cNvPr>
            <p:cNvCxnSpPr>
              <a:cxnSpLocks/>
              <a:stCxn id="52" idx="2"/>
            </p:cNvCxnSpPr>
            <p:nvPr/>
          </p:nvCxnSpPr>
          <p:spPr>
            <a:xfrm flipH="1">
              <a:off x="11034532" y="2127378"/>
              <a:ext cx="0" cy="102637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8D3AF65-7225-6905-9214-35C87918676D}"/>
                </a:ext>
              </a:extLst>
            </p:cNvPr>
            <p:cNvSpPr/>
            <p:nvPr/>
          </p:nvSpPr>
          <p:spPr>
            <a:xfrm flipH="1">
              <a:off x="10763947" y="3163078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Isosceles Triangle 70">
              <a:extLst>
                <a:ext uri="{FF2B5EF4-FFF2-40B4-BE49-F238E27FC236}">
                  <a16:creationId xmlns:a16="http://schemas.microsoft.com/office/drawing/2014/main" id="{4BFE4F4B-3CC8-8D86-3E13-888756F4D81C}"/>
                </a:ext>
              </a:extLst>
            </p:cNvPr>
            <p:cNvSpPr/>
            <p:nvPr/>
          </p:nvSpPr>
          <p:spPr>
            <a:xfrm rot="16200000" flipH="1">
              <a:off x="10214319" y="3762043"/>
              <a:ext cx="383906" cy="553221"/>
            </a:xfrm>
            <a:prstGeom prst="triangl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9821B162-6212-452E-FB67-5C03D8461A6C}"/>
                </a:ext>
              </a:extLst>
            </p:cNvPr>
            <p:cNvSpPr/>
            <p:nvPr/>
          </p:nvSpPr>
          <p:spPr>
            <a:xfrm flipH="1">
              <a:off x="9410615" y="3810059"/>
              <a:ext cx="491411" cy="45718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B1BCA4-92A8-E815-D390-287480BDE323}"/>
                </a:ext>
              </a:extLst>
            </p:cNvPr>
            <p:cNvSpPr txBox="1"/>
            <p:nvPr/>
          </p:nvSpPr>
          <p:spPr>
            <a:xfrm flipH="1">
              <a:off x="9503922" y="3846700"/>
              <a:ext cx="298579" cy="369332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DAB321FA-CF1B-13F2-DFA9-B32A87CDFC5B}"/>
                </a:ext>
              </a:extLst>
            </p:cNvPr>
            <p:cNvSpPr/>
            <p:nvPr/>
          </p:nvSpPr>
          <p:spPr>
            <a:xfrm flipH="1">
              <a:off x="10763947" y="4548046"/>
              <a:ext cx="541170" cy="457199"/>
            </a:xfrm>
            <a:prstGeom prst="rect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232E8BE-58D6-9FA1-5818-CBC38CA88F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4532" y="5005245"/>
              <a:ext cx="0" cy="5091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371015E-CEAC-FF49-53B9-2C8C9112F8DD}"/>
                </a:ext>
              </a:extLst>
            </p:cNvPr>
            <p:cNvCxnSpPr>
              <a:cxnSpLocks/>
              <a:endCxn id="67" idx="3"/>
            </p:cNvCxnSpPr>
            <p:nvPr/>
          </p:nvCxnSpPr>
          <p:spPr>
            <a:xfrm flipH="1">
              <a:off x="10682883" y="5496904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DAC526-69AE-0B20-6ECD-C90FE54E48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2884" y="4053769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0B34B71-1BB3-8E2B-B88D-9D4AF9580B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82884" y="2654178"/>
              <a:ext cx="351649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4030767-5352-8D69-20BA-AD1FC2A7E2CC}"/>
                </a:ext>
              </a:extLst>
            </p:cNvPr>
            <p:cNvCxnSpPr>
              <a:cxnSpLocks/>
              <a:endCxn id="61" idx="2"/>
            </p:cNvCxnSpPr>
            <p:nvPr/>
          </p:nvCxnSpPr>
          <p:spPr>
            <a:xfrm flipH="1" flipV="1">
              <a:off x="9902026" y="2653685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DEEF585-6B6B-5D53-82C0-79875B1CA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904074" y="4021774"/>
              <a:ext cx="252125" cy="4776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70252FD2-C755-3A9C-D0C6-AD78F70EBC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328" y="5488731"/>
              <a:ext cx="499872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6DA9C0D6-F0A3-9535-FAE6-A4F418B18656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 flipH="1">
              <a:off x="9656320" y="1422919"/>
              <a:ext cx="2" cy="100217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5EDF5F7-3BB6-18FF-CFAE-0A135A05B0F7}"/>
                </a:ext>
              </a:extLst>
            </p:cNvPr>
            <p:cNvCxnSpPr>
              <a:cxnSpLocks/>
              <a:endCxn id="72" idx="0"/>
            </p:cNvCxnSpPr>
            <p:nvPr/>
          </p:nvCxnSpPr>
          <p:spPr>
            <a:xfrm flipH="1">
              <a:off x="9656320" y="2890591"/>
              <a:ext cx="4" cy="919468"/>
            </a:xfrm>
            <a:prstGeom prst="line">
              <a:avLst/>
            </a:prstGeom>
            <a:ln w="28575">
              <a:solidFill>
                <a:schemeClr val="bg1"/>
              </a:solidFill>
              <a:prstDash val="lg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CCE4AAB-C50F-4B14-C952-B259814626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56328" y="4275559"/>
              <a:ext cx="0" cy="1221344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13384812-63D7-7231-7F18-7919F416C46F}"/>
                </a:ext>
              </a:extLst>
            </p:cNvPr>
            <p:cNvCxnSpPr>
              <a:cxnSpLocks/>
            </p:cNvCxnSpPr>
            <p:nvPr/>
          </p:nvCxnSpPr>
          <p:spPr>
            <a:xfrm>
              <a:off x="11021506" y="1203649"/>
              <a:ext cx="0" cy="45720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2C23562-A641-5F32-570D-B034C66EC55F}"/>
                </a:ext>
              </a:extLst>
            </p:cNvPr>
            <p:cNvCxnSpPr>
              <a:cxnSpLocks/>
            </p:cNvCxnSpPr>
            <p:nvPr/>
          </p:nvCxnSpPr>
          <p:spPr>
            <a:xfrm>
              <a:off x="7353696" y="3607049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8799D953-ECE8-6D16-7EB1-B54A06FD4CAF}"/>
                </a:ext>
              </a:extLst>
            </p:cNvPr>
            <p:cNvCxnSpPr>
              <a:cxnSpLocks/>
            </p:cNvCxnSpPr>
            <p:nvPr/>
          </p:nvCxnSpPr>
          <p:spPr>
            <a:xfrm>
              <a:off x="11034532" y="4067030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26A77B5D-BCF5-C66A-45FA-E37C6D49DC63}"/>
                </a:ext>
              </a:extLst>
            </p:cNvPr>
            <p:cNvCxnSpPr>
              <a:cxnSpLocks/>
            </p:cNvCxnSpPr>
            <p:nvPr/>
          </p:nvCxnSpPr>
          <p:spPr>
            <a:xfrm>
              <a:off x="11032483" y="3620310"/>
              <a:ext cx="1" cy="484947"/>
            </a:xfrm>
            <a:prstGeom prst="line">
              <a:avLst/>
            </a:prstGeom>
            <a:ln w="28575">
              <a:solidFill>
                <a:schemeClr val="bg1"/>
              </a:solidFill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31A95039-53BA-2462-F0B0-9FB1268D2395}"/>
                </a:ext>
              </a:extLst>
            </p:cNvPr>
            <p:cNvSpPr txBox="1"/>
            <p:nvPr/>
          </p:nvSpPr>
          <p:spPr>
            <a:xfrm>
              <a:off x="6587915" y="1007036"/>
              <a:ext cx="570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x[n]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1BADDB0-C25F-E832-7A48-DAF15D94D363}"/>
                </a:ext>
              </a:extLst>
            </p:cNvPr>
            <p:cNvSpPr txBox="1"/>
            <p:nvPr/>
          </p:nvSpPr>
          <p:spPr>
            <a:xfrm>
              <a:off x="11247396" y="1007036"/>
              <a:ext cx="5707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y[n]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E77C9A3F-F425-CAEF-3B05-7AEA8B943233}"/>
                </a:ext>
              </a:extLst>
            </p:cNvPr>
            <p:cNvSpPr txBox="1"/>
            <p:nvPr/>
          </p:nvSpPr>
          <p:spPr>
            <a:xfrm flipH="1">
              <a:off x="7203230" y="1727232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44EF5B04-7AAA-4AF7-B480-9BF78995009A}"/>
                </a:ext>
              </a:extLst>
            </p:cNvPr>
            <p:cNvSpPr txBox="1"/>
            <p:nvPr/>
          </p:nvSpPr>
          <p:spPr>
            <a:xfrm flipH="1">
              <a:off x="7203229" y="3209009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195158B0-80FC-E3F5-4A66-3C4BED326E09}"/>
                </a:ext>
              </a:extLst>
            </p:cNvPr>
            <p:cNvSpPr txBox="1"/>
            <p:nvPr/>
          </p:nvSpPr>
          <p:spPr>
            <a:xfrm flipH="1">
              <a:off x="10883193" y="3229011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36272927-F968-EAE3-043C-5F34C03672D6}"/>
                </a:ext>
              </a:extLst>
            </p:cNvPr>
            <p:cNvSpPr txBox="1"/>
            <p:nvPr/>
          </p:nvSpPr>
          <p:spPr>
            <a:xfrm flipH="1">
              <a:off x="10872216" y="4591979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E69776-FCDA-491D-C0A7-AA87AAC7C0CA}"/>
                </a:ext>
              </a:extLst>
            </p:cNvPr>
            <p:cNvSpPr txBox="1"/>
            <p:nvPr/>
          </p:nvSpPr>
          <p:spPr>
            <a:xfrm flipH="1">
              <a:off x="7204014" y="4600771"/>
              <a:ext cx="29857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</a:rPr>
                <a:t>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396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BA14DF-C7C9-9470-1A9E-9FB501512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2BD6DA-5BB9-BB23-F4F6-6CCA92E5314D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5029197" cy="218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8236F25-B89B-2A0D-91D4-93FC926368EA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6840B7D-524B-F264-009B-DE7478A092E2}"/>
              </a:ext>
            </a:extLst>
          </p:cNvPr>
          <p:cNvSpPr txBox="1"/>
          <p:nvPr/>
        </p:nvSpPr>
        <p:spPr>
          <a:xfrm>
            <a:off x="6382609" y="1037459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y[n]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99F4ED0-39BE-7653-F9D4-492A81E1C2D7}"/>
              </a:ext>
            </a:extLst>
          </p:cNvPr>
          <p:cNvSpPr/>
          <p:nvPr/>
        </p:nvSpPr>
        <p:spPr>
          <a:xfrm flipH="1">
            <a:off x="2949928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12949054-1EFE-835A-A176-5554A014CBE4}"/>
              </a:ext>
            </a:extLst>
          </p:cNvPr>
          <p:cNvSpPr/>
          <p:nvPr/>
        </p:nvSpPr>
        <p:spPr>
          <a:xfrm flipH="1">
            <a:off x="2949928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C925972-BF60-7B61-F1E6-32DFD3E095DA}"/>
              </a:ext>
            </a:extLst>
          </p:cNvPr>
          <p:cNvSpPr/>
          <p:nvPr/>
        </p:nvSpPr>
        <p:spPr>
          <a:xfrm flipH="1">
            <a:off x="2928843" y="1721837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694E190-BABB-BE62-6952-FBDF34F03665}"/>
              </a:ext>
            </a:extLst>
          </p:cNvPr>
          <p:cNvSpPr txBox="1"/>
          <p:nvPr/>
        </p:nvSpPr>
        <p:spPr>
          <a:xfrm flipH="1">
            <a:off x="3050139" y="176577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9792F12A-2C37-A9E5-25A3-DF2C66289A8A}"/>
              </a:ext>
            </a:extLst>
          </p:cNvPr>
          <p:cNvSpPr/>
          <p:nvPr/>
        </p:nvSpPr>
        <p:spPr>
          <a:xfrm flipH="1">
            <a:off x="294087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7014249-4246-DB3B-CEA6-447113385BBC}"/>
              </a:ext>
            </a:extLst>
          </p:cNvPr>
          <p:cNvSpPr txBox="1"/>
          <p:nvPr/>
        </p:nvSpPr>
        <p:spPr>
          <a:xfrm flipH="1">
            <a:off x="3034186" y="105529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097DE42B-0DA3-8515-686F-ACAEAFA881FE}"/>
              </a:ext>
            </a:extLst>
          </p:cNvPr>
          <p:cNvSpPr/>
          <p:nvPr/>
        </p:nvSpPr>
        <p:spPr>
          <a:xfrm rot="5400000" flipH="1">
            <a:off x="2274634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4304AE7-107F-7414-D35E-AB34DF574EDD}"/>
              </a:ext>
            </a:extLst>
          </p:cNvPr>
          <p:cNvSpPr txBox="1"/>
          <p:nvPr/>
        </p:nvSpPr>
        <p:spPr>
          <a:xfrm flipH="1">
            <a:off x="3043235" y="250468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5B682BD9-D6E1-8C65-BFB2-384D912EB058}"/>
              </a:ext>
            </a:extLst>
          </p:cNvPr>
          <p:cNvSpPr/>
          <p:nvPr/>
        </p:nvSpPr>
        <p:spPr>
          <a:xfrm rot="5400000" flipH="1">
            <a:off x="2379216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8AE471B-B348-1B0A-2AC8-4C5DE3AB775C}"/>
              </a:ext>
            </a:extLst>
          </p:cNvPr>
          <p:cNvSpPr/>
          <p:nvPr/>
        </p:nvSpPr>
        <p:spPr>
          <a:xfrm flipH="1">
            <a:off x="2928843" y="3214736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023F17D3-E998-0F2F-38CF-EA0711D346F9}"/>
              </a:ext>
            </a:extLst>
          </p:cNvPr>
          <p:cNvSpPr/>
          <p:nvPr/>
        </p:nvSpPr>
        <p:spPr>
          <a:xfrm rot="5400000" flipH="1">
            <a:off x="2275356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AD1BDCA-ECD7-33F6-1208-A9F5D916EFCB}"/>
              </a:ext>
            </a:extLst>
          </p:cNvPr>
          <p:cNvSpPr txBox="1"/>
          <p:nvPr/>
        </p:nvSpPr>
        <p:spPr>
          <a:xfrm flipH="1">
            <a:off x="3046343" y="3892950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C1C1ACD-61CA-6811-C83E-5C4B1FDB2D76}"/>
              </a:ext>
            </a:extLst>
          </p:cNvPr>
          <p:cNvSpPr/>
          <p:nvPr/>
        </p:nvSpPr>
        <p:spPr>
          <a:xfrm flipH="1">
            <a:off x="2928843" y="4599704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6803C0-A20A-52EE-2D74-E76CF6B24172}"/>
              </a:ext>
            </a:extLst>
          </p:cNvPr>
          <p:cNvCxnSpPr>
            <a:cxnSpLocks/>
          </p:cNvCxnSpPr>
          <p:nvPr/>
        </p:nvCxnSpPr>
        <p:spPr>
          <a:xfrm flipH="1">
            <a:off x="3199428" y="5056903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A3A2C6D-EEB7-E09D-0848-85ECC855A8E6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1785459" y="5548562"/>
            <a:ext cx="5091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D098F052-DF88-D467-5E8C-01F7EC3C4841}"/>
              </a:ext>
            </a:extLst>
          </p:cNvPr>
          <p:cNvCxnSpPr>
            <a:cxnSpLocks/>
          </p:cNvCxnSpPr>
          <p:nvPr/>
        </p:nvCxnSpPr>
        <p:spPr>
          <a:xfrm flipH="1">
            <a:off x="1811894" y="1247092"/>
            <a:ext cx="9330" cy="2181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ADC2B85-574B-1614-9517-B32E310D6FBC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3186402" y="1475838"/>
            <a:ext cx="182" cy="2366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A1EB6EF9-74F9-DB70-224F-0794A045AB1C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3195633" y="4310196"/>
            <a:ext cx="3796" cy="293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460A4DD5-8873-F661-BBA0-195F414CC2EB}"/>
              </a:ext>
            </a:extLst>
          </p:cNvPr>
          <p:cNvSpPr/>
          <p:nvPr/>
        </p:nvSpPr>
        <p:spPr>
          <a:xfrm rot="5400000" flipH="1">
            <a:off x="2212708" y="970482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1F592-ACA1-5274-8063-7FEDC7234F42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193106" y="3676641"/>
            <a:ext cx="2527" cy="17636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EE67452-C1AB-D98A-7D71-56B1CCD8FF4F}"/>
              </a:ext>
            </a:extLst>
          </p:cNvPr>
          <p:cNvCxnSpPr>
            <a:cxnSpLocks/>
          </p:cNvCxnSpPr>
          <p:nvPr/>
        </p:nvCxnSpPr>
        <p:spPr>
          <a:xfrm flipH="1">
            <a:off x="2828012" y="5552002"/>
            <a:ext cx="3650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3A5755-3E5B-84D2-9620-7CBDCBCB10EE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1820863" y="4090311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11BD97D-1BB0-4E45-0F0A-2EDBB6E171A4}"/>
              </a:ext>
            </a:extLst>
          </p:cNvPr>
          <p:cNvCxnSpPr>
            <a:cxnSpLocks/>
          </p:cNvCxnSpPr>
          <p:nvPr/>
        </p:nvCxnSpPr>
        <p:spPr>
          <a:xfrm>
            <a:off x="1805470" y="2705343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11A2DC5-8E13-EEF5-7A7C-50B81DA571C6}"/>
              </a:ext>
            </a:extLst>
          </p:cNvPr>
          <p:cNvCxnSpPr>
            <a:cxnSpLocks/>
            <a:stCxn id="81" idx="0"/>
            <a:endCxn id="82" idx="6"/>
          </p:cNvCxnSpPr>
          <p:nvPr/>
        </p:nvCxnSpPr>
        <p:spPr>
          <a:xfrm flipV="1">
            <a:off x="2743198" y="2696634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24C248-8F06-FCE6-CC0B-793B247EC724}"/>
              </a:ext>
            </a:extLst>
          </p:cNvPr>
          <p:cNvCxnSpPr>
            <a:cxnSpLocks/>
          </p:cNvCxnSpPr>
          <p:nvPr/>
        </p:nvCxnSpPr>
        <p:spPr>
          <a:xfrm flipV="1">
            <a:off x="2743198" y="4077796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FC64A08-B9D3-AB02-6C8B-EA2FEFAB334F}"/>
              </a:ext>
            </a:extLst>
          </p:cNvPr>
          <p:cNvCxnSpPr>
            <a:cxnSpLocks/>
          </p:cNvCxnSpPr>
          <p:nvPr/>
        </p:nvCxnSpPr>
        <p:spPr>
          <a:xfrm flipH="1">
            <a:off x="1791781" y="4086506"/>
            <a:ext cx="21566" cy="1479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F3B4346-C404-5B8E-4D68-F216DACDABD4}"/>
              </a:ext>
            </a:extLst>
          </p:cNvPr>
          <p:cNvCxnSpPr>
            <a:cxnSpLocks/>
          </p:cNvCxnSpPr>
          <p:nvPr/>
        </p:nvCxnSpPr>
        <p:spPr>
          <a:xfrm>
            <a:off x="1811894" y="3395297"/>
            <a:ext cx="0" cy="69120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E13CE62-D668-82C7-3F9B-BB6D4EB84367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187726" y="2177323"/>
            <a:ext cx="7907" cy="290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9F81CB8-7E88-EEF6-3BF4-579896B4237D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194504" y="2931463"/>
            <a:ext cx="4924" cy="2832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8702833-8187-E1CB-668B-266BB8A6ADA0}"/>
              </a:ext>
            </a:extLst>
          </p:cNvPr>
          <p:cNvSpPr/>
          <p:nvPr/>
        </p:nvSpPr>
        <p:spPr>
          <a:xfrm>
            <a:off x="4440120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D97C08E-49C0-6E06-8494-7FF51F7AB84B}"/>
              </a:ext>
            </a:extLst>
          </p:cNvPr>
          <p:cNvSpPr/>
          <p:nvPr/>
        </p:nvSpPr>
        <p:spPr>
          <a:xfrm>
            <a:off x="4440120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65A21B6-01A0-C832-D36F-885E26745524}"/>
              </a:ext>
            </a:extLst>
          </p:cNvPr>
          <p:cNvSpPr/>
          <p:nvPr/>
        </p:nvSpPr>
        <p:spPr>
          <a:xfrm>
            <a:off x="4411446" y="1721837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972CC09-2A97-5A7E-DC5E-D4E5510759C6}"/>
              </a:ext>
            </a:extLst>
          </p:cNvPr>
          <p:cNvSpPr/>
          <p:nvPr/>
        </p:nvSpPr>
        <p:spPr>
          <a:xfrm>
            <a:off x="444916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D3E03A-D175-925C-5284-6B5DF92E8CD0}"/>
              </a:ext>
            </a:extLst>
          </p:cNvPr>
          <p:cNvSpPr txBox="1"/>
          <p:nvPr/>
        </p:nvSpPr>
        <p:spPr>
          <a:xfrm>
            <a:off x="4548694" y="105529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0D450654-A6CD-06ED-D407-9E5639ECEBE4}"/>
              </a:ext>
            </a:extLst>
          </p:cNvPr>
          <p:cNvSpPr/>
          <p:nvPr/>
        </p:nvSpPr>
        <p:spPr>
          <a:xfrm rot="16200000">
            <a:off x="5222919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C82AF9D-91C3-1E96-C150-14F9919B9680}"/>
              </a:ext>
            </a:extLst>
          </p:cNvPr>
          <p:cNvSpPr txBox="1"/>
          <p:nvPr/>
        </p:nvSpPr>
        <p:spPr>
          <a:xfrm>
            <a:off x="4539645" y="2504681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8894C522-2B31-C5DF-BD0A-D4616685C1E4}"/>
              </a:ext>
            </a:extLst>
          </p:cNvPr>
          <p:cNvSpPr/>
          <p:nvPr/>
        </p:nvSpPr>
        <p:spPr>
          <a:xfrm rot="16200000">
            <a:off x="5118337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3930F5AA-7B75-D776-FBB2-5250CACEE865}"/>
              </a:ext>
            </a:extLst>
          </p:cNvPr>
          <p:cNvSpPr/>
          <p:nvPr/>
        </p:nvSpPr>
        <p:spPr>
          <a:xfrm>
            <a:off x="4411446" y="3214736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09BD560-F8DA-CFD9-5145-0BBCFA3E1910}"/>
              </a:ext>
            </a:extLst>
          </p:cNvPr>
          <p:cNvSpPr/>
          <p:nvPr/>
        </p:nvSpPr>
        <p:spPr>
          <a:xfrm rot="16200000">
            <a:off x="5222197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39995BB-8718-BACA-AA98-AE1A95BB49C4}"/>
              </a:ext>
            </a:extLst>
          </p:cNvPr>
          <p:cNvSpPr txBox="1"/>
          <p:nvPr/>
        </p:nvSpPr>
        <p:spPr>
          <a:xfrm>
            <a:off x="4536537" y="3892950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5927F97-95DA-8FF2-B0BD-FE83B9C11B21}"/>
              </a:ext>
            </a:extLst>
          </p:cNvPr>
          <p:cNvSpPr/>
          <p:nvPr/>
        </p:nvSpPr>
        <p:spPr>
          <a:xfrm>
            <a:off x="4411446" y="4599704"/>
            <a:ext cx="541170" cy="457199"/>
          </a:xfrm>
          <a:prstGeom prst="rect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5651019-BA01-60AE-2609-DD83DD53948A}"/>
              </a:ext>
            </a:extLst>
          </p:cNvPr>
          <p:cNvCxnSpPr>
            <a:cxnSpLocks/>
          </p:cNvCxnSpPr>
          <p:nvPr/>
        </p:nvCxnSpPr>
        <p:spPr>
          <a:xfrm>
            <a:off x="4682031" y="5056903"/>
            <a:ext cx="0" cy="50914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4D7B19D-54C7-EF92-5312-63EA8BE3C65B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586900" y="5548562"/>
            <a:ext cx="509100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37F4A71-75B9-9ABD-D698-85C66A6AD2BF}"/>
              </a:ext>
            </a:extLst>
          </p:cNvPr>
          <p:cNvCxnSpPr>
            <a:cxnSpLocks/>
          </p:cNvCxnSpPr>
          <p:nvPr/>
        </p:nvCxnSpPr>
        <p:spPr>
          <a:xfrm>
            <a:off x="6060235" y="1247092"/>
            <a:ext cx="9330" cy="2181908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D27BA0FF-BE01-75FB-543E-DBE33B826578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94875" y="1475838"/>
            <a:ext cx="182" cy="23666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7A3C209-0C49-68C8-39A6-8435160753BF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4682030" y="4310196"/>
            <a:ext cx="3796" cy="293439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CE53157B-5E8D-CC5D-BB57-3188EAE4E93C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685826" y="3676641"/>
            <a:ext cx="2527" cy="176367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8919B1F6-EF81-4AD9-84A7-BE494CD7D33E}"/>
              </a:ext>
            </a:extLst>
          </p:cNvPr>
          <p:cNvCxnSpPr>
            <a:cxnSpLocks/>
          </p:cNvCxnSpPr>
          <p:nvPr/>
        </p:nvCxnSpPr>
        <p:spPr>
          <a:xfrm>
            <a:off x="4688353" y="5552002"/>
            <a:ext cx="365094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78B57DF-0193-6AB2-9A76-FFF203458533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5690760" y="4090311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C5A949D3-133E-BC1B-09F9-085B56696140}"/>
              </a:ext>
            </a:extLst>
          </p:cNvPr>
          <p:cNvCxnSpPr>
            <a:cxnSpLocks/>
          </p:cNvCxnSpPr>
          <p:nvPr/>
        </p:nvCxnSpPr>
        <p:spPr>
          <a:xfrm flipH="1">
            <a:off x="5706153" y="2705343"/>
            <a:ext cx="36983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F970FE7F-00EF-2926-5DD7-1B1A053E9680}"/>
              </a:ext>
            </a:extLst>
          </p:cNvPr>
          <p:cNvCxnSpPr>
            <a:cxnSpLocks/>
            <a:stCxn id="71" idx="0"/>
            <a:endCxn id="57" idx="6"/>
          </p:cNvCxnSpPr>
          <p:nvPr/>
        </p:nvCxnSpPr>
        <p:spPr>
          <a:xfrm flipH="1" flipV="1">
            <a:off x="4931531" y="2696634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12C5FDC-7E8E-F5FC-EF05-15B494DD5E1D}"/>
              </a:ext>
            </a:extLst>
          </p:cNvPr>
          <p:cNvCxnSpPr>
            <a:cxnSpLocks/>
          </p:cNvCxnSpPr>
          <p:nvPr/>
        </p:nvCxnSpPr>
        <p:spPr>
          <a:xfrm flipH="1" flipV="1">
            <a:off x="4931531" y="4077796"/>
            <a:ext cx="206730" cy="871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927DEDBC-EC15-8EAA-0B9D-C7958D8A7C59}"/>
              </a:ext>
            </a:extLst>
          </p:cNvPr>
          <p:cNvCxnSpPr>
            <a:cxnSpLocks/>
          </p:cNvCxnSpPr>
          <p:nvPr/>
        </p:nvCxnSpPr>
        <p:spPr>
          <a:xfrm>
            <a:off x="6068112" y="4086506"/>
            <a:ext cx="21566" cy="1479544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64A1F01-1428-F15F-121C-A973B7CC6F5D}"/>
              </a:ext>
            </a:extLst>
          </p:cNvPr>
          <p:cNvCxnSpPr>
            <a:cxnSpLocks/>
          </p:cNvCxnSpPr>
          <p:nvPr/>
        </p:nvCxnSpPr>
        <p:spPr>
          <a:xfrm flipH="1">
            <a:off x="6069565" y="3395297"/>
            <a:ext cx="0" cy="691209"/>
          </a:xfrm>
          <a:prstGeom prst="line">
            <a:avLst/>
          </a:prstGeom>
          <a:ln w="28575">
            <a:solidFill>
              <a:schemeClr val="bg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D9BC225-5E9D-1AFC-8D59-84A9B0C3C788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4685826" y="2177323"/>
            <a:ext cx="7907" cy="290717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8707EF50-CF75-7AF6-A2FB-C9EC637BC474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682031" y="2931463"/>
            <a:ext cx="4924" cy="283273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AE22E214-B599-103F-A2DD-FBFD3DE558B1}"/>
              </a:ext>
            </a:extLst>
          </p:cNvPr>
          <p:cNvSpPr/>
          <p:nvPr/>
        </p:nvSpPr>
        <p:spPr>
          <a:xfrm>
            <a:off x="3686847" y="1018650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7CA1F6C9-E5C5-C1B1-0F74-8AF1E478E16D}"/>
              </a:ext>
            </a:extLst>
          </p:cNvPr>
          <p:cNvSpPr txBox="1"/>
          <p:nvPr/>
        </p:nvSpPr>
        <p:spPr>
          <a:xfrm>
            <a:off x="3786372" y="1062426"/>
            <a:ext cx="298579" cy="36933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26334B0A-D32C-25C4-62A5-DBC5DB2C3792}"/>
              </a:ext>
            </a:extLst>
          </p:cNvPr>
          <p:cNvSpPr txBox="1"/>
          <p:nvPr/>
        </p:nvSpPr>
        <p:spPr>
          <a:xfrm flipH="1">
            <a:off x="4527973" y="177539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7C37B4B9-D8F1-245D-A9CF-24754D0931AA}"/>
              </a:ext>
            </a:extLst>
          </p:cNvPr>
          <p:cNvSpPr txBox="1"/>
          <p:nvPr/>
        </p:nvSpPr>
        <p:spPr>
          <a:xfrm flipH="1">
            <a:off x="3050139" y="326265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431AB67-DEE2-830C-13B1-DD0A1F8903CA}"/>
              </a:ext>
            </a:extLst>
          </p:cNvPr>
          <p:cNvSpPr txBox="1"/>
          <p:nvPr/>
        </p:nvSpPr>
        <p:spPr>
          <a:xfrm flipH="1">
            <a:off x="4527973" y="32739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AD660774-ABB1-DB38-0EB9-45DEC9173CAA}"/>
              </a:ext>
            </a:extLst>
          </p:cNvPr>
          <p:cNvSpPr txBox="1"/>
          <p:nvPr/>
        </p:nvSpPr>
        <p:spPr>
          <a:xfrm flipH="1">
            <a:off x="4544443" y="4651549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464714F6-C6D9-A328-AD2A-F03B8C9250E6}"/>
              </a:ext>
            </a:extLst>
          </p:cNvPr>
          <p:cNvSpPr txBox="1"/>
          <p:nvPr/>
        </p:nvSpPr>
        <p:spPr>
          <a:xfrm flipH="1">
            <a:off x="3034186" y="4656942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D</a:t>
            </a:r>
          </a:p>
        </p:txBody>
      </p:sp>
      <p:pic>
        <p:nvPicPr>
          <p:cNvPr id="264" name="Picture 263">
            <a:extLst>
              <a:ext uri="{FF2B5EF4-FFF2-40B4-BE49-F238E27FC236}">
                <a16:creationId xmlns:a16="http://schemas.microsoft.com/office/drawing/2014/main" id="{8B8CC591-0349-0844-E026-4526D8E71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5418" y="1605489"/>
            <a:ext cx="6151397" cy="4767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63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D7DA8F-F6C8-0C3F-18D3-162CDC6C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06EA6497-4C09-3D9F-E3CA-B4707B1077C8}"/>
              </a:ext>
            </a:extLst>
          </p:cNvPr>
          <p:cNvSpPr/>
          <p:nvPr/>
        </p:nvSpPr>
        <p:spPr>
          <a:xfrm>
            <a:off x="4348065" y="2099388"/>
            <a:ext cx="2892490" cy="201541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IIR_filter_pipelined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5F18E5D9-F5D4-F153-2253-C5D297DB5728}"/>
              </a:ext>
            </a:extLst>
          </p:cNvPr>
          <p:cNvSpPr/>
          <p:nvPr/>
        </p:nvSpPr>
        <p:spPr>
          <a:xfrm>
            <a:off x="4589105" y="2765928"/>
            <a:ext cx="2457060" cy="46653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Coeff_selector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39994972-2B7A-6AE5-CCDD-9DEE5AEDE984}"/>
              </a:ext>
            </a:extLst>
          </p:cNvPr>
          <p:cNvSpPr/>
          <p:nvPr/>
        </p:nvSpPr>
        <p:spPr>
          <a:xfrm>
            <a:off x="2052732" y="3198845"/>
            <a:ext cx="2037184" cy="6935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SineWave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53E0F0C0-479C-4259-D3A5-A4F29391FAF1}"/>
              </a:ext>
            </a:extLst>
          </p:cNvPr>
          <p:cNvSpPr/>
          <p:nvPr/>
        </p:nvSpPr>
        <p:spPr>
          <a:xfrm>
            <a:off x="2052732" y="4390054"/>
            <a:ext cx="2037184" cy="6578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9ED0054F-E1BF-DB95-FFFE-0A92670F24AD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4089916" y="3545633"/>
            <a:ext cx="304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7959C94-B1D7-F0C2-696F-F69DF77E99B8}"/>
              </a:ext>
            </a:extLst>
          </p:cNvPr>
          <p:cNvCxnSpPr>
            <a:cxnSpLocks/>
            <a:stCxn id="131" idx="0"/>
            <a:endCxn id="130" idx="2"/>
          </p:cNvCxnSpPr>
          <p:nvPr/>
        </p:nvCxnSpPr>
        <p:spPr>
          <a:xfrm flipV="1">
            <a:off x="3071324" y="3892420"/>
            <a:ext cx="0" cy="497634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5DEB436-1F9A-5EF9-8E5A-5337F42C9887}"/>
              </a:ext>
            </a:extLst>
          </p:cNvPr>
          <p:cNvCxnSpPr>
            <a:cxnSpLocks/>
          </p:cNvCxnSpPr>
          <p:nvPr/>
        </p:nvCxnSpPr>
        <p:spPr>
          <a:xfrm>
            <a:off x="4089916" y="2985796"/>
            <a:ext cx="304800" cy="0"/>
          </a:xfrm>
          <a:prstGeom prst="straightConnector1">
            <a:avLst/>
          </a:prstGeom>
          <a:ln w="571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D49A9A14-0F46-585F-D34B-34F6571E20A2}"/>
              </a:ext>
            </a:extLst>
          </p:cNvPr>
          <p:cNvSpPr txBox="1"/>
          <p:nvPr/>
        </p:nvSpPr>
        <p:spPr>
          <a:xfrm>
            <a:off x="2248508" y="2765362"/>
            <a:ext cx="1720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filter_index</a:t>
            </a:r>
            <a:r>
              <a:rPr lang="en-US" dirty="0">
                <a:solidFill>
                  <a:schemeClr val="bg1"/>
                </a:solidFill>
              </a:rPr>
              <a:t>[0:4]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E4E59C79-5A13-F98C-79E9-0BA50AAC1567}"/>
              </a:ext>
            </a:extLst>
          </p:cNvPr>
          <p:cNvSpPr/>
          <p:nvPr/>
        </p:nvSpPr>
        <p:spPr>
          <a:xfrm>
            <a:off x="925652" y="757923"/>
            <a:ext cx="6938128" cy="4949072"/>
          </a:xfrm>
          <a:prstGeom prst="round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5E58990-C169-D67E-4631-C34F6B7BDC91}"/>
              </a:ext>
            </a:extLst>
          </p:cNvPr>
          <p:cNvSpPr txBox="1"/>
          <p:nvPr/>
        </p:nvSpPr>
        <p:spPr>
          <a:xfrm>
            <a:off x="2763879" y="878807"/>
            <a:ext cx="32616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Testbench</a:t>
            </a:r>
          </a:p>
        </p:txBody>
      </p:sp>
    </p:spTree>
    <p:extLst>
      <p:ext uri="{BB962C8B-B14F-4D97-AF65-F5344CB8AC3E}">
        <p14:creationId xmlns:p14="http://schemas.microsoft.com/office/powerpoint/2010/main" val="117126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EA279-8A7A-D766-5B10-6D9251DBF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011719-EF61-DCB0-00F1-AF4921B58875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421995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6249E-F07D-4F80-BDE5-871EE02AEB1B}"/>
              </a:ext>
            </a:extLst>
          </p:cNvPr>
          <p:cNvCxnSpPr>
            <a:cxnSpLocks/>
          </p:cNvCxnSpPr>
          <p:nvPr/>
        </p:nvCxnSpPr>
        <p:spPr>
          <a:xfrm>
            <a:off x="1660849" y="1240971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D44D6CA-6C6F-0090-335A-6CD3ADD0B495}"/>
              </a:ext>
            </a:extLst>
          </p:cNvPr>
          <p:cNvSpPr/>
          <p:nvPr/>
        </p:nvSpPr>
        <p:spPr>
          <a:xfrm>
            <a:off x="1390264" y="1707501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AE69B92F-BC3D-4538-818B-5EFB71FE9901}"/>
              </a:ext>
            </a:extLst>
          </p:cNvPr>
          <p:cNvSpPr/>
          <p:nvPr/>
        </p:nvSpPr>
        <p:spPr>
          <a:xfrm rot="5400000">
            <a:off x="2097155" y="96432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46FC607-286C-8095-DEC4-AD382C16FEE3}"/>
              </a:ext>
            </a:extLst>
          </p:cNvPr>
          <p:cNvSpPr/>
          <p:nvPr/>
        </p:nvSpPr>
        <p:spPr>
          <a:xfrm>
            <a:off x="2793356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24DD7-7849-93DD-3EBF-73A83173CF05}"/>
              </a:ext>
            </a:extLst>
          </p:cNvPr>
          <p:cNvSpPr txBox="1"/>
          <p:nvPr/>
        </p:nvSpPr>
        <p:spPr>
          <a:xfrm>
            <a:off x="2892881" y="1049018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378F24D-CC59-9D92-7D86-8A489BC40A51}"/>
              </a:ext>
            </a:extLst>
          </p:cNvPr>
          <p:cNvSpPr/>
          <p:nvPr/>
        </p:nvSpPr>
        <p:spPr>
          <a:xfrm rot="5400000">
            <a:off x="2097156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A1AD87-8408-01AE-2289-06D371807F6E}"/>
              </a:ext>
            </a:extLst>
          </p:cNvPr>
          <p:cNvSpPr/>
          <p:nvPr/>
        </p:nvSpPr>
        <p:spPr>
          <a:xfrm>
            <a:off x="2793355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4A68B9-6A04-005F-4DC2-0E96067C5F47}"/>
              </a:ext>
            </a:extLst>
          </p:cNvPr>
          <p:cNvSpPr txBox="1"/>
          <p:nvPr/>
        </p:nvSpPr>
        <p:spPr>
          <a:xfrm>
            <a:off x="2892880" y="249905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0A71695B-4594-C473-4855-3924D74572C5}"/>
              </a:ext>
            </a:extLst>
          </p:cNvPr>
          <p:cNvSpPr/>
          <p:nvPr/>
        </p:nvSpPr>
        <p:spPr>
          <a:xfrm rot="5400000">
            <a:off x="2097155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0164593-E788-F206-8251-8FB42697DF8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1660849" y="2164700"/>
            <a:ext cx="0" cy="1026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C5E4D22-26F0-C9C9-9DB8-AB45DD827988}"/>
              </a:ext>
            </a:extLst>
          </p:cNvPr>
          <p:cNvSpPr/>
          <p:nvPr/>
        </p:nvSpPr>
        <p:spPr>
          <a:xfrm>
            <a:off x="1390264" y="3200400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58246705-5CB1-D723-B952-5875BDCED211}"/>
              </a:ext>
            </a:extLst>
          </p:cNvPr>
          <p:cNvSpPr/>
          <p:nvPr/>
        </p:nvSpPr>
        <p:spPr>
          <a:xfrm rot="5400000">
            <a:off x="2097156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78C1F17-2156-2B1B-70F2-8C03DB9B4A7A}"/>
              </a:ext>
            </a:extLst>
          </p:cNvPr>
          <p:cNvSpPr/>
          <p:nvPr/>
        </p:nvSpPr>
        <p:spPr>
          <a:xfrm>
            <a:off x="2793355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8E6D62F-F013-7652-A188-B7595F8EBF28}"/>
              </a:ext>
            </a:extLst>
          </p:cNvPr>
          <p:cNvSpPr txBox="1"/>
          <p:nvPr/>
        </p:nvSpPr>
        <p:spPr>
          <a:xfrm>
            <a:off x="2892880" y="3884022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548856-63E5-7AF7-C2AD-7B08AE8A99E1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1" cy="484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FCE18D18-484B-C2DD-319D-AE9B00CB593F}"/>
              </a:ext>
            </a:extLst>
          </p:cNvPr>
          <p:cNvSpPr/>
          <p:nvPr/>
        </p:nvSpPr>
        <p:spPr>
          <a:xfrm>
            <a:off x="1390264" y="4585368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8F6FCD4-BC6C-A948-BB55-30F7C93ABB66}"/>
              </a:ext>
            </a:extLst>
          </p:cNvPr>
          <p:cNvCxnSpPr>
            <a:cxnSpLocks/>
          </p:cNvCxnSpPr>
          <p:nvPr/>
        </p:nvCxnSpPr>
        <p:spPr>
          <a:xfrm>
            <a:off x="1660849" y="5042567"/>
            <a:ext cx="0" cy="50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DB03149-90BC-C85D-1718-F7DD4FC42754}"/>
              </a:ext>
            </a:extLst>
          </p:cNvPr>
          <p:cNvCxnSpPr>
            <a:cxnSpLocks/>
            <a:endCxn id="29" idx="3"/>
          </p:cNvCxnSpPr>
          <p:nvPr/>
        </p:nvCxnSpPr>
        <p:spPr>
          <a:xfrm>
            <a:off x="1660849" y="5534226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734214D-4A80-7069-70C1-9F2672C3C2F9}"/>
              </a:ext>
            </a:extLst>
          </p:cNvPr>
          <p:cNvCxnSpPr>
            <a:cxnSpLocks/>
          </p:cNvCxnSpPr>
          <p:nvPr/>
        </p:nvCxnSpPr>
        <p:spPr>
          <a:xfrm>
            <a:off x="1660848" y="4091091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538674-0135-BBB0-5244-8554CCF0532D}"/>
              </a:ext>
            </a:extLst>
          </p:cNvPr>
          <p:cNvCxnSpPr>
            <a:cxnSpLocks/>
          </p:cNvCxnSpPr>
          <p:nvPr/>
        </p:nvCxnSpPr>
        <p:spPr>
          <a:xfrm>
            <a:off x="1660848" y="2691500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413544B-A5A0-A9C3-9A25-A2F955346968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2541230" y="2691007"/>
            <a:ext cx="252125" cy="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97D71F0-B293-D191-C5D6-2A065CB0792C}"/>
              </a:ext>
            </a:extLst>
          </p:cNvPr>
          <p:cNvCxnSpPr>
            <a:cxnSpLocks/>
          </p:cNvCxnSpPr>
          <p:nvPr/>
        </p:nvCxnSpPr>
        <p:spPr>
          <a:xfrm flipV="1">
            <a:off x="2539182" y="4059096"/>
            <a:ext cx="252125" cy="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430696B-49DD-9F2F-4C68-223372F3F9A9}"/>
              </a:ext>
            </a:extLst>
          </p:cNvPr>
          <p:cNvCxnSpPr>
            <a:cxnSpLocks/>
          </p:cNvCxnSpPr>
          <p:nvPr/>
        </p:nvCxnSpPr>
        <p:spPr>
          <a:xfrm>
            <a:off x="2539181" y="5526053"/>
            <a:ext cx="499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C64E3A1-B522-E319-FFB6-3089C28024AE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3039059" y="1460241"/>
            <a:ext cx="2" cy="1002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7A3670E-0571-6FC5-7145-70B8628E51EF}"/>
              </a:ext>
            </a:extLst>
          </p:cNvPr>
          <p:cNvCxnSpPr>
            <a:cxnSpLocks/>
            <a:endCxn id="42" idx="0"/>
          </p:cNvCxnSpPr>
          <p:nvPr/>
        </p:nvCxnSpPr>
        <p:spPr>
          <a:xfrm>
            <a:off x="3039057" y="2927913"/>
            <a:ext cx="4" cy="91946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323096-600A-A21C-22B0-773ACE8E2CF9}"/>
              </a:ext>
            </a:extLst>
          </p:cNvPr>
          <p:cNvCxnSpPr>
            <a:cxnSpLocks/>
          </p:cNvCxnSpPr>
          <p:nvPr/>
        </p:nvCxnSpPr>
        <p:spPr>
          <a:xfrm>
            <a:off x="3039053" y="4312881"/>
            <a:ext cx="0" cy="1221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D509F4B-CA26-B380-873B-FEFCDE4E4980}"/>
              </a:ext>
            </a:extLst>
          </p:cNvPr>
          <p:cNvSpPr/>
          <p:nvPr/>
        </p:nvSpPr>
        <p:spPr>
          <a:xfrm flipH="1">
            <a:off x="5069050" y="1707501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AE2F242-BFE8-91C1-1583-5B9836012939}"/>
              </a:ext>
            </a:extLst>
          </p:cNvPr>
          <p:cNvSpPr txBox="1"/>
          <p:nvPr/>
        </p:nvSpPr>
        <p:spPr>
          <a:xfrm flipH="1">
            <a:off x="5190346" y="175143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89BA366B-2E43-1558-496C-A173E382B94F}"/>
              </a:ext>
            </a:extLst>
          </p:cNvPr>
          <p:cNvSpPr/>
          <p:nvPr/>
        </p:nvSpPr>
        <p:spPr>
          <a:xfrm flipH="1">
            <a:off x="3715717" y="1012377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D42B664-0DAA-9475-9908-B51E394A89D6}"/>
              </a:ext>
            </a:extLst>
          </p:cNvPr>
          <p:cNvSpPr txBox="1"/>
          <p:nvPr/>
        </p:nvSpPr>
        <p:spPr>
          <a:xfrm flipH="1">
            <a:off x="3809024" y="1049018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CD1F9E64-3C85-11E2-D1D3-D2029419DE72}"/>
              </a:ext>
            </a:extLst>
          </p:cNvPr>
          <p:cNvSpPr/>
          <p:nvPr/>
        </p:nvSpPr>
        <p:spPr>
          <a:xfrm rot="16200000" flipH="1">
            <a:off x="4519422" y="2414397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1B85B70B-E1EE-AE40-7EB0-8498C72AF351}"/>
              </a:ext>
            </a:extLst>
          </p:cNvPr>
          <p:cNvSpPr/>
          <p:nvPr/>
        </p:nvSpPr>
        <p:spPr>
          <a:xfrm flipH="1">
            <a:off x="3715718" y="2462413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575FBE7-9DD0-19AE-CBE5-F44468613A3A}"/>
              </a:ext>
            </a:extLst>
          </p:cNvPr>
          <p:cNvSpPr txBox="1"/>
          <p:nvPr/>
        </p:nvSpPr>
        <p:spPr>
          <a:xfrm flipH="1">
            <a:off x="3809025" y="249905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B0687AF3-E9E3-77AF-26E0-CCE2190519D1}"/>
              </a:ext>
            </a:extLst>
          </p:cNvPr>
          <p:cNvSpPr/>
          <p:nvPr/>
        </p:nvSpPr>
        <p:spPr>
          <a:xfrm rot="16200000" flipH="1">
            <a:off x="4519423" y="525761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F7FF493-435C-74CE-A821-854AD6055333}"/>
              </a:ext>
            </a:extLst>
          </p:cNvPr>
          <p:cNvCxnSpPr>
            <a:cxnSpLocks/>
            <a:stCxn id="76" idx="2"/>
          </p:cNvCxnSpPr>
          <p:nvPr/>
        </p:nvCxnSpPr>
        <p:spPr>
          <a:xfrm flipH="1">
            <a:off x="5339635" y="2164700"/>
            <a:ext cx="0" cy="102637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EC4A33C2-915E-7741-ACF3-F76AD1D12F6F}"/>
              </a:ext>
            </a:extLst>
          </p:cNvPr>
          <p:cNvSpPr/>
          <p:nvPr/>
        </p:nvSpPr>
        <p:spPr>
          <a:xfrm flipH="1">
            <a:off x="5069050" y="3200400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20276965-E088-E8FB-9043-C131809FC5AD}"/>
              </a:ext>
            </a:extLst>
          </p:cNvPr>
          <p:cNvSpPr/>
          <p:nvPr/>
        </p:nvSpPr>
        <p:spPr>
          <a:xfrm rot="16200000" flipH="1">
            <a:off x="4519422" y="3799365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295DBF38-7178-310D-AEDF-1D286364DD57}"/>
              </a:ext>
            </a:extLst>
          </p:cNvPr>
          <p:cNvSpPr/>
          <p:nvPr/>
        </p:nvSpPr>
        <p:spPr>
          <a:xfrm flipH="1">
            <a:off x="3715718" y="3847381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7D7EE0-1594-3ED5-D5E8-5276DABE7367}"/>
              </a:ext>
            </a:extLst>
          </p:cNvPr>
          <p:cNvSpPr txBox="1"/>
          <p:nvPr/>
        </p:nvSpPr>
        <p:spPr>
          <a:xfrm flipH="1">
            <a:off x="3809025" y="3884022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C3DDB956-F839-B2C8-0BC0-31E758CDE94A}"/>
              </a:ext>
            </a:extLst>
          </p:cNvPr>
          <p:cNvSpPr/>
          <p:nvPr/>
        </p:nvSpPr>
        <p:spPr>
          <a:xfrm flipH="1">
            <a:off x="5069050" y="4585368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4054720-09D5-868F-7C8C-E75CB24BC835}"/>
              </a:ext>
            </a:extLst>
          </p:cNvPr>
          <p:cNvCxnSpPr>
            <a:cxnSpLocks/>
          </p:cNvCxnSpPr>
          <p:nvPr/>
        </p:nvCxnSpPr>
        <p:spPr>
          <a:xfrm flipH="1">
            <a:off x="5339635" y="5042567"/>
            <a:ext cx="0" cy="50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0D1445D-BC38-2C42-1DC5-198A984C09C6}"/>
              </a:ext>
            </a:extLst>
          </p:cNvPr>
          <p:cNvCxnSpPr>
            <a:cxnSpLocks/>
            <a:endCxn id="84" idx="3"/>
          </p:cNvCxnSpPr>
          <p:nvPr/>
        </p:nvCxnSpPr>
        <p:spPr>
          <a:xfrm flipH="1">
            <a:off x="4987986" y="5534226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C41E24C-FB07-330A-B50B-C90F9B19989F}"/>
              </a:ext>
            </a:extLst>
          </p:cNvPr>
          <p:cNvCxnSpPr>
            <a:cxnSpLocks/>
          </p:cNvCxnSpPr>
          <p:nvPr/>
        </p:nvCxnSpPr>
        <p:spPr>
          <a:xfrm flipH="1">
            <a:off x="4987987" y="4091091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0DBF0F3-E65D-8CDC-7F2E-07C9D730FC99}"/>
              </a:ext>
            </a:extLst>
          </p:cNvPr>
          <p:cNvCxnSpPr>
            <a:cxnSpLocks/>
          </p:cNvCxnSpPr>
          <p:nvPr/>
        </p:nvCxnSpPr>
        <p:spPr>
          <a:xfrm flipH="1">
            <a:off x="4987987" y="2691500"/>
            <a:ext cx="35164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DD8E4406-6AAA-7380-F203-C9278FADFD08}"/>
              </a:ext>
            </a:extLst>
          </p:cNvPr>
          <p:cNvCxnSpPr>
            <a:cxnSpLocks/>
            <a:endCxn id="82" idx="2"/>
          </p:cNvCxnSpPr>
          <p:nvPr/>
        </p:nvCxnSpPr>
        <p:spPr>
          <a:xfrm flipH="1" flipV="1">
            <a:off x="4207129" y="2691007"/>
            <a:ext cx="252125" cy="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30F508F0-5BB7-97FE-FD83-D8825BAF3D56}"/>
              </a:ext>
            </a:extLst>
          </p:cNvPr>
          <p:cNvCxnSpPr>
            <a:cxnSpLocks/>
          </p:cNvCxnSpPr>
          <p:nvPr/>
        </p:nvCxnSpPr>
        <p:spPr>
          <a:xfrm flipH="1" flipV="1">
            <a:off x="4209177" y="4059096"/>
            <a:ext cx="252125" cy="47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984DED8-DDEA-6AF3-9644-CD6574033841}"/>
              </a:ext>
            </a:extLst>
          </p:cNvPr>
          <p:cNvCxnSpPr>
            <a:cxnSpLocks/>
          </p:cNvCxnSpPr>
          <p:nvPr/>
        </p:nvCxnSpPr>
        <p:spPr>
          <a:xfrm flipH="1">
            <a:off x="3961431" y="5526053"/>
            <a:ext cx="49987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1C5ECCAC-EBD7-4FEC-BF43-632100F11B0E}"/>
              </a:ext>
            </a:extLst>
          </p:cNvPr>
          <p:cNvCxnSpPr>
            <a:cxnSpLocks/>
            <a:endCxn id="82" idx="0"/>
          </p:cNvCxnSpPr>
          <p:nvPr/>
        </p:nvCxnSpPr>
        <p:spPr>
          <a:xfrm flipH="1">
            <a:off x="3961423" y="1460241"/>
            <a:ext cx="2" cy="100217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709879-9E8C-4D99-9617-89F4F5E23D38}"/>
              </a:ext>
            </a:extLst>
          </p:cNvPr>
          <p:cNvCxnSpPr>
            <a:cxnSpLocks/>
            <a:endCxn id="89" idx="0"/>
          </p:cNvCxnSpPr>
          <p:nvPr/>
        </p:nvCxnSpPr>
        <p:spPr>
          <a:xfrm flipH="1">
            <a:off x="3961423" y="2927913"/>
            <a:ext cx="4" cy="919468"/>
          </a:xfrm>
          <a:prstGeom prst="line">
            <a:avLst/>
          </a:prstGeom>
          <a:ln w="28575">
            <a:solidFill>
              <a:schemeClr val="tx1"/>
            </a:solidFill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4F0A12D3-915F-357F-36B8-6FC72378DDC5}"/>
              </a:ext>
            </a:extLst>
          </p:cNvPr>
          <p:cNvCxnSpPr>
            <a:cxnSpLocks/>
          </p:cNvCxnSpPr>
          <p:nvPr/>
        </p:nvCxnSpPr>
        <p:spPr>
          <a:xfrm flipH="1">
            <a:off x="3961431" y="4312881"/>
            <a:ext cx="0" cy="12213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6B13441-A0D1-74A2-D04C-B27CA2F9982C}"/>
              </a:ext>
            </a:extLst>
          </p:cNvPr>
          <p:cNvCxnSpPr>
            <a:cxnSpLocks/>
          </p:cNvCxnSpPr>
          <p:nvPr/>
        </p:nvCxnSpPr>
        <p:spPr>
          <a:xfrm>
            <a:off x="5326609" y="1240971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EBA74CE-7D30-4595-17E2-226B85C6F7CC}"/>
              </a:ext>
            </a:extLst>
          </p:cNvPr>
          <p:cNvCxnSpPr>
            <a:cxnSpLocks/>
          </p:cNvCxnSpPr>
          <p:nvPr/>
        </p:nvCxnSpPr>
        <p:spPr>
          <a:xfrm>
            <a:off x="1658799" y="3644371"/>
            <a:ext cx="1" cy="48494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E5B26A92-62BD-90D5-DD58-90026A9BDCD9}"/>
              </a:ext>
            </a:extLst>
          </p:cNvPr>
          <p:cNvCxnSpPr>
            <a:cxnSpLocks/>
          </p:cNvCxnSpPr>
          <p:nvPr/>
        </p:nvCxnSpPr>
        <p:spPr>
          <a:xfrm>
            <a:off x="5339635" y="4104352"/>
            <a:ext cx="1" cy="4849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40EA4896-7FAD-D8C1-E5F7-7505088884E2}"/>
              </a:ext>
            </a:extLst>
          </p:cNvPr>
          <p:cNvCxnSpPr>
            <a:cxnSpLocks/>
          </p:cNvCxnSpPr>
          <p:nvPr/>
        </p:nvCxnSpPr>
        <p:spPr>
          <a:xfrm>
            <a:off x="5337586" y="3657632"/>
            <a:ext cx="1" cy="484947"/>
          </a:xfrm>
          <a:prstGeom prst="line">
            <a:avLst/>
          </a:prstGeom>
          <a:ln w="28575">
            <a:solidFill>
              <a:schemeClr val="tx1"/>
            </a:solidFill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C9A9221C-F464-8F72-AAF9-3ED5D37A957A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403652A-553C-64CB-99CF-04A17CE76C0A}"/>
              </a:ext>
            </a:extLst>
          </p:cNvPr>
          <p:cNvSpPr txBox="1"/>
          <p:nvPr/>
        </p:nvSpPr>
        <p:spPr>
          <a:xfrm>
            <a:off x="5552499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y[n]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C700AD-A543-692B-DA2A-9507BB93E43B}"/>
              </a:ext>
            </a:extLst>
          </p:cNvPr>
          <p:cNvSpPr txBox="1"/>
          <p:nvPr/>
        </p:nvSpPr>
        <p:spPr>
          <a:xfrm flipH="1">
            <a:off x="1508333" y="1764554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7D478D-E3C9-903A-53B3-61B7435A936C}"/>
              </a:ext>
            </a:extLst>
          </p:cNvPr>
          <p:cNvSpPr txBox="1"/>
          <p:nvPr/>
        </p:nvSpPr>
        <p:spPr>
          <a:xfrm flipH="1">
            <a:off x="1508332" y="324633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85213D-A23E-FE14-4E22-373F5F7B1AA5}"/>
              </a:ext>
            </a:extLst>
          </p:cNvPr>
          <p:cNvSpPr txBox="1"/>
          <p:nvPr/>
        </p:nvSpPr>
        <p:spPr>
          <a:xfrm flipH="1">
            <a:off x="5188296" y="32663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D59C85-19F5-7F81-B9B5-6CD52EB0FA69}"/>
              </a:ext>
            </a:extLst>
          </p:cNvPr>
          <p:cNvSpPr txBox="1"/>
          <p:nvPr/>
        </p:nvSpPr>
        <p:spPr>
          <a:xfrm flipH="1">
            <a:off x="5177319" y="462930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581BB8-3030-831E-2F3C-68425FA8CDAC}"/>
              </a:ext>
            </a:extLst>
          </p:cNvPr>
          <p:cNvSpPr txBox="1"/>
          <p:nvPr/>
        </p:nvSpPr>
        <p:spPr>
          <a:xfrm flipH="1">
            <a:off x="1509117" y="463809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4759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3DB8F2-2132-77F9-8899-3DDD6DA8D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4CE571-B9E5-150B-B1D7-C46013C28BBB}"/>
              </a:ext>
            </a:extLst>
          </p:cNvPr>
          <p:cNvCxnSpPr>
            <a:cxnSpLocks/>
          </p:cNvCxnSpPr>
          <p:nvPr/>
        </p:nvCxnSpPr>
        <p:spPr>
          <a:xfrm>
            <a:off x="1390264" y="1240971"/>
            <a:ext cx="5029197" cy="218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2A7E0D56-6741-A191-6EC3-DB35766B0112}"/>
              </a:ext>
            </a:extLst>
          </p:cNvPr>
          <p:cNvSpPr txBox="1"/>
          <p:nvPr/>
        </p:nvSpPr>
        <p:spPr>
          <a:xfrm>
            <a:off x="893018" y="1044358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x[n]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390B78D8-69B6-F4FE-DC72-1AF40FB35C7A}"/>
              </a:ext>
            </a:extLst>
          </p:cNvPr>
          <p:cNvSpPr txBox="1"/>
          <p:nvPr/>
        </p:nvSpPr>
        <p:spPr>
          <a:xfrm>
            <a:off x="6382609" y="1037459"/>
            <a:ext cx="570712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y[n]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3F6AC30-8F45-CFC0-8A0C-2A3939A9E523}"/>
              </a:ext>
            </a:extLst>
          </p:cNvPr>
          <p:cNvSpPr/>
          <p:nvPr/>
        </p:nvSpPr>
        <p:spPr>
          <a:xfrm flipH="1">
            <a:off x="2949928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FAAFE7BD-6814-B5BC-02E4-B158A7B01E66}"/>
              </a:ext>
            </a:extLst>
          </p:cNvPr>
          <p:cNvSpPr/>
          <p:nvPr/>
        </p:nvSpPr>
        <p:spPr>
          <a:xfrm flipH="1">
            <a:off x="2949928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640F4B51-9953-9676-C308-A1798B9C19AE}"/>
              </a:ext>
            </a:extLst>
          </p:cNvPr>
          <p:cNvSpPr/>
          <p:nvPr/>
        </p:nvSpPr>
        <p:spPr>
          <a:xfrm flipH="1">
            <a:off x="2928843" y="1721837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4BB51DF7-8E67-8DEC-00F6-90D8DC45C444}"/>
              </a:ext>
            </a:extLst>
          </p:cNvPr>
          <p:cNvSpPr txBox="1"/>
          <p:nvPr/>
        </p:nvSpPr>
        <p:spPr>
          <a:xfrm flipH="1">
            <a:off x="3050139" y="176577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63A14A2-4A07-D5D3-7433-6BF14643CC01}"/>
              </a:ext>
            </a:extLst>
          </p:cNvPr>
          <p:cNvSpPr/>
          <p:nvPr/>
        </p:nvSpPr>
        <p:spPr>
          <a:xfrm flipH="1">
            <a:off x="294087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3649B7E-E6B3-307F-36D7-77D3C77C91E4}"/>
              </a:ext>
            </a:extLst>
          </p:cNvPr>
          <p:cNvSpPr txBox="1"/>
          <p:nvPr/>
        </p:nvSpPr>
        <p:spPr>
          <a:xfrm flipH="1">
            <a:off x="3034186" y="105529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662E27AD-7908-9707-5E35-0846171EA4F6}"/>
              </a:ext>
            </a:extLst>
          </p:cNvPr>
          <p:cNvSpPr/>
          <p:nvPr/>
        </p:nvSpPr>
        <p:spPr>
          <a:xfrm rot="5400000" flipH="1">
            <a:off x="2274634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89BB75C-2A42-A25E-352C-F9F79577A87A}"/>
              </a:ext>
            </a:extLst>
          </p:cNvPr>
          <p:cNvSpPr txBox="1"/>
          <p:nvPr/>
        </p:nvSpPr>
        <p:spPr>
          <a:xfrm flipH="1">
            <a:off x="3043235" y="250468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BADF6F4-CCB2-936A-9D07-6228AE55916C}"/>
              </a:ext>
            </a:extLst>
          </p:cNvPr>
          <p:cNvSpPr/>
          <p:nvPr/>
        </p:nvSpPr>
        <p:spPr>
          <a:xfrm rot="5400000" flipH="1">
            <a:off x="2379216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9FBC23B-9FC2-3B29-2188-C842EA9C6B65}"/>
              </a:ext>
            </a:extLst>
          </p:cNvPr>
          <p:cNvSpPr/>
          <p:nvPr/>
        </p:nvSpPr>
        <p:spPr>
          <a:xfrm flipH="1">
            <a:off x="2928843" y="3214736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8" name="Isosceles Triangle 87">
            <a:extLst>
              <a:ext uri="{FF2B5EF4-FFF2-40B4-BE49-F238E27FC236}">
                <a16:creationId xmlns:a16="http://schemas.microsoft.com/office/drawing/2014/main" id="{FB3672B9-0793-8C3A-02DC-84083FC8548D}"/>
              </a:ext>
            </a:extLst>
          </p:cNvPr>
          <p:cNvSpPr/>
          <p:nvPr/>
        </p:nvSpPr>
        <p:spPr>
          <a:xfrm rot="5400000" flipH="1">
            <a:off x="2275356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F28833E4-F0C4-A104-0EB3-C09E473EA835}"/>
              </a:ext>
            </a:extLst>
          </p:cNvPr>
          <p:cNvSpPr txBox="1"/>
          <p:nvPr/>
        </p:nvSpPr>
        <p:spPr>
          <a:xfrm flipH="1">
            <a:off x="3046343" y="389295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B6E125B3-3D2F-95BF-B3D4-DA8322323179}"/>
              </a:ext>
            </a:extLst>
          </p:cNvPr>
          <p:cNvSpPr/>
          <p:nvPr/>
        </p:nvSpPr>
        <p:spPr>
          <a:xfrm flipH="1">
            <a:off x="2928843" y="4599704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69819F6D-349E-B5A8-22ED-77A53FDE2A5E}"/>
              </a:ext>
            </a:extLst>
          </p:cNvPr>
          <p:cNvCxnSpPr>
            <a:cxnSpLocks/>
          </p:cNvCxnSpPr>
          <p:nvPr/>
        </p:nvCxnSpPr>
        <p:spPr>
          <a:xfrm flipH="1">
            <a:off x="3199428" y="5056903"/>
            <a:ext cx="0" cy="50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D892FA77-1985-A201-2A1F-D367D370C7CD}"/>
              </a:ext>
            </a:extLst>
          </p:cNvPr>
          <p:cNvCxnSpPr>
            <a:cxnSpLocks/>
            <a:stCxn id="84" idx="3"/>
          </p:cNvCxnSpPr>
          <p:nvPr/>
        </p:nvCxnSpPr>
        <p:spPr>
          <a:xfrm flipH="1">
            <a:off x="1785459" y="5548562"/>
            <a:ext cx="509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8BFCA101-A165-3AA9-E765-3F82333939BF}"/>
              </a:ext>
            </a:extLst>
          </p:cNvPr>
          <p:cNvCxnSpPr>
            <a:cxnSpLocks/>
          </p:cNvCxnSpPr>
          <p:nvPr/>
        </p:nvCxnSpPr>
        <p:spPr>
          <a:xfrm flipH="1">
            <a:off x="1811894" y="1247092"/>
            <a:ext cx="9330" cy="2181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C2A7E452-F724-EF5B-9853-90EBB0BD7F92}"/>
              </a:ext>
            </a:extLst>
          </p:cNvPr>
          <p:cNvCxnSpPr>
            <a:cxnSpLocks/>
            <a:stCxn id="79" idx="4"/>
          </p:cNvCxnSpPr>
          <p:nvPr/>
        </p:nvCxnSpPr>
        <p:spPr>
          <a:xfrm flipH="1">
            <a:off x="3186402" y="1475838"/>
            <a:ext cx="182" cy="236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C3B83A0A-9208-44D5-E279-4E18E53945F1}"/>
              </a:ext>
            </a:extLst>
          </p:cNvPr>
          <p:cNvCxnSpPr>
            <a:cxnSpLocks/>
            <a:stCxn id="89" idx="4"/>
          </p:cNvCxnSpPr>
          <p:nvPr/>
        </p:nvCxnSpPr>
        <p:spPr>
          <a:xfrm>
            <a:off x="3195633" y="4310196"/>
            <a:ext cx="3796" cy="29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D0C73B71-B8DE-84D7-B3C2-FDF8F6F0E547}"/>
              </a:ext>
            </a:extLst>
          </p:cNvPr>
          <p:cNvSpPr/>
          <p:nvPr/>
        </p:nvSpPr>
        <p:spPr>
          <a:xfrm rot="5400000" flipH="1">
            <a:off x="2212708" y="970482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EDF9224-9FA9-DF19-1ADB-F064060B0F64}"/>
              </a:ext>
            </a:extLst>
          </p:cNvPr>
          <p:cNvCxnSpPr>
            <a:cxnSpLocks/>
            <a:endCxn id="89" idx="0"/>
          </p:cNvCxnSpPr>
          <p:nvPr/>
        </p:nvCxnSpPr>
        <p:spPr>
          <a:xfrm>
            <a:off x="3193106" y="3676641"/>
            <a:ext cx="2527" cy="1763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CAD2B89-9640-65DC-66AA-40DBEB6D978D}"/>
              </a:ext>
            </a:extLst>
          </p:cNvPr>
          <p:cNvCxnSpPr>
            <a:cxnSpLocks/>
          </p:cNvCxnSpPr>
          <p:nvPr/>
        </p:nvCxnSpPr>
        <p:spPr>
          <a:xfrm flipH="1">
            <a:off x="2828012" y="5552002"/>
            <a:ext cx="365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A29A2A-8AC7-6C13-5B20-AC80D0D27D13}"/>
              </a:ext>
            </a:extLst>
          </p:cNvPr>
          <p:cNvCxnSpPr>
            <a:cxnSpLocks/>
            <a:endCxn id="88" idx="3"/>
          </p:cNvCxnSpPr>
          <p:nvPr/>
        </p:nvCxnSpPr>
        <p:spPr>
          <a:xfrm>
            <a:off x="1820863" y="4090311"/>
            <a:ext cx="369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88D0C69-B79B-3377-1E89-3C5EE0902247}"/>
              </a:ext>
            </a:extLst>
          </p:cNvPr>
          <p:cNvCxnSpPr>
            <a:cxnSpLocks/>
          </p:cNvCxnSpPr>
          <p:nvPr/>
        </p:nvCxnSpPr>
        <p:spPr>
          <a:xfrm>
            <a:off x="1805470" y="2705343"/>
            <a:ext cx="369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EC06BF-FD1B-09D3-D5EB-529FA988046B}"/>
              </a:ext>
            </a:extLst>
          </p:cNvPr>
          <p:cNvCxnSpPr>
            <a:cxnSpLocks/>
            <a:stCxn id="81" idx="0"/>
            <a:endCxn id="82" idx="6"/>
          </p:cNvCxnSpPr>
          <p:nvPr/>
        </p:nvCxnSpPr>
        <p:spPr>
          <a:xfrm flipV="1">
            <a:off x="2743198" y="2696634"/>
            <a:ext cx="206730" cy="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FEE0F0C-AADE-9BED-5512-D607E8E06F1F}"/>
              </a:ext>
            </a:extLst>
          </p:cNvPr>
          <p:cNvCxnSpPr>
            <a:cxnSpLocks/>
          </p:cNvCxnSpPr>
          <p:nvPr/>
        </p:nvCxnSpPr>
        <p:spPr>
          <a:xfrm flipV="1">
            <a:off x="2743198" y="4077796"/>
            <a:ext cx="206730" cy="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81E09DC-E10F-7A7E-0D5E-28956FA98371}"/>
              </a:ext>
            </a:extLst>
          </p:cNvPr>
          <p:cNvCxnSpPr>
            <a:cxnSpLocks/>
          </p:cNvCxnSpPr>
          <p:nvPr/>
        </p:nvCxnSpPr>
        <p:spPr>
          <a:xfrm flipH="1">
            <a:off x="1791781" y="4086506"/>
            <a:ext cx="21566" cy="1479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133D0F3-28A8-71D7-06A4-926A8F1DC39F}"/>
              </a:ext>
            </a:extLst>
          </p:cNvPr>
          <p:cNvCxnSpPr>
            <a:cxnSpLocks/>
          </p:cNvCxnSpPr>
          <p:nvPr/>
        </p:nvCxnSpPr>
        <p:spPr>
          <a:xfrm>
            <a:off x="1811894" y="3395297"/>
            <a:ext cx="0" cy="6912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5317EE3-22A4-4F23-CF19-D535B31B1EFD}"/>
              </a:ext>
            </a:extLst>
          </p:cNvPr>
          <p:cNvCxnSpPr>
            <a:cxnSpLocks/>
            <a:endCxn id="82" idx="0"/>
          </p:cNvCxnSpPr>
          <p:nvPr/>
        </p:nvCxnSpPr>
        <p:spPr>
          <a:xfrm>
            <a:off x="3187726" y="2177323"/>
            <a:ext cx="7907" cy="290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3BB0575-6AE0-204D-778C-6E1E48CAD208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3194504" y="2931463"/>
            <a:ext cx="4924" cy="283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E04DC5A6-0B5D-6023-F3EF-EF69EA3FC7E1}"/>
              </a:ext>
            </a:extLst>
          </p:cNvPr>
          <p:cNvSpPr/>
          <p:nvPr/>
        </p:nvSpPr>
        <p:spPr>
          <a:xfrm>
            <a:off x="4440120" y="246804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4B83842F-9CB8-3E8A-F563-D7899ADB884B}"/>
              </a:ext>
            </a:extLst>
          </p:cNvPr>
          <p:cNvSpPr/>
          <p:nvPr/>
        </p:nvSpPr>
        <p:spPr>
          <a:xfrm>
            <a:off x="4440120" y="3853008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825FBCE-9406-3712-CF51-76E179F16FA4}"/>
              </a:ext>
            </a:extLst>
          </p:cNvPr>
          <p:cNvSpPr/>
          <p:nvPr/>
        </p:nvSpPr>
        <p:spPr>
          <a:xfrm>
            <a:off x="4411446" y="1721837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6D3C1B03-5910-C149-1EBC-BA4C2003C3B9}"/>
              </a:ext>
            </a:extLst>
          </p:cNvPr>
          <p:cNvSpPr/>
          <p:nvPr/>
        </p:nvSpPr>
        <p:spPr>
          <a:xfrm>
            <a:off x="4449169" y="1018650"/>
            <a:ext cx="491411" cy="45718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5BC4FCD-F668-5085-6DB1-DCDABA8BC0BF}"/>
              </a:ext>
            </a:extLst>
          </p:cNvPr>
          <p:cNvSpPr txBox="1"/>
          <p:nvPr/>
        </p:nvSpPr>
        <p:spPr>
          <a:xfrm>
            <a:off x="4548694" y="105529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1" name="Isosceles Triangle 70">
            <a:extLst>
              <a:ext uri="{FF2B5EF4-FFF2-40B4-BE49-F238E27FC236}">
                <a16:creationId xmlns:a16="http://schemas.microsoft.com/office/drawing/2014/main" id="{49EE6AE6-54CB-D1CB-54D8-DAE4A704FEA2}"/>
              </a:ext>
            </a:extLst>
          </p:cNvPr>
          <p:cNvSpPr/>
          <p:nvPr/>
        </p:nvSpPr>
        <p:spPr>
          <a:xfrm rot="16200000">
            <a:off x="5222919" y="2428733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F08CFBC-9FB9-550C-CE8B-83A93C1B1FDF}"/>
              </a:ext>
            </a:extLst>
          </p:cNvPr>
          <p:cNvSpPr txBox="1"/>
          <p:nvPr/>
        </p:nvSpPr>
        <p:spPr>
          <a:xfrm>
            <a:off x="4539645" y="2504681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73" name="Isosceles Triangle 72">
            <a:extLst>
              <a:ext uri="{FF2B5EF4-FFF2-40B4-BE49-F238E27FC236}">
                <a16:creationId xmlns:a16="http://schemas.microsoft.com/office/drawing/2014/main" id="{FC015454-F2E0-90C5-E58E-4D5F10B8584E}"/>
              </a:ext>
            </a:extLst>
          </p:cNvPr>
          <p:cNvSpPr/>
          <p:nvPr/>
        </p:nvSpPr>
        <p:spPr>
          <a:xfrm rot="16200000">
            <a:off x="5118337" y="5271951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52D1292-B225-01AE-A709-13F10C99CB4A}"/>
              </a:ext>
            </a:extLst>
          </p:cNvPr>
          <p:cNvSpPr/>
          <p:nvPr/>
        </p:nvSpPr>
        <p:spPr>
          <a:xfrm>
            <a:off x="4411446" y="3214736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Isosceles Triangle 77">
            <a:extLst>
              <a:ext uri="{FF2B5EF4-FFF2-40B4-BE49-F238E27FC236}">
                <a16:creationId xmlns:a16="http://schemas.microsoft.com/office/drawing/2014/main" id="{3FA99171-A7C0-A365-F971-1507355A8A20}"/>
              </a:ext>
            </a:extLst>
          </p:cNvPr>
          <p:cNvSpPr/>
          <p:nvPr/>
        </p:nvSpPr>
        <p:spPr>
          <a:xfrm rot="16200000">
            <a:off x="5222197" y="3813700"/>
            <a:ext cx="383906" cy="553221"/>
          </a:xfrm>
          <a:prstGeom prst="triangl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0A23913-78A2-06FF-9F90-582AE1B05B97}"/>
              </a:ext>
            </a:extLst>
          </p:cNvPr>
          <p:cNvSpPr txBox="1"/>
          <p:nvPr/>
        </p:nvSpPr>
        <p:spPr>
          <a:xfrm>
            <a:off x="4536537" y="389295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D72B10F3-8418-27CC-217D-4A7556ACE5BB}"/>
              </a:ext>
            </a:extLst>
          </p:cNvPr>
          <p:cNvSpPr/>
          <p:nvPr/>
        </p:nvSpPr>
        <p:spPr>
          <a:xfrm>
            <a:off x="4411446" y="4599704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172CD2F0-2271-5E27-F876-C7AC355560E7}"/>
              </a:ext>
            </a:extLst>
          </p:cNvPr>
          <p:cNvCxnSpPr>
            <a:cxnSpLocks/>
          </p:cNvCxnSpPr>
          <p:nvPr/>
        </p:nvCxnSpPr>
        <p:spPr>
          <a:xfrm>
            <a:off x="4682031" y="5056903"/>
            <a:ext cx="0" cy="50914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3101963-B5DF-231A-046E-C8BB8D28825A}"/>
              </a:ext>
            </a:extLst>
          </p:cNvPr>
          <p:cNvCxnSpPr>
            <a:cxnSpLocks/>
            <a:stCxn id="73" idx="3"/>
          </p:cNvCxnSpPr>
          <p:nvPr/>
        </p:nvCxnSpPr>
        <p:spPr>
          <a:xfrm>
            <a:off x="5586900" y="5548562"/>
            <a:ext cx="5091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9E8C04A-B672-2B7B-E9A8-B6D765072B66}"/>
              </a:ext>
            </a:extLst>
          </p:cNvPr>
          <p:cNvCxnSpPr>
            <a:cxnSpLocks/>
          </p:cNvCxnSpPr>
          <p:nvPr/>
        </p:nvCxnSpPr>
        <p:spPr>
          <a:xfrm>
            <a:off x="6060235" y="1247092"/>
            <a:ext cx="9330" cy="218190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17C7A4B-AAFF-3B98-EA11-979440696E4B}"/>
              </a:ext>
            </a:extLst>
          </p:cNvPr>
          <p:cNvCxnSpPr>
            <a:cxnSpLocks/>
            <a:stCxn id="68" idx="4"/>
          </p:cNvCxnSpPr>
          <p:nvPr/>
        </p:nvCxnSpPr>
        <p:spPr>
          <a:xfrm>
            <a:off x="4694875" y="1475838"/>
            <a:ext cx="182" cy="23666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A3E26769-5050-64FF-2BD5-4851C1D15A60}"/>
              </a:ext>
            </a:extLst>
          </p:cNvPr>
          <p:cNvCxnSpPr>
            <a:cxnSpLocks/>
            <a:stCxn id="61" idx="4"/>
          </p:cNvCxnSpPr>
          <p:nvPr/>
        </p:nvCxnSpPr>
        <p:spPr>
          <a:xfrm flipH="1">
            <a:off x="4682030" y="4310196"/>
            <a:ext cx="3796" cy="2934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E64F83B5-4B9E-456A-F4F8-460BE7539C36}"/>
              </a:ext>
            </a:extLst>
          </p:cNvPr>
          <p:cNvCxnSpPr>
            <a:cxnSpLocks/>
            <a:endCxn id="61" idx="0"/>
          </p:cNvCxnSpPr>
          <p:nvPr/>
        </p:nvCxnSpPr>
        <p:spPr>
          <a:xfrm flipH="1">
            <a:off x="4685826" y="3676641"/>
            <a:ext cx="2527" cy="176367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02FC347-E92E-2815-BC37-0D42C3CFA474}"/>
              </a:ext>
            </a:extLst>
          </p:cNvPr>
          <p:cNvCxnSpPr>
            <a:cxnSpLocks/>
          </p:cNvCxnSpPr>
          <p:nvPr/>
        </p:nvCxnSpPr>
        <p:spPr>
          <a:xfrm>
            <a:off x="4688353" y="5552002"/>
            <a:ext cx="36509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9970AC15-3684-94BC-3CAD-FE895B571BBF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5690760" y="4090311"/>
            <a:ext cx="369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5F6CC59-E766-5F96-090F-8DA507425CD3}"/>
              </a:ext>
            </a:extLst>
          </p:cNvPr>
          <p:cNvCxnSpPr>
            <a:cxnSpLocks/>
          </p:cNvCxnSpPr>
          <p:nvPr/>
        </p:nvCxnSpPr>
        <p:spPr>
          <a:xfrm flipH="1">
            <a:off x="5706153" y="2705343"/>
            <a:ext cx="3698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4E9967BC-E1B5-F64D-5696-D4A67499109E}"/>
              </a:ext>
            </a:extLst>
          </p:cNvPr>
          <p:cNvCxnSpPr>
            <a:cxnSpLocks/>
            <a:stCxn id="71" idx="0"/>
            <a:endCxn id="57" idx="6"/>
          </p:cNvCxnSpPr>
          <p:nvPr/>
        </p:nvCxnSpPr>
        <p:spPr>
          <a:xfrm flipH="1" flipV="1">
            <a:off x="4931531" y="2696634"/>
            <a:ext cx="206730" cy="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3A0845C6-4A98-2A60-571A-EDF307326523}"/>
              </a:ext>
            </a:extLst>
          </p:cNvPr>
          <p:cNvCxnSpPr>
            <a:cxnSpLocks/>
          </p:cNvCxnSpPr>
          <p:nvPr/>
        </p:nvCxnSpPr>
        <p:spPr>
          <a:xfrm flipH="1" flipV="1">
            <a:off x="4931531" y="4077796"/>
            <a:ext cx="206730" cy="871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2457C2EF-6D7C-3C34-8C86-57C8DD584DF2}"/>
              </a:ext>
            </a:extLst>
          </p:cNvPr>
          <p:cNvCxnSpPr>
            <a:cxnSpLocks/>
          </p:cNvCxnSpPr>
          <p:nvPr/>
        </p:nvCxnSpPr>
        <p:spPr>
          <a:xfrm>
            <a:off x="6068112" y="4086506"/>
            <a:ext cx="21566" cy="147954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06279C27-5B68-34E0-676C-7F1B57246D7A}"/>
              </a:ext>
            </a:extLst>
          </p:cNvPr>
          <p:cNvCxnSpPr>
            <a:cxnSpLocks/>
          </p:cNvCxnSpPr>
          <p:nvPr/>
        </p:nvCxnSpPr>
        <p:spPr>
          <a:xfrm flipH="1">
            <a:off x="6069565" y="3395297"/>
            <a:ext cx="0" cy="691209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BDDF3999-A679-C2F9-DE5F-A4D3B531D802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4685826" y="2177323"/>
            <a:ext cx="7907" cy="29071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5811849-C8D2-1D97-F25B-552E0FF98D5C}"/>
              </a:ext>
            </a:extLst>
          </p:cNvPr>
          <p:cNvCxnSpPr>
            <a:cxnSpLocks/>
            <a:endCxn id="74" idx="0"/>
          </p:cNvCxnSpPr>
          <p:nvPr/>
        </p:nvCxnSpPr>
        <p:spPr>
          <a:xfrm flipH="1">
            <a:off x="4682031" y="2931463"/>
            <a:ext cx="4924" cy="28327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7A6B969-2DAB-5B20-2553-337BA71B4483}"/>
              </a:ext>
            </a:extLst>
          </p:cNvPr>
          <p:cNvSpPr/>
          <p:nvPr/>
        </p:nvSpPr>
        <p:spPr>
          <a:xfrm>
            <a:off x="3686847" y="1018650"/>
            <a:ext cx="541170" cy="457199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3FD5F362-3987-893D-E85F-F40C18A2C779}"/>
              </a:ext>
            </a:extLst>
          </p:cNvPr>
          <p:cNvSpPr txBox="1"/>
          <p:nvPr/>
        </p:nvSpPr>
        <p:spPr>
          <a:xfrm>
            <a:off x="3786372" y="1062426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4894D085-E040-1191-375E-9709975CBE44}"/>
              </a:ext>
            </a:extLst>
          </p:cNvPr>
          <p:cNvSpPr txBox="1"/>
          <p:nvPr/>
        </p:nvSpPr>
        <p:spPr>
          <a:xfrm flipH="1">
            <a:off x="4527973" y="177539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ED1AD3A0-AEB8-9EE5-32F1-867EFA1FF64C}"/>
              </a:ext>
            </a:extLst>
          </p:cNvPr>
          <p:cNvSpPr txBox="1"/>
          <p:nvPr/>
        </p:nvSpPr>
        <p:spPr>
          <a:xfrm flipH="1">
            <a:off x="3050139" y="3262650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4FB5DC1D-0BCB-1012-E18E-DF51FBBA3427}"/>
              </a:ext>
            </a:extLst>
          </p:cNvPr>
          <p:cNvSpPr txBox="1"/>
          <p:nvPr/>
        </p:nvSpPr>
        <p:spPr>
          <a:xfrm flipH="1">
            <a:off x="4527973" y="3273933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A4FF8EE-90AE-91D6-A350-61D4B72D79F3}"/>
              </a:ext>
            </a:extLst>
          </p:cNvPr>
          <p:cNvSpPr txBox="1"/>
          <p:nvPr/>
        </p:nvSpPr>
        <p:spPr>
          <a:xfrm flipH="1">
            <a:off x="4544443" y="4651549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13023729-98CB-6DC7-950C-CC6F24BF90EA}"/>
              </a:ext>
            </a:extLst>
          </p:cNvPr>
          <p:cNvSpPr txBox="1"/>
          <p:nvPr/>
        </p:nvSpPr>
        <p:spPr>
          <a:xfrm flipH="1">
            <a:off x="3034186" y="4656942"/>
            <a:ext cx="298579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260214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4DBB4-3FBC-0854-52FA-E4A626875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0A0B59A6-A1BC-3244-653F-D5C92F5647BF}"/>
              </a:ext>
            </a:extLst>
          </p:cNvPr>
          <p:cNvSpPr/>
          <p:nvPr/>
        </p:nvSpPr>
        <p:spPr>
          <a:xfrm>
            <a:off x="925652" y="757923"/>
            <a:ext cx="6938128" cy="4949072"/>
          </a:xfrm>
          <a:prstGeom prst="round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86F301C2-589C-9C94-C6D0-0F9B2600BB96}"/>
              </a:ext>
            </a:extLst>
          </p:cNvPr>
          <p:cNvSpPr txBox="1"/>
          <p:nvPr/>
        </p:nvSpPr>
        <p:spPr>
          <a:xfrm>
            <a:off x="2763879" y="878807"/>
            <a:ext cx="3261674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Testbench</a:t>
            </a:r>
          </a:p>
        </p:txBody>
      </p:sp>
      <p:sp>
        <p:nvSpPr>
          <p:cNvPr id="128" name="Rectangle: Rounded Corners 127">
            <a:extLst>
              <a:ext uri="{FF2B5EF4-FFF2-40B4-BE49-F238E27FC236}">
                <a16:creationId xmlns:a16="http://schemas.microsoft.com/office/drawing/2014/main" id="{19926C3B-50F1-1F65-4832-989B92905E95}"/>
              </a:ext>
            </a:extLst>
          </p:cNvPr>
          <p:cNvSpPr/>
          <p:nvPr/>
        </p:nvSpPr>
        <p:spPr>
          <a:xfrm>
            <a:off x="4348065" y="2099388"/>
            <a:ext cx="2892490" cy="201541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IIR_filter_pipelined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9" name="Rectangle: Rounded Corners 128">
            <a:extLst>
              <a:ext uri="{FF2B5EF4-FFF2-40B4-BE49-F238E27FC236}">
                <a16:creationId xmlns:a16="http://schemas.microsoft.com/office/drawing/2014/main" id="{FA3446CE-7930-30E0-DCDC-BFC8069297B4}"/>
              </a:ext>
            </a:extLst>
          </p:cNvPr>
          <p:cNvSpPr/>
          <p:nvPr/>
        </p:nvSpPr>
        <p:spPr>
          <a:xfrm>
            <a:off x="4589105" y="2765928"/>
            <a:ext cx="2457060" cy="46653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Coeff_selector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7A75B425-2300-3A33-79C0-FFAA351560EA}"/>
              </a:ext>
            </a:extLst>
          </p:cNvPr>
          <p:cNvSpPr/>
          <p:nvPr/>
        </p:nvSpPr>
        <p:spPr>
          <a:xfrm>
            <a:off x="2052732" y="3198845"/>
            <a:ext cx="2037184" cy="69357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SineWave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AF47B283-FB82-7388-90F7-3A63FBB69555}"/>
              </a:ext>
            </a:extLst>
          </p:cNvPr>
          <p:cNvSpPr/>
          <p:nvPr/>
        </p:nvSpPr>
        <p:spPr>
          <a:xfrm>
            <a:off x="2052732" y="4390054"/>
            <a:ext cx="2037184" cy="65780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Counter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3647635-F588-9ED8-5F22-B0C03FD274EC}"/>
              </a:ext>
            </a:extLst>
          </p:cNvPr>
          <p:cNvCxnSpPr>
            <a:cxnSpLocks/>
            <a:stCxn id="130" idx="3"/>
          </p:cNvCxnSpPr>
          <p:nvPr/>
        </p:nvCxnSpPr>
        <p:spPr>
          <a:xfrm>
            <a:off x="4089916" y="3545633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82F1E849-AB96-FC06-AEB8-2964C3D12530}"/>
              </a:ext>
            </a:extLst>
          </p:cNvPr>
          <p:cNvCxnSpPr>
            <a:cxnSpLocks/>
            <a:stCxn id="131" idx="0"/>
            <a:endCxn id="130" idx="2"/>
          </p:cNvCxnSpPr>
          <p:nvPr/>
        </p:nvCxnSpPr>
        <p:spPr>
          <a:xfrm flipV="1">
            <a:off x="3071324" y="3892420"/>
            <a:ext cx="0" cy="49763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62C58502-3639-18F4-1E67-FDC801DD7CBB}"/>
              </a:ext>
            </a:extLst>
          </p:cNvPr>
          <p:cNvCxnSpPr>
            <a:cxnSpLocks/>
          </p:cNvCxnSpPr>
          <p:nvPr/>
        </p:nvCxnSpPr>
        <p:spPr>
          <a:xfrm>
            <a:off x="4089916" y="2985796"/>
            <a:ext cx="3048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5B7A683A-9A5B-D96C-A260-74C81964577A}"/>
              </a:ext>
            </a:extLst>
          </p:cNvPr>
          <p:cNvSpPr txBox="1"/>
          <p:nvPr/>
        </p:nvSpPr>
        <p:spPr>
          <a:xfrm>
            <a:off x="2248508" y="2765362"/>
            <a:ext cx="172088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filter_index</a:t>
            </a:r>
            <a:r>
              <a:rPr lang="en-US" dirty="0"/>
              <a:t>[0:4]</a:t>
            </a:r>
          </a:p>
        </p:txBody>
      </p:sp>
    </p:spTree>
    <p:extLst>
      <p:ext uri="{BB962C8B-B14F-4D97-AF65-F5344CB8AC3E}">
        <p14:creationId xmlns:p14="http://schemas.microsoft.com/office/powerpoint/2010/main" val="118039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136</Words>
  <Application>Microsoft Office PowerPoint</Application>
  <PresentationFormat>Widescreen</PresentationFormat>
  <Paragraphs>84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Nieves, Paul</dc:creator>
  <cp:lastModifiedBy>Nieves, Paul</cp:lastModifiedBy>
  <cp:revision>17</cp:revision>
  <dcterms:created xsi:type="dcterms:W3CDTF">2025-03-26T18:01:10Z</dcterms:created>
  <dcterms:modified xsi:type="dcterms:W3CDTF">2025-04-15T00:02:34Z</dcterms:modified>
</cp:coreProperties>
</file>