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C_9FD0E584.xml" ContentType="application/vnd.ms-powerpoint.comments+xml"/>
  <Override PartName="/ppt/comments/modernComment_10D_79DC3992.xml" ContentType="application/vnd.ms-powerpoint.comments+xml"/>
  <Override PartName="/ppt/comments/modernComment_113_E6E92FAA.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552" r:id="rId2"/>
    <p:sldId id="260" r:id="rId3"/>
    <p:sldId id="257" r:id="rId4"/>
    <p:sldId id="259" r:id="rId5"/>
    <p:sldId id="258" r:id="rId6"/>
    <p:sldId id="261" r:id="rId7"/>
    <p:sldId id="262" r:id="rId8"/>
    <p:sldId id="263" r:id="rId9"/>
    <p:sldId id="265" r:id="rId10"/>
    <p:sldId id="267" r:id="rId11"/>
    <p:sldId id="268" r:id="rId12"/>
    <p:sldId id="269" r:id="rId13"/>
    <p:sldId id="270" r:id="rId14"/>
    <p:sldId id="275" r:id="rId15"/>
    <p:sldId id="271" r:id="rId16"/>
    <p:sldId id="273" r:id="rId17"/>
    <p:sldId id="272" r:id="rId18"/>
    <p:sldId id="274" r:id="rId19"/>
    <p:sldId id="276" r:id="rId20"/>
    <p:sldId id="278" r:id="rId21"/>
    <p:sldId id="277" r:id="rId22"/>
    <p:sldId id="281" r:id="rId23"/>
    <p:sldId id="280" r:id="rId24"/>
    <p:sldId id="282" r:id="rId25"/>
    <p:sldId id="283" r:id="rId26"/>
    <p:sldId id="28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269"/>
            <p14:sldId id="270"/>
            <p14:sldId id="275"/>
            <p14:sldId id="271"/>
            <p14:sldId id="273"/>
            <p14:sldId id="272"/>
            <p14:sldId id="274"/>
            <p14:sldId id="276"/>
            <p14:sldId id="278"/>
            <p14:sldId id="277"/>
            <p14:sldId id="281"/>
            <p14:sldId id="280"/>
            <p14:sldId id="282"/>
            <p14:sldId id="283"/>
            <p14:sldId id="28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4" d="100"/>
          <a:sy n="84" d="100"/>
        </p:scale>
        <p:origin x="6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3_E6E92FAA.xml><?xml version="1.0" encoding="utf-8"?>
<p188:cmLst xmlns:a="http://schemas.openxmlformats.org/drawingml/2006/main" xmlns:r="http://schemas.openxmlformats.org/officeDocument/2006/relationships" xmlns:p188="http://schemas.microsoft.com/office/powerpoint/2018/8/main">
  <p188:cm id="{0AB98AE5-8CAC-4EDB-99E0-0350730F965A}" authorId="{738DA873-DB13-F91F-A9E2-F1ED84C0CE71}" created="2022-11-13T10:31:25.031">
    <ac:deMkLst xmlns:ac="http://schemas.microsoft.com/office/drawing/2013/main/command">
      <pc:docMk xmlns:pc="http://schemas.microsoft.com/office/powerpoint/2013/main/command"/>
      <pc:sldMk xmlns:pc="http://schemas.microsoft.com/office/powerpoint/2013/main/command" cId="3874041770" sldId="275"/>
      <ac:spMk id="3" creationId="{232E5703-9081-45BF-35E8-3E0D697B74CF}"/>
    </ac:deMkLst>
    <p188:txBody>
      <a:bodyPr/>
      <a:lstStyle/>
      <a:p>
        <a:r>
          <a:rPr lang="de-DE"/>
          <a:t>Bild vom Gradienten</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15.11.2022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15.11.2022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15.11.2022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microsoft.com/office/2018/10/relationships/comments" Target="../comments/modernComment_113_E6E92FAA.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spTree>
    <p:extLst>
      <p:ext uri="{BB962C8B-B14F-4D97-AF65-F5344CB8AC3E}">
        <p14:creationId xmlns:p14="http://schemas.microsoft.com/office/powerpoint/2010/main" val="38740417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101"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a:buFont typeface="Wingdings" panose="05000000000000000000" pitchFamily="2" charset="2"/>
              <a:buChar char="à"/>
            </a:pPr>
            <a:r>
              <a:rPr lang="de-DE" sz="2600" dirty="0" err="1">
                <a:sym typeface="Wingdings" panose="05000000000000000000" pitchFamily="2" charset="2"/>
              </a:rPr>
              <a:t>Traceplots</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a:t>
            </a:r>
            <a:r>
              <a:rPr lang="de-DE" sz="2600" dirty="0" err="1">
                <a:sym typeface="Wingdings" panose="05000000000000000000" pitchFamily="2" charset="2"/>
              </a:rPr>
              <a:t>Thinning</a:t>
            </a:r>
            <a:endParaRPr lang="de-DE" sz="2600" dirty="0">
              <a:sym typeface="Wingdings" panose="05000000000000000000" pitchFamily="2" charset="2"/>
            </a:endParaRP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 </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1489</Words>
  <Application>Microsoft Office PowerPoint</Application>
  <PresentationFormat>Breitbild</PresentationFormat>
  <Paragraphs>150</Paragraphs>
  <Slides>26</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26</vt:i4>
      </vt:variant>
    </vt:vector>
  </HeadingPairs>
  <TitlesOfParts>
    <vt:vector size="35"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19</cp:revision>
  <dcterms:created xsi:type="dcterms:W3CDTF">2022-08-21T17:50:03Z</dcterms:created>
  <dcterms:modified xsi:type="dcterms:W3CDTF">2022-11-15T13:51:25Z</dcterms:modified>
</cp:coreProperties>
</file>