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002463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0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185" y="935562"/>
            <a:ext cx="5952094" cy="1990220"/>
          </a:xfrm>
        </p:spPr>
        <p:txBody>
          <a:bodyPr anchor="b"/>
          <a:lstStyle>
            <a:lvl1pPr algn="ctr">
              <a:defRPr sz="4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308" y="3002532"/>
            <a:ext cx="5251847" cy="1380185"/>
          </a:xfrm>
        </p:spPr>
        <p:txBody>
          <a:bodyPr/>
          <a:lstStyle>
            <a:lvl1pPr marL="0" indent="0" algn="ctr">
              <a:buNone/>
              <a:defRPr sz="1838"/>
            </a:lvl1pPr>
            <a:lvl2pPr marL="350124" indent="0" algn="ctr">
              <a:buNone/>
              <a:defRPr sz="1532"/>
            </a:lvl2pPr>
            <a:lvl3pPr marL="700248" indent="0" algn="ctr">
              <a:buNone/>
              <a:defRPr sz="1378"/>
            </a:lvl3pPr>
            <a:lvl4pPr marL="1050371" indent="0" algn="ctr">
              <a:buNone/>
              <a:defRPr sz="1225"/>
            </a:lvl4pPr>
            <a:lvl5pPr marL="1400495" indent="0" algn="ctr">
              <a:buNone/>
              <a:defRPr sz="1225"/>
            </a:lvl5pPr>
            <a:lvl6pPr marL="1750619" indent="0" algn="ctr">
              <a:buNone/>
              <a:defRPr sz="1225"/>
            </a:lvl6pPr>
            <a:lvl7pPr marL="2100743" indent="0" algn="ctr">
              <a:buNone/>
              <a:defRPr sz="1225"/>
            </a:lvl7pPr>
            <a:lvl8pPr marL="2450866" indent="0" algn="ctr">
              <a:buNone/>
              <a:defRPr sz="1225"/>
            </a:lvl8pPr>
            <a:lvl9pPr marL="2800990" indent="0" algn="ctr">
              <a:buNone/>
              <a:defRPr sz="122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73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8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1138" y="304355"/>
            <a:ext cx="1509906" cy="48445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420" y="304355"/>
            <a:ext cx="4442187" cy="48445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73" y="1425179"/>
            <a:ext cx="6039624" cy="2377941"/>
          </a:xfrm>
        </p:spPr>
        <p:txBody>
          <a:bodyPr anchor="b"/>
          <a:lstStyle>
            <a:lvl1pPr>
              <a:defRPr sz="4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73" y="3825617"/>
            <a:ext cx="6039624" cy="1250503"/>
          </a:xfrm>
        </p:spPr>
        <p:txBody>
          <a:bodyPr/>
          <a:lstStyle>
            <a:lvl1pPr marL="0" indent="0">
              <a:buNone/>
              <a:defRPr sz="1838">
                <a:solidFill>
                  <a:schemeClr val="tx1"/>
                </a:solidFill>
              </a:defRPr>
            </a:lvl1pPr>
            <a:lvl2pPr marL="350124" indent="0">
              <a:buNone/>
              <a:defRPr sz="1532">
                <a:solidFill>
                  <a:schemeClr val="tx1">
                    <a:tint val="75000"/>
                  </a:schemeClr>
                </a:solidFill>
              </a:defRPr>
            </a:lvl2pPr>
            <a:lvl3pPr marL="700248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3pPr>
            <a:lvl4pPr marL="1050371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40049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175061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1007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45086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280099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57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419" y="1521777"/>
            <a:ext cx="2976047" cy="36271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4997" y="1521777"/>
            <a:ext cx="2976047" cy="36271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25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32" y="304357"/>
            <a:ext cx="6039624" cy="110494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332" y="1401359"/>
            <a:ext cx="2962370" cy="686784"/>
          </a:xfrm>
        </p:spPr>
        <p:txBody>
          <a:bodyPr anchor="b"/>
          <a:lstStyle>
            <a:lvl1pPr marL="0" indent="0">
              <a:buNone/>
              <a:defRPr sz="1838" b="1"/>
            </a:lvl1pPr>
            <a:lvl2pPr marL="350124" indent="0">
              <a:buNone/>
              <a:defRPr sz="1532" b="1"/>
            </a:lvl2pPr>
            <a:lvl3pPr marL="700248" indent="0">
              <a:buNone/>
              <a:defRPr sz="1378" b="1"/>
            </a:lvl3pPr>
            <a:lvl4pPr marL="1050371" indent="0">
              <a:buNone/>
              <a:defRPr sz="1225" b="1"/>
            </a:lvl4pPr>
            <a:lvl5pPr marL="1400495" indent="0">
              <a:buNone/>
              <a:defRPr sz="1225" b="1"/>
            </a:lvl5pPr>
            <a:lvl6pPr marL="1750619" indent="0">
              <a:buNone/>
              <a:defRPr sz="1225" b="1"/>
            </a:lvl6pPr>
            <a:lvl7pPr marL="2100743" indent="0">
              <a:buNone/>
              <a:defRPr sz="1225" b="1"/>
            </a:lvl7pPr>
            <a:lvl8pPr marL="2450866" indent="0">
              <a:buNone/>
              <a:defRPr sz="1225" b="1"/>
            </a:lvl8pPr>
            <a:lvl9pPr marL="2800990" indent="0">
              <a:buNone/>
              <a:defRPr sz="122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2" y="2088143"/>
            <a:ext cx="2962370" cy="30713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44997" y="1401359"/>
            <a:ext cx="2976959" cy="686784"/>
          </a:xfrm>
        </p:spPr>
        <p:txBody>
          <a:bodyPr anchor="b"/>
          <a:lstStyle>
            <a:lvl1pPr marL="0" indent="0">
              <a:buNone/>
              <a:defRPr sz="1838" b="1"/>
            </a:lvl1pPr>
            <a:lvl2pPr marL="350124" indent="0">
              <a:buNone/>
              <a:defRPr sz="1532" b="1"/>
            </a:lvl2pPr>
            <a:lvl3pPr marL="700248" indent="0">
              <a:buNone/>
              <a:defRPr sz="1378" b="1"/>
            </a:lvl3pPr>
            <a:lvl4pPr marL="1050371" indent="0">
              <a:buNone/>
              <a:defRPr sz="1225" b="1"/>
            </a:lvl4pPr>
            <a:lvl5pPr marL="1400495" indent="0">
              <a:buNone/>
              <a:defRPr sz="1225" b="1"/>
            </a:lvl5pPr>
            <a:lvl6pPr marL="1750619" indent="0">
              <a:buNone/>
              <a:defRPr sz="1225" b="1"/>
            </a:lvl6pPr>
            <a:lvl7pPr marL="2100743" indent="0">
              <a:buNone/>
              <a:defRPr sz="1225" b="1"/>
            </a:lvl7pPr>
            <a:lvl8pPr marL="2450866" indent="0">
              <a:buNone/>
              <a:defRPr sz="1225" b="1"/>
            </a:lvl8pPr>
            <a:lvl9pPr marL="2800990" indent="0">
              <a:buNone/>
              <a:defRPr sz="122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44997" y="2088143"/>
            <a:ext cx="2976959" cy="30713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2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8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7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31" y="381106"/>
            <a:ext cx="2258477" cy="1333871"/>
          </a:xfrm>
        </p:spPr>
        <p:txBody>
          <a:bodyPr anchor="b"/>
          <a:lstStyle>
            <a:lvl1pPr>
              <a:defRPr sz="2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959" y="823084"/>
            <a:ext cx="3544997" cy="4062483"/>
          </a:xfrm>
        </p:spPr>
        <p:txBody>
          <a:bodyPr/>
          <a:lstStyle>
            <a:lvl1pPr>
              <a:defRPr sz="2451"/>
            </a:lvl1pPr>
            <a:lvl2pPr>
              <a:defRPr sz="2144"/>
            </a:lvl2pPr>
            <a:lvl3pPr>
              <a:defRPr sz="1838"/>
            </a:lvl3pPr>
            <a:lvl4pPr>
              <a:defRPr sz="1532"/>
            </a:lvl4pPr>
            <a:lvl5pPr>
              <a:defRPr sz="1532"/>
            </a:lvl5pPr>
            <a:lvl6pPr>
              <a:defRPr sz="1532"/>
            </a:lvl6pPr>
            <a:lvl7pPr>
              <a:defRPr sz="1532"/>
            </a:lvl7pPr>
            <a:lvl8pPr>
              <a:defRPr sz="1532"/>
            </a:lvl8pPr>
            <a:lvl9pPr>
              <a:defRPr sz="15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331" y="1714976"/>
            <a:ext cx="2258477" cy="3177206"/>
          </a:xfrm>
        </p:spPr>
        <p:txBody>
          <a:bodyPr/>
          <a:lstStyle>
            <a:lvl1pPr marL="0" indent="0">
              <a:buNone/>
              <a:defRPr sz="1225"/>
            </a:lvl1pPr>
            <a:lvl2pPr marL="350124" indent="0">
              <a:buNone/>
              <a:defRPr sz="1072"/>
            </a:lvl2pPr>
            <a:lvl3pPr marL="700248" indent="0">
              <a:buNone/>
              <a:defRPr sz="919"/>
            </a:lvl3pPr>
            <a:lvl4pPr marL="1050371" indent="0">
              <a:buNone/>
              <a:defRPr sz="766"/>
            </a:lvl4pPr>
            <a:lvl5pPr marL="1400495" indent="0">
              <a:buNone/>
              <a:defRPr sz="766"/>
            </a:lvl5pPr>
            <a:lvl6pPr marL="1750619" indent="0">
              <a:buNone/>
              <a:defRPr sz="766"/>
            </a:lvl6pPr>
            <a:lvl7pPr marL="2100743" indent="0">
              <a:buNone/>
              <a:defRPr sz="766"/>
            </a:lvl7pPr>
            <a:lvl8pPr marL="2450866" indent="0">
              <a:buNone/>
              <a:defRPr sz="766"/>
            </a:lvl8pPr>
            <a:lvl9pPr marL="2800990" indent="0">
              <a:buNone/>
              <a:defRPr sz="7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31" y="381106"/>
            <a:ext cx="2258477" cy="1333871"/>
          </a:xfrm>
        </p:spPr>
        <p:txBody>
          <a:bodyPr anchor="b"/>
          <a:lstStyle>
            <a:lvl1pPr>
              <a:defRPr sz="2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76959" y="823084"/>
            <a:ext cx="3544997" cy="4062483"/>
          </a:xfrm>
        </p:spPr>
        <p:txBody>
          <a:bodyPr anchor="t"/>
          <a:lstStyle>
            <a:lvl1pPr marL="0" indent="0">
              <a:buNone/>
              <a:defRPr sz="2451"/>
            </a:lvl1pPr>
            <a:lvl2pPr marL="350124" indent="0">
              <a:buNone/>
              <a:defRPr sz="2144"/>
            </a:lvl2pPr>
            <a:lvl3pPr marL="700248" indent="0">
              <a:buNone/>
              <a:defRPr sz="1838"/>
            </a:lvl3pPr>
            <a:lvl4pPr marL="1050371" indent="0">
              <a:buNone/>
              <a:defRPr sz="1532"/>
            </a:lvl4pPr>
            <a:lvl5pPr marL="1400495" indent="0">
              <a:buNone/>
              <a:defRPr sz="1532"/>
            </a:lvl5pPr>
            <a:lvl6pPr marL="1750619" indent="0">
              <a:buNone/>
              <a:defRPr sz="1532"/>
            </a:lvl6pPr>
            <a:lvl7pPr marL="2100743" indent="0">
              <a:buNone/>
              <a:defRPr sz="1532"/>
            </a:lvl7pPr>
            <a:lvl8pPr marL="2450866" indent="0">
              <a:buNone/>
              <a:defRPr sz="1532"/>
            </a:lvl8pPr>
            <a:lvl9pPr marL="2800990" indent="0">
              <a:buNone/>
              <a:defRPr sz="153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331" y="1714976"/>
            <a:ext cx="2258477" cy="3177206"/>
          </a:xfrm>
        </p:spPr>
        <p:txBody>
          <a:bodyPr/>
          <a:lstStyle>
            <a:lvl1pPr marL="0" indent="0">
              <a:buNone/>
              <a:defRPr sz="1225"/>
            </a:lvl1pPr>
            <a:lvl2pPr marL="350124" indent="0">
              <a:buNone/>
              <a:defRPr sz="1072"/>
            </a:lvl2pPr>
            <a:lvl3pPr marL="700248" indent="0">
              <a:buNone/>
              <a:defRPr sz="919"/>
            </a:lvl3pPr>
            <a:lvl4pPr marL="1050371" indent="0">
              <a:buNone/>
              <a:defRPr sz="766"/>
            </a:lvl4pPr>
            <a:lvl5pPr marL="1400495" indent="0">
              <a:buNone/>
              <a:defRPr sz="766"/>
            </a:lvl5pPr>
            <a:lvl6pPr marL="1750619" indent="0">
              <a:buNone/>
              <a:defRPr sz="766"/>
            </a:lvl6pPr>
            <a:lvl7pPr marL="2100743" indent="0">
              <a:buNone/>
              <a:defRPr sz="766"/>
            </a:lvl7pPr>
            <a:lvl8pPr marL="2450866" indent="0">
              <a:buNone/>
              <a:defRPr sz="766"/>
            </a:lvl8pPr>
            <a:lvl9pPr marL="2800990" indent="0">
              <a:buNone/>
              <a:defRPr sz="7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0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420" y="304357"/>
            <a:ext cx="6039624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420" y="1521777"/>
            <a:ext cx="6039624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1419" y="5298432"/>
            <a:ext cx="1575554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2DF8-E757-43D0-868D-8CAF536FD3AE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9566" y="5298432"/>
            <a:ext cx="2363331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45490" y="5298432"/>
            <a:ext cx="1575554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08E9-8E53-402D-8E90-4AB5C2F36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5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0248" rtl="0" eaLnBrk="1" latinLnBrk="0" hangingPunct="1">
        <a:lnSpc>
          <a:spcPct val="90000"/>
        </a:lnSpc>
        <a:spcBef>
          <a:spcPct val="0"/>
        </a:spcBef>
        <a:buNone/>
        <a:defRPr sz="3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062" indent="-175062" algn="l" defTabSz="700248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1pPr>
      <a:lvl2pPr marL="525186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875309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3pPr>
      <a:lvl4pPr marL="1225433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4pPr>
      <a:lvl5pPr marL="1575557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5pPr>
      <a:lvl6pPr marL="1925681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6pPr>
      <a:lvl7pPr marL="2275804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7pPr>
      <a:lvl8pPr marL="2625928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8pPr>
      <a:lvl9pPr marL="2976052" indent="-175062" algn="l" defTabSz="700248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50124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2pPr>
      <a:lvl3pPr marL="700248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050371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4pPr>
      <a:lvl5pPr marL="1400495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5pPr>
      <a:lvl6pPr marL="1750619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6pPr>
      <a:lvl7pPr marL="2100743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7pPr>
      <a:lvl8pPr marL="2450866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8pPr>
      <a:lvl9pPr marL="2800990" algn="l" defTabSz="700248" rtl="0" eaLnBrk="1" latinLnBrk="0" hangingPunct="1">
        <a:defRPr sz="1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al, Natur, Canyon, üppig enthält.&#10;&#10;Automatisch generierte Beschreibung">
            <a:extLst>
              <a:ext uri="{FF2B5EF4-FFF2-40B4-BE49-F238E27FC236}">
                <a16:creationId xmlns:a16="http://schemas.microsoft.com/office/drawing/2014/main" id="{43D965D6-DBB6-2D92-A44F-BC53925D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7000875" cy="5715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3C06B77-6511-17BF-6EA0-FBB11611334B}"/>
              </a:ext>
            </a:extLst>
          </p:cNvPr>
          <p:cNvSpPr txBox="1"/>
          <p:nvPr/>
        </p:nvSpPr>
        <p:spPr>
          <a:xfrm>
            <a:off x="480184" y="1516284"/>
            <a:ext cx="6042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>
                <a:latin typeface="Amasis MT Pro Black" panose="02040A04050005020304" pitchFamily="18" charset="0"/>
              </a:rPr>
              <a:t>Markov Chain Monte Carlo Workshop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D1B658-3A3D-9A5D-86DF-4DD9CE7F2F5D}"/>
              </a:ext>
            </a:extLst>
          </p:cNvPr>
          <p:cNvSpPr txBox="1"/>
          <p:nvPr/>
        </p:nvSpPr>
        <p:spPr>
          <a:xfrm>
            <a:off x="480184" y="2166395"/>
            <a:ext cx="604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masis MT Pro Black" panose="02040A04050005020304" pitchFamily="18" charset="0"/>
              </a:rPr>
              <a:t>Vortrag mit anschließender Coding Challenge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3426F3-00F9-5184-8427-C3F33F801415}"/>
              </a:ext>
            </a:extLst>
          </p:cNvPr>
          <p:cNvSpPr txBox="1"/>
          <p:nvPr/>
        </p:nvSpPr>
        <p:spPr>
          <a:xfrm>
            <a:off x="480184" y="4716555"/>
            <a:ext cx="604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masis MT Pro Black" panose="02040A04050005020304" pitchFamily="18" charset="0"/>
              </a:rPr>
              <a:t>Dienstag, 22.11.22 | 18-22 Uhr | B6 – A301</a:t>
            </a:r>
          </a:p>
        </p:txBody>
      </p:sp>
    </p:spTree>
    <p:extLst>
      <p:ext uri="{BB962C8B-B14F-4D97-AF65-F5344CB8AC3E}">
        <p14:creationId xmlns:p14="http://schemas.microsoft.com/office/powerpoint/2010/main" val="350503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Nitschke</dc:creator>
  <cp:lastModifiedBy>Paul Nitschke</cp:lastModifiedBy>
  <cp:revision>1</cp:revision>
  <dcterms:created xsi:type="dcterms:W3CDTF">2022-11-12T16:55:25Z</dcterms:created>
  <dcterms:modified xsi:type="dcterms:W3CDTF">2022-11-12T17:08:03Z</dcterms:modified>
</cp:coreProperties>
</file>