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03" r:id="rId4"/>
  </p:sldMasterIdLst>
  <p:notesMasterIdLst>
    <p:notesMasterId r:id="rId12"/>
  </p:notesMasterIdLst>
  <p:handoutMasterIdLst>
    <p:handoutMasterId r:id="rId13"/>
  </p:handoutMasterIdLst>
  <p:sldIdLst>
    <p:sldId id="276" r:id="rId5"/>
    <p:sldId id="257" r:id="rId6"/>
    <p:sldId id="294" r:id="rId7"/>
    <p:sldId id="283" r:id="rId8"/>
    <p:sldId id="300" r:id="rId9"/>
    <p:sldId id="299" r:id="rId10"/>
    <p:sldId id="29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928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A2E0ABB-D3BD-45C0-899D-C9F3440B8338}" v="287" dt="2025-05-09T17:54:07.234"/>
  </p1510:revLst>
</p1510:revInfo>
</file>

<file path=ppt/tableStyles.xml><?xml version="1.0" encoding="utf-8"?>
<a:tblStyleLst xmlns:a="http://schemas.openxmlformats.org/drawingml/2006/main" def="{5FD0F851-EC5A-4D38-B0AD-8093EC10F338}"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2" autoAdjust="0"/>
    <p:restoredTop sz="96327" autoAdjust="0"/>
  </p:normalViewPr>
  <p:slideViewPr>
    <p:cSldViewPr snapToGrid="0">
      <p:cViewPr varScale="1">
        <p:scale>
          <a:sx n="86" d="100"/>
          <a:sy n="86" d="100"/>
        </p:scale>
        <p:origin x="63" y="963"/>
      </p:cViewPr>
      <p:guideLst>
        <p:guide orient="horz" pos="2928"/>
        <p:guide pos="3840"/>
      </p:guideLst>
    </p:cSldViewPr>
  </p:slideViewPr>
  <p:outlineViewPr>
    <p:cViewPr>
      <p:scale>
        <a:sx n="33" d="100"/>
        <a:sy n="33" d="100"/>
      </p:scale>
      <p:origin x="0" y="-518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933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B022A2D-42FA-4553-8772-8DAE87B7695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DD895D-FAE0-4BCC-A867-FF4B70D9BF7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68A188-91E3-4091-B70E-E1E6D807C522}" type="datetimeFigureOut">
              <a:rPr lang="en-US" smtClean="0"/>
              <a:t>5/9/2025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4706EC-595E-4FD0-9EC4-968864CC931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699D8E-A980-43D3-BFB9-0812FFA36AB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4EE72E-E5A5-44ED-A736-DB8D8EE9B4C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1741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C02412-B176-4E06-823F-C66FEB3E21FB}" type="datetimeFigureOut">
              <a:rPr lang="en-US" smtClean="0"/>
              <a:t>5/9/2025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42FC2-A162-47B3-989B-571A6241496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3277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942FC2-A162-47B3-989B-571A62414964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9004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942FC2-A162-47B3-989B-571A62414964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8000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942FC2-A162-47B3-989B-571A62414964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5725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942FC2-A162-47B3-989B-571A62414964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5704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942FC2-A162-47B3-989B-571A62414964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091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9798E-90C4-48E6-B39B-37FF65347A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7100" y="1079500"/>
            <a:ext cx="7797799" cy="2138400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D95C8C-0A7F-40D9-A690-3D5898EFFE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08350" y="4113213"/>
            <a:ext cx="5575300" cy="1655762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322F3-E47A-4D6E-96A8-AB5C73BA99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BF5CE-9E66-4FD5-949F-34E11607C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DAB7A-4032-416A-B04E-1F4878912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1C0CAB-6A03-4C6A-9FAA-219847753628}"/>
              </a:ext>
            </a:extLst>
          </p:cNvPr>
          <p:cNvCxnSpPr>
            <a:cxnSpLocks/>
          </p:cNvCxnSpPr>
          <p:nvPr/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982E0B2-AA9C-441C-A08E-A9DF9CF12116}"/>
              </a:ext>
            </a:extLst>
          </p:cNvPr>
          <p:cNvGrpSpPr/>
          <p:nvPr/>
        </p:nvGrpSpPr>
        <p:grpSpPr>
          <a:xfrm>
            <a:off x="9728046" y="4869342"/>
            <a:ext cx="1623711" cy="630920"/>
            <a:chOff x="9588346" y="4824892"/>
            <a:chExt cx="1623711" cy="63092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4A2E074-C10D-4C57-AB72-B631E4D77102}"/>
                </a:ext>
              </a:extLst>
            </p:cNvPr>
            <p:cNvSpPr/>
            <p:nvPr/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B037EB3-1772-4BA8-A95A-E5DBDFEA32B0}"/>
                </a:ext>
              </a:extLst>
            </p:cNvPr>
            <p:cNvGrpSpPr/>
            <p:nvPr/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A1F47AC1-63D0-47F3-9728-1A0A0543494B}"/>
                  </a:ext>
                </a:extLst>
              </p:cNvPr>
              <p:cNvSpPr/>
              <p:nvPr/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803A57D6-0C36-4560-A08A-16768551EF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36905426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B794F-0C7D-47A6-A355-9B54F3A08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18BEFC-5F95-43C3-A662-CF24426CB3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500" y="1790700"/>
            <a:ext cx="10026650" cy="39782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20A41-C226-41AB-8766-C9BF3E9BF9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795E9-017B-4505-810D-A5F553A56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6A1BD-3429-4C11-B230-8AD083EC3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42464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A11CA2-18BF-408B-A40C-B43A0A7B80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899079" y="1079500"/>
            <a:ext cx="1292662" cy="4689476"/>
          </a:xfrm>
        </p:spPr>
        <p:txBody>
          <a:bodyPr vert="eaVer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E424B6-12FC-41A1-AF7C-7E3931D972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499" y="1079500"/>
            <a:ext cx="8495943" cy="46894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CF957-F921-48CF-97FE-91190C1AE9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3F49D-6E0C-47F7-BAAD-A427913DC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8A122-F390-46CF-BECF-3AE05CA58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64377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9798E-90C4-48E6-B39B-37FF65347AB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97100" y="1079500"/>
            <a:ext cx="7797799" cy="2543594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8224D70-2CA9-3DC4-F002-EC470A48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728046" y="4869342"/>
            <a:ext cx="1623711" cy="630920"/>
            <a:chOff x="9588346" y="4824892"/>
            <a:chExt cx="1623711" cy="630920"/>
          </a:xfrm>
        </p:grpSpPr>
        <p:sp>
          <p:nvSpPr>
            <p:cNvPr id="8" name="Freeform: Shape 15">
              <a:extLst>
                <a:ext uri="{FF2B5EF4-FFF2-40B4-BE49-F238E27FC236}">
                  <a16:creationId xmlns:a16="http://schemas.microsoft.com/office/drawing/2014/main" id="{C0B1F33F-4201-2B4E-E8EC-1D07263083EB}"/>
                </a:ext>
              </a:extLst>
            </p:cNvPr>
            <p:cNvSpPr/>
            <p:nvPr/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2ED5B178-0506-30BE-93BB-73C02006B988}"/>
                </a:ext>
              </a:extLst>
            </p:cNvPr>
            <p:cNvGrpSpPr/>
            <p:nvPr/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10" name="Freeform: Shape 17">
                <a:extLst>
                  <a:ext uri="{FF2B5EF4-FFF2-40B4-BE49-F238E27FC236}">
                    <a16:creationId xmlns:a16="http://schemas.microsoft.com/office/drawing/2014/main" id="{B3F854F0-E9B7-2C32-CA3C-FA9719440768}"/>
                  </a:ext>
                </a:extLst>
              </p:cNvPr>
              <p:cNvSpPr/>
              <p:nvPr/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E8224CDA-DD93-0DF6-7DD9-8328D16060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3FA5F65-B2C5-BB65-83E3-F195EEE49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826000" y="4099086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43776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0C1D561-971B-43DB-A5A7-63A887A0CA6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5150" y="548640"/>
            <a:ext cx="5486400" cy="1371600"/>
          </a:xfrm>
        </p:spPr>
        <p:txBody>
          <a:bodyPr anchor="b" anchorCtr="0">
            <a:noAutofit/>
          </a:bodyPr>
          <a:lstStyle>
            <a:lvl1pPr algn="ctr">
              <a:defRPr/>
            </a:lvl1pPr>
          </a:lstStyle>
          <a:p>
            <a:pPr algn="ctr"/>
            <a:r>
              <a:rPr lang="en-US" dirty="0"/>
              <a:t>Click to add title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CACFD68-412E-48B4-B9EB-FEDC20A813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023391" y="2310207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F0731E0-58E0-4382-ADA7-A9C6DE2E7E3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65149" y="2759076"/>
            <a:ext cx="5486399" cy="3009899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1000"/>
              </a:spcBef>
              <a:defRPr sz="1800"/>
            </a:lvl1pPr>
            <a:lvl2pPr>
              <a:lnSpc>
                <a:spcPct val="100000"/>
              </a:lnSpc>
              <a:spcBef>
                <a:spcPts val="1000"/>
              </a:spcBef>
              <a:defRPr sz="1800"/>
            </a:lvl2pPr>
            <a:lvl3pPr>
              <a:lnSpc>
                <a:spcPct val="100000"/>
              </a:lnSpc>
              <a:spcBef>
                <a:spcPts val="1000"/>
              </a:spcBef>
              <a:defRPr sz="1600"/>
            </a:lvl3pPr>
            <a:lvl4pPr>
              <a:lnSpc>
                <a:spcPct val="100000"/>
              </a:lnSpc>
              <a:spcBef>
                <a:spcPts val="1000"/>
              </a:spcBef>
              <a:defRPr sz="1800"/>
            </a:lvl4pPr>
            <a:lvl5pPr>
              <a:lnSpc>
                <a:spcPct val="100000"/>
              </a:lnSpc>
              <a:spcBef>
                <a:spcPts val="1000"/>
              </a:spcBef>
              <a:defRPr sz="1800"/>
            </a:lvl5pPr>
            <a:lvl6pPr>
              <a:lnSpc>
                <a:spcPct val="100000"/>
              </a:lnSpc>
              <a:spcBef>
                <a:spcPts val="1000"/>
              </a:spcBef>
              <a:buClr>
                <a:schemeClr val="accent5"/>
              </a:buClr>
              <a:defRPr sz="1600"/>
            </a:lvl6pPr>
            <a:lvl7pPr>
              <a:buClr>
                <a:schemeClr val="accent5"/>
              </a:buClr>
              <a:defRPr/>
            </a:lvl7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endParaRPr lang="en-US" dirty="0"/>
          </a:p>
          <a:p>
            <a:pPr lvl="2"/>
            <a:endParaRPr lang="en-US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23D67752-1F0B-4C84-BBA7-A57E2793D91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white">
                    <a:alpha val="70000"/>
                  </a:prstClr>
                </a:solidFill>
              </a:rPr>
              <a:t>20XX</a:t>
            </a:r>
            <a:endParaRPr lang="en-US" dirty="0">
              <a:solidFill>
                <a:prstClr val="white">
                  <a:alpha val="70000"/>
                </a:prst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4033A0-8E66-4ABA-9E27-744642AA94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654794" y="0"/>
            <a:ext cx="5537206" cy="6858000"/>
          </a:xfrm>
          <a:prstGeom prst="rect">
            <a:avLst/>
          </a:prstGeom>
          <a:solidFill>
            <a:schemeClr val="bg1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alpha val="20000"/>
                </a:prstClr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E8E05746-2784-43CF-84F7-0175BD650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all" spc="300" normalizeH="0" baseline="0" noProof="0" dirty="0">
              <a:ln>
                <a:noFill/>
              </a:ln>
              <a:solidFill>
                <a:prstClr val="white">
                  <a:alpha val="70000"/>
                </a:prstClr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BB851CC3-3ED8-49E8-B8AC-6D79B036F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9607A7-8386-47DB-8578-DDEDD194E5D4}" type="slidenum">
              <a:rPr kumimoji="0" lang="en-US" sz="1000" b="0" i="0" u="none" strike="noStrike" kern="1200" cap="all" spc="300" normalizeH="0" baseline="0" noProof="0" smtClean="0">
                <a:ln>
                  <a:noFill/>
                </a:ln>
                <a:solidFill>
                  <a:prstClr val="white">
                    <a:alpha val="70000"/>
                  </a:prstClr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all" spc="300" normalizeH="0" baseline="0" noProof="0" dirty="0">
              <a:ln>
                <a:noFill/>
              </a:ln>
              <a:solidFill>
                <a:prstClr val="white">
                  <a:alpha val="70000"/>
                </a:prstClr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6F0BC49-315A-CF7A-E741-A8688AF53E66}"/>
              </a:ext>
            </a:extLst>
          </p:cNvPr>
          <p:cNvGrpSpPr/>
          <p:nvPr userDrawn="1"/>
        </p:nvGrpSpPr>
        <p:grpSpPr>
          <a:xfrm>
            <a:off x="9728046" y="831278"/>
            <a:ext cx="1623711" cy="630920"/>
            <a:chOff x="9588346" y="4824892"/>
            <a:chExt cx="1623711" cy="630920"/>
          </a:xfrm>
        </p:grpSpPr>
        <p:sp>
          <p:nvSpPr>
            <p:cNvPr id="3" name="Freeform: Shape 15">
              <a:extLst>
                <a:ext uri="{FF2B5EF4-FFF2-40B4-BE49-F238E27FC236}">
                  <a16:creationId xmlns:a16="http://schemas.microsoft.com/office/drawing/2014/main" id="{3FCB73E1-B061-C75F-AB29-C27CA95E57A9}"/>
                </a:ext>
              </a:extLst>
            </p:cNvPr>
            <p:cNvSpPr/>
            <p:nvPr/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94A16F89-984C-DEA8-C894-E819A7646610}"/>
                </a:ext>
              </a:extLst>
            </p:cNvPr>
            <p:cNvGrpSpPr/>
            <p:nvPr/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5" name="Freeform: Shape 17">
                <a:extLst>
                  <a:ext uri="{FF2B5EF4-FFF2-40B4-BE49-F238E27FC236}">
                    <a16:creationId xmlns:a16="http://schemas.microsoft.com/office/drawing/2014/main" id="{0971E16B-8BBF-40B5-5862-FAAADBF530A0}"/>
                  </a:ext>
                </a:extLst>
              </p:cNvPr>
              <p:cNvSpPr/>
              <p:nvPr/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C1D464A1-0F6B-3CEE-8719-573F89E87B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8784132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6">
            <a:extLst>
              <a:ext uri="{FF2B5EF4-FFF2-40B4-BE49-F238E27FC236}">
                <a16:creationId xmlns:a16="http://schemas.microsoft.com/office/drawing/2014/main" id="{D0C49A9B-EBDE-4047-884B-0860623D639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85851" y="2165174"/>
            <a:ext cx="6118224" cy="1554480"/>
          </a:xfrm>
        </p:spPr>
        <p:txBody>
          <a:bodyPr anchor="b">
            <a:noAutofit/>
          </a:bodyPr>
          <a:lstStyle>
            <a:lvl1pPr algn="ctr"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5" name="Picture Placeholder 31">
            <a:extLst>
              <a:ext uri="{FF2B5EF4-FFF2-40B4-BE49-F238E27FC236}">
                <a16:creationId xmlns:a16="http://schemas.microsoft.com/office/drawing/2014/main" id="{99CD77F7-3095-4517-B300-DE93875DE53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329613" y="0"/>
            <a:ext cx="3862387" cy="22860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icon to add photo</a:t>
            </a:r>
          </a:p>
        </p:txBody>
      </p:sp>
      <p:sp>
        <p:nvSpPr>
          <p:cNvPr id="36" name="Picture Placeholder 31">
            <a:extLst>
              <a:ext uri="{FF2B5EF4-FFF2-40B4-BE49-F238E27FC236}">
                <a16:creationId xmlns:a16="http://schemas.microsoft.com/office/drawing/2014/main" id="{F31ECFCC-4520-48AB-A8A1-AF9FC0C055B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329200" y="2286000"/>
            <a:ext cx="3862387" cy="22860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icon to add photo</a:t>
            </a:r>
          </a:p>
        </p:txBody>
      </p:sp>
      <p:sp>
        <p:nvSpPr>
          <p:cNvPr id="37" name="Picture Placeholder 31">
            <a:extLst>
              <a:ext uri="{FF2B5EF4-FFF2-40B4-BE49-F238E27FC236}">
                <a16:creationId xmlns:a16="http://schemas.microsoft.com/office/drawing/2014/main" id="{0FDBD13C-46E7-4BB9-957D-DE2A5925521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8329200" y="4572000"/>
            <a:ext cx="3862387" cy="22860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icon to add photo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5B40728-32E0-44CE-8C68-1E68245C29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400874" y="4194521"/>
            <a:ext cx="1481845" cy="787628"/>
            <a:chOff x="4987925" y="2840038"/>
            <a:chExt cx="2216150" cy="1177924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0A6D99A-68F3-4E08-BB89-083CE0299CE2}"/>
                </a:ext>
              </a:extLst>
            </p:cNvPr>
            <p:cNvSpPr/>
            <p:nvPr/>
          </p:nvSpPr>
          <p:spPr>
            <a:xfrm>
              <a:off x="4987925" y="2840038"/>
              <a:ext cx="2216150" cy="1177924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B4F5556-21F4-4E26-9504-49ADE7D84749}"/>
                </a:ext>
              </a:extLst>
            </p:cNvPr>
            <p:cNvSpPr/>
            <p:nvPr/>
          </p:nvSpPr>
          <p:spPr>
            <a:xfrm>
              <a:off x="5750208" y="2992877"/>
              <a:ext cx="972458" cy="919518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0E1118C-DFA4-410C-961C-BE0488441C9A}"/>
                </a:ext>
              </a:extLst>
            </p:cNvPr>
            <p:cNvSpPr/>
            <p:nvPr/>
          </p:nvSpPr>
          <p:spPr>
            <a:xfrm flipH="1">
              <a:off x="5469335" y="2992877"/>
              <a:ext cx="972458" cy="919518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B5A8ECE6-B3E3-4761-A6AD-711AF71EEA0D}"/>
                </a:ext>
              </a:extLst>
            </p:cNvPr>
            <p:cNvGrpSpPr/>
            <p:nvPr/>
          </p:nvGrpSpPr>
          <p:grpSpPr>
            <a:xfrm>
              <a:off x="5614944" y="3117662"/>
              <a:ext cx="1009280" cy="464739"/>
              <a:chOff x="4432859" y="3200647"/>
              <a:chExt cx="1009280" cy="464739"/>
            </a:xfrm>
          </p:grpSpPr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5B1F0E3F-4B5E-4F5B-93A6-CE1017521BF1}"/>
                  </a:ext>
                </a:extLst>
              </p:cNvPr>
              <p:cNvSpPr/>
              <p:nvPr/>
            </p:nvSpPr>
            <p:spPr>
              <a:xfrm rot="16200000" flipH="1" flipV="1">
                <a:off x="4977400" y="3200647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venir Next LT Pro Light"/>
                  <a:ea typeface="+mn-ea"/>
                  <a:cs typeface="+mn-cs"/>
                </a:endParaRPr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B20599F0-ACFC-4223-A598-8FFAF21406AB}"/>
                  </a:ext>
                </a:extLst>
              </p:cNvPr>
              <p:cNvSpPr/>
              <p:nvPr/>
            </p:nvSpPr>
            <p:spPr>
              <a:xfrm rot="5400000" flipV="1">
                <a:off x="4432859" y="3200647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venir Next LT Pro Light"/>
                  <a:ea typeface="+mn-ea"/>
                  <a:cs typeface="+mn-cs"/>
                </a:endParaRP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C6703144-DA66-4EFB-B790-4E044756FF37}"/>
                </a:ext>
              </a:extLst>
            </p:cNvPr>
            <p:cNvGrpSpPr/>
            <p:nvPr/>
          </p:nvGrpSpPr>
          <p:grpSpPr>
            <a:xfrm>
              <a:off x="5679979" y="2915338"/>
              <a:ext cx="1080000" cy="1080000"/>
              <a:chOff x="4497894" y="2998323"/>
              <a:chExt cx="1080000" cy="1080000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63371BE5-97EB-4365-8EDA-4C634155E79F}"/>
                  </a:ext>
                </a:extLst>
              </p:cNvPr>
              <p:cNvGrpSpPr/>
              <p:nvPr/>
            </p:nvGrpSpPr>
            <p:grpSpPr>
              <a:xfrm rot="13500000">
                <a:off x="4805524" y="2998323"/>
                <a:ext cx="464739" cy="1080000"/>
                <a:chOff x="4511184" y="2470620"/>
                <a:chExt cx="464739" cy="1080000"/>
              </a:xfrm>
            </p:grpSpPr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id="{533C4D53-A668-4609-B338-E2D33C24A811}"/>
                    </a:ext>
                  </a:extLst>
                </p:cNvPr>
                <p:cNvSpPr/>
                <p:nvPr/>
              </p:nvSpPr>
              <p:spPr>
                <a:xfrm rot="2700000" flipH="1" flipV="1">
                  <a:off x="4511184" y="2990814"/>
                  <a:ext cx="464739" cy="464739"/>
                </a:xfrm>
                <a:custGeom>
                  <a:avLst/>
                  <a:gdLst>
                    <a:gd name="connsiteX0" fmla="*/ 464132 w 464739"/>
                    <a:gd name="connsiteY0" fmla="*/ 463881 h 464739"/>
                    <a:gd name="connsiteX1" fmla="*/ 463891 w 464739"/>
                    <a:gd name="connsiteY1" fmla="*/ 463892 h 464739"/>
                    <a:gd name="connsiteX2" fmla="*/ 463880 w 464739"/>
                    <a:gd name="connsiteY2" fmla="*/ 464132 h 464739"/>
                    <a:gd name="connsiteX3" fmla="*/ 463651 w 464739"/>
                    <a:gd name="connsiteY3" fmla="*/ 463904 h 464739"/>
                    <a:gd name="connsiteX4" fmla="*/ 446142 w 464739"/>
                    <a:gd name="connsiteY4" fmla="*/ 464739 h 464739"/>
                    <a:gd name="connsiteX5" fmla="*/ 130673 w 464739"/>
                    <a:gd name="connsiteY5" fmla="*/ 334067 h 464739"/>
                    <a:gd name="connsiteX6" fmla="*/ 0 w 464739"/>
                    <a:gd name="connsiteY6" fmla="*/ 18597 h 464739"/>
                    <a:gd name="connsiteX7" fmla="*/ 836 w 464739"/>
                    <a:gd name="connsiteY7" fmla="*/ 1089 h 464739"/>
                    <a:gd name="connsiteX8" fmla="*/ 607 w 464739"/>
                    <a:gd name="connsiteY8" fmla="*/ 859 h 464739"/>
                    <a:gd name="connsiteX9" fmla="*/ 848 w 464739"/>
                    <a:gd name="connsiteY9" fmla="*/ 848 h 464739"/>
                    <a:gd name="connsiteX10" fmla="*/ 859 w 464739"/>
                    <a:gd name="connsiteY10" fmla="*/ 607 h 464739"/>
                    <a:gd name="connsiteX11" fmla="*/ 1089 w 464739"/>
                    <a:gd name="connsiteY11" fmla="*/ 836 h 464739"/>
                    <a:gd name="connsiteX12" fmla="*/ 18597 w 464739"/>
                    <a:gd name="connsiteY12" fmla="*/ 0 h 464739"/>
                    <a:gd name="connsiteX13" fmla="*/ 334067 w 464739"/>
                    <a:gd name="connsiteY13" fmla="*/ 130672 h 464739"/>
                    <a:gd name="connsiteX14" fmla="*/ 464739 w 464739"/>
                    <a:gd name="connsiteY14" fmla="*/ 446142 h 464739"/>
                    <a:gd name="connsiteX15" fmla="*/ 463903 w 464739"/>
                    <a:gd name="connsiteY15" fmla="*/ 463652 h 4647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4739" h="464739">
                      <a:moveTo>
                        <a:pt x="464132" y="463881"/>
                      </a:moveTo>
                      <a:lnTo>
                        <a:pt x="463891" y="463892"/>
                      </a:lnTo>
                      <a:lnTo>
                        <a:pt x="463880" y="464132"/>
                      </a:lnTo>
                      <a:lnTo>
                        <a:pt x="463651" y="463904"/>
                      </a:lnTo>
                      <a:lnTo>
                        <a:pt x="446142" y="464739"/>
                      </a:lnTo>
                      <a:cubicBezTo>
                        <a:pt x="331965" y="464739"/>
                        <a:pt x="217787" y="421182"/>
                        <a:pt x="130673" y="334067"/>
                      </a:cubicBezTo>
                      <a:cubicBezTo>
                        <a:pt x="43558" y="246953"/>
                        <a:pt x="1" y="132775"/>
                        <a:pt x="0" y="18597"/>
                      </a:cubicBezTo>
                      <a:lnTo>
                        <a:pt x="836" y="1089"/>
                      </a:lnTo>
                      <a:lnTo>
                        <a:pt x="607" y="859"/>
                      </a:lnTo>
                      <a:lnTo>
                        <a:pt x="848" y="848"/>
                      </a:lnTo>
                      <a:lnTo>
                        <a:pt x="859" y="607"/>
                      </a:lnTo>
                      <a:lnTo>
                        <a:pt x="1089" y="836"/>
                      </a:lnTo>
                      <a:lnTo>
                        <a:pt x="18597" y="0"/>
                      </a:lnTo>
                      <a:cubicBezTo>
                        <a:pt x="132775" y="0"/>
                        <a:pt x="246952" y="43557"/>
                        <a:pt x="334067" y="130672"/>
                      </a:cubicBezTo>
                      <a:cubicBezTo>
                        <a:pt x="421182" y="217787"/>
                        <a:pt x="464739" y="331964"/>
                        <a:pt x="464739" y="446142"/>
                      </a:cubicBezTo>
                      <a:lnTo>
                        <a:pt x="463903" y="463652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venir Next LT Pro Light"/>
                    <a:ea typeface="+mn-ea"/>
                    <a:cs typeface="+mn-cs"/>
                  </a:endParaRPr>
                </a:p>
              </p:txBody>
            </p: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A487C5A9-C4B3-4A68-8DFB-43F4CDB407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742369" y="2470620"/>
                  <a:ext cx="0" cy="108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82E4A2F3-57A7-4529-A621-A36F1E777A4E}"/>
                  </a:ext>
                </a:extLst>
              </p:cNvPr>
              <p:cNvGrpSpPr/>
              <p:nvPr/>
            </p:nvGrpSpPr>
            <p:grpSpPr>
              <a:xfrm rot="8100000" flipH="1">
                <a:off x="4542572" y="2998323"/>
                <a:ext cx="464739" cy="1080000"/>
                <a:chOff x="4511184" y="2470620"/>
                <a:chExt cx="464739" cy="1080000"/>
              </a:xfrm>
            </p:grpSpPr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1482263E-6A78-46B7-8AB8-845C9C9103B4}"/>
                    </a:ext>
                  </a:extLst>
                </p:cNvPr>
                <p:cNvSpPr/>
                <p:nvPr/>
              </p:nvSpPr>
              <p:spPr>
                <a:xfrm rot="2700000" flipH="1" flipV="1">
                  <a:off x="4511184" y="2990814"/>
                  <a:ext cx="464739" cy="464739"/>
                </a:xfrm>
                <a:custGeom>
                  <a:avLst/>
                  <a:gdLst>
                    <a:gd name="connsiteX0" fmla="*/ 464132 w 464739"/>
                    <a:gd name="connsiteY0" fmla="*/ 463881 h 464739"/>
                    <a:gd name="connsiteX1" fmla="*/ 463891 w 464739"/>
                    <a:gd name="connsiteY1" fmla="*/ 463892 h 464739"/>
                    <a:gd name="connsiteX2" fmla="*/ 463880 w 464739"/>
                    <a:gd name="connsiteY2" fmla="*/ 464132 h 464739"/>
                    <a:gd name="connsiteX3" fmla="*/ 463651 w 464739"/>
                    <a:gd name="connsiteY3" fmla="*/ 463904 h 464739"/>
                    <a:gd name="connsiteX4" fmla="*/ 446142 w 464739"/>
                    <a:gd name="connsiteY4" fmla="*/ 464739 h 464739"/>
                    <a:gd name="connsiteX5" fmla="*/ 130673 w 464739"/>
                    <a:gd name="connsiteY5" fmla="*/ 334067 h 464739"/>
                    <a:gd name="connsiteX6" fmla="*/ 0 w 464739"/>
                    <a:gd name="connsiteY6" fmla="*/ 18597 h 464739"/>
                    <a:gd name="connsiteX7" fmla="*/ 836 w 464739"/>
                    <a:gd name="connsiteY7" fmla="*/ 1089 h 464739"/>
                    <a:gd name="connsiteX8" fmla="*/ 607 w 464739"/>
                    <a:gd name="connsiteY8" fmla="*/ 859 h 464739"/>
                    <a:gd name="connsiteX9" fmla="*/ 848 w 464739"/>
                    <a:gd name="connsiteY9" fmla="*/ 848 h 464739"/>
                    <a:gd name="connsiteX10" fmla="*/ 859 w 464739"/>
                    <a:gd name="connsiteY10" fmla="*/ 607 h 464739"/>
                    <a:gd name="connsiteX11" fmla="*/ 1089 w 464739"/>
                    <a:gd name="connsiteY11" fmla="*/ 836 h 464739"/>
                    <a:gd name="connsiteX12" fmla="*/ 18597 w 464739"/>
                    <a:gd name="connsiteY12" fmla="*/ 0 h 464739"/>
                    <a:gd name="connsiteX13" fmla="*/ 334067 w 464739"/>
                    <a:gd name="connsiteY13" fmla="*/ 130672 h 464739"/>
                    <a:gd name="connsiteX14" fmla="*/ 464739 w 464739"/>
                    <a:gd name="connsiteY14" fmla="*/ 446142 h 464739"/>
                    <a:gd name="connsiteX15" fmla="*/ 463903 w 464739"/>
                    <a:gd name="connsiteY15" fmla="*/ 463652 h 4647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4739" h="464739">
                      <a:moveTo>
                        <a:pt x="464132" y="463881"/>
                      </a:moveTo>
                      <a:lnTo>
                        <a:pt x="463891" y="463892"/>
                      </a:lnTo>
                      <a:lnTo>
                        <a:pt x="463880" y="464132"/>
                      </a:lnTo>
                      <a:lnTo>
                        <a:pt x="463651" y="463904"/>
                      </a:lnTo>
                      <a:lnTo>
                        <a:pt x="446142" y="464739"/>
                      </a:lnTo>
                      <a:cubicBezTo>
                        <a:pt x="331965" y="464739"/>
                        <a:pt x="217787" y="421182"/>
                        <a:pt x="130673" y="334067"/>
                      </a:cubicBezTo>
                      <a:cubicBezTo>
                        <a:pt x="43558" y="246953"/>
                        <a:pt x="1" y="132775"/>
                        <a:pt x="0" y="18597"/>
                      </a:cubicBezTo>
                      <a:lnTo>
                        <a:pt x="836" y="1089"/>
                      </a:lnTo>
                      <a:lnTo>
                        <a:pt x="607" y="859"/>
                      </a:lnTo>
                      <a:lnTo>
                        <a:pt x="848" y="848"/>
                      </a:lnTo>
                      <a:lnTo>
                        <a:pt x="859" y="607"/>
                      </a:lnTo>
                      <a:lnTo>
                        <a:pt x="1089" y="836"/>
                      </a:lnTo>
                      <a:lnTo>
                        <a:pt x="18597" y="0"/>
                      </a:lnTo>
                      <a:cubicBezTo>
                        <a:pt x="132775" y="0"/>
                        <a:pt x="246952" y="43557"/>
                        <a:pt x="334067" y="130672"/>
                      </a:cubicBezTo>
                      <a:cubicBezTo>
                        <a:pt x="421182" y="217787"/>
                        <a:pt x="464739" y="331964"/>
                        <a:pt x="464739" y="446142"/>
                      </a:cubicBezTo>
                      <a:lnTo>
                        <a:pt x="463903" y="463652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venir Next LT Pro Light"/>
                    <a:ea typeface="+mn-ea"/>
                    <a:cs typeface="+mn-cs"/>
                  </a:endParaRPr>
                </a:p>
              </p:txBody>
            </p: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3C7B34F9-7954-4950-ABEA-DDBFF4A4CC9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742369" y="2470620"/>
                  <a:ext cx="0" cy="108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19127138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0C47B699-08C0-4851-8BAE-384C14E4E04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766050" y="1079500"/>
            <a:ext cx="3884962" cy="2138400"/>
          </a:xfrm>
        </p:spPr>
        <p:txBody>
          <a:bodyPr anchor="b">
            <a:noAutofit/>
          </a:bodyPr>
          <a:lstStyle>
            <a:lvl1pPr algn="ctr"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B84917A2-B37A-4655-9D10-50C6FD698FA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766051" y="4113213"/>
            <a:ext cx="3884961" cy="1655762"/>
          </a:xfr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buNone/>
              <a:defRPr sz="2400" i="1"/>
            </a:lvl1pPr>
          </a:lstStyle>
          <a:p>
            <a:r>
              <a:rPr lang="en-US" dirty="0"/>
              <a:t>Click to add subtitle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8EE5317-4FED-4CB5-85EE-6DAD46C284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438531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B0D3427-2AA8-987B-E83A-494604F72C1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41338" y="539750"/>
            <a:ext cx="6670675" cy="5759450"/>
          </a:xfrm>
          <a:custGeom>
            <a:avLst/>
            <a:gdLst>
              <a:gd name="connsiteX0" fmla="*/ 6573720 w 6670675"/>
              <a:gd name="connsiteY0" fmla="*/ 0 h 5759450"/>
              <a:gd name="connsiteX1" fmla="*/ 6670675 w 6670675"/>
              <a:gd name="connsiteY1" fmla="*/ 0 h 5759450"/>
              <a:gd name="connsiteX2" fmla="*/ 6670675 w 6670675"/>
              <a:gd name="connsiteY2" fmla="*/ 5759450 h 5759450"/>
              <a:gd name="connsiteX3" fmla="*/ 0 w 6670675"/>
              <a:gd name="connsiteY3" fmla="*/ 5759450 h 5759450"/>
              <a:gd name="connsiteX4" fmla="*/ 0 w 6670675"/>
              <a:gd name="connsiteY4" fmla="*/ 5669502 h 5759450"/>
              <a:gd name="connsiteX5" fmla="*/ 6573720 w 6670675"/>
              <a:gd name="connsiteY5" fmla="*/ 5669502 h 5759450"/>
              <a:gd name="connsiteX6" fmla="*/ 0 w 6670675"/>
              <a:gd name="connsiteY6" fmla="*/ 0 h 5759450"/>
              <a:gd name="connsiteX7" fmla="*/ 6562411 w 6670675"/>
              <a:gd name="connsiteY7" fmla="*/ 0 h 5759450"/>
              <a:gd name="connsiteX8" fmla="*/ 6562411 w 6670675"/>
              <a:gd name="connsiteY8" fmla="*/ 5658193 h 5759450"/>
              <a:gd name="connsiteX9" fmla="*/ 0 w 6670675"/>
              <a:gd name="connsiteY9" fmla="*/ 5658193 h 5759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70675" h="5759450">
                <a:moveTo>
                  <a:pt x="6573720" y="0"/>
                </a:moveTo>
                <a:lnTo>
                  <a:pt x="6670675" y="0"/>
                </a:lnTo>
                <a:lnTo>
                  <a:pt x="6670675" y="5759450"/>
                </a:lnTo>
                <a:lnTo>
                  <a:pt x="0" y="5759450"/>
                </a:lnTo>
                <a:lnTo>
                  <a:pt x="0" y="5669502"/>
                </a:lnTo>
                <a:lnTo>
                  <a:pt x="6573720" y="5669502"/>
                </a:lnTo>
                <a:close/>
                <a:moveTo>
                  <a:pt x="0" y="0"/>
                </a:moveTo>
                <a:lnTo>
                  <a:pt x="6562411" y="0"/>
                </a:lnTo>
                <a:lnTo>
                  <a:pt x="6562411" y="5658193"/>
                </a:lnTo>
                <a:lnTo>
                  <a:pt x="0" y="5658193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icon to add photo</a:t>
            </a:r>
          </a:p>
        </p:txBody>
      </p:sp>
      <p:sp>
        <p:nvSpPr>
          <p:cNvPr id="6" name="Frame 5">
            <a:extLst>
              <a:ext uri="{FF2B5EF4-FFF2-40B4-BE49-F238E27FC236}">
                <a16:creationId xmlns:a16="http://schemas.microsoft.com/office/drawing/2014/main" id="{1D4FB6FD-0D78-2F14-EC30-9013875CFD4A}"/>
              </a:ext>
            </a:extLst>
          </p:cNvPr>
          <p:cNvSpPr/>
          <p:nvPr userDrawn="1"/>
        </p:nvSpPr>
        <p:spPr>
          <a:xfrm>
            <a:off x="439938" y="439388"/>
            <a:ext cx="6675120" cy="5769864"/>
          </a:xfrm>
          <a:prstGeom prst="frame">
            <a:avLst>
              <a:gd name="adj1" fmla="val 19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03688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55FC5AD6-5EA9-4D31-BA29-EE3AABE2232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66800" y="777246"/>
            <a:ext cx="10058400" cy="1097280"/>
          </a:xfrm>
        </p:spPr>
        <p:txBody>
          <a:bodyPr wrap="square" anchor="ctr" anchorCtr="0">
            <a:normAutofit/>
          </a:bodyPr>
          <a:lstStyle>
            <a:lvl1pPr algn="ctr">
              <a:defRPr/>
            </a:lvl1pPr>
          </a:lstStyle>
          <a:p>
            <a:pPr algn="ctr"/>
            <a:r>
              <a:rPr lang="en-US" dirty="0"/>
              <a:t>Click to add title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F2B970E0-2BF6-DE0A-33F2-E136830CC0F2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1711243" y="2287435"/>
            <a:ext cx="8769514" cy="3768195"/>
          </a:xfrm>
        </p:spPr>
        <p:txBody>
          <a:bodyPr tIns="182880">
            <a:noAutofit/>
          </a:bodyPr>
          <a:lstStyle>
            <a:lvl1pPr marL="283464" indent="-283464">
              <a:lnSpc>
                <a:spcPct val="100000"/>
              </a:lnSpc>
              <a:spcBef>
                <a:spcPts val="1000"/>
              </a:spcBef>
              <a:defRPr sz="1800"/>
            </a:lvl1pPr>
            <a:lvl2pPr marL="283464">
              <a:lnSpc>
                <a:spcPct val="100000"/>
              </a:lnSpc>
              <a:spcBef>
                <a:spcPts val="1000"/>
              </a:spcBef>
              <a:defRPr sz="1800"/>
            </a:lvl2pPr>
            <a:lvl3pPr indent="-283464">
              <a:lnSpc>
                <a:spcPct val="100000"/>
              </a:lnSpc>
              <a:spcBef>
                <a:spcPts val="1000"/>
              </a:spcBef>
              <a:defRPr sz="1800"/>
            </a:lvl3pPr>
            <a:lvl4pPr>
              <a:lnSpc>
                <a:spcPct val="100000"/>
              </a:lnSpc>
              <a:spcBef>
                <a:spcPts val="1000"/>
              </a:spcBef>
              <a:defRPr sz="1800"/>
            </a:lvl4pPr>
            <a:lvl5pPr indent="-283464">
              <a:lnSpc>
                <a:spcPct val="100000"/>
              </a:lnSpc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1664AFF-309D-433B-B3F0-84A98A207C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819649" y="2057406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85D87A86-18DB-4F48-991B-B96728C9E2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white">
                    <a:alpha val="70000"/>
                  </a:prstClr>
                </a:solidFill>
              </a:rPr>
              <a:t>20XX</a:t>
            </a:r>
            <a:endParaRPr lang="en-US" dirty="0">
              <a:solidFill>
                <a:prstClr val="white">
                  <a:alpha val="70000"/>
                </a:prstClr>
              </a:solidFill>
            </a:endParaRP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E9F77D95-7E8B-48BA-B550-76A5C297F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all" spc="300" normalizeH="0" baseline="0" noProof="0" dirty="0">
              <a:ln>
                <a:noFill/>
              </a:ln>
              <a:solidFill>
                <a:prstClr val="white">
                  <a:alpha val="70000"/>
                </a:prstClr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5510D382-212F-47D7-A76F-181F22622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9607A7-8386-47DB-8578-DDEDD194E5D4}" type="slidenum">
              <a:rPr kumimoji="0" lang="en-US" sz="1000" b="0" i="0" u="none" strike="noStrike" kern="1200" cap="all" spc="300" normalizeH="0" baseline="0" noProof="0" smtClean="0">
                <a:ln>
                  <a:noFill/>
                </a:ln>
                <a:solidFill>
                  <a:prstClr val="white">
                    <a:alpha val="70000"/>
                  </a:prstClr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all" spc="300" normalizeH="0" baseline="0" noProof="0" dirty="0">
              <a:ln>
                <a:noFill/>
              </a:ln>
              <a:solidFill>
                <a:prstClr val="white">
                  <a:alpha val="70000"/>
                </a:prstClr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2C7C83-D77B-1EFF-5877-DB5DF792E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41163" y="548640"/>
            <a:ext cx="11109674" cy="574929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0646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2 Column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55FC5AD6-5EA9-4D31-BA29-EE3AABE2232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66800" y="777244"/>
            <a:ext cx="10058400" cy="1097280"/>
          </a:xfrm>
        </p:spPr>
        <p:txBody>
          <a:bodyPr wrap="square" anchor="ctr" anchorCtr="0">
            <a:normAutofit/>
          </a:bodyPr>
          <a:lstStyle>
            <a:lvl1pPr algn="ctr">
              <a:defRPr/>
            </a:lvl1pPr>
          </a:lstStyle>
          <a:p>
            <a:pPr algn="ctr"/>
            <a:r>
              <a:rPr lang="en-US" dirty="0"/>
              <a:t>Click to add title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1664AFF-309D-433B-B3F0-84A98A207C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819649" y="2057404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F2B970E0-2BF6-DE0A-33F2-E136830CC0F2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1664443" y="2484712"/>
            <a:ext cx="4360507" cy="360542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800" i="0"/>
            </a:lvl1pPr>
            <a:lvl2pPr marL="285750" indent="-285750">
              <a:lnSpc>
                <a:spcPct val="100000"/>
              </a:lnSpc>
              <a:spcBef>
                <a:spcPts val="1000"/>
              </a:spcBef>
              <a:buClr>
                <a:schemeClr val="accent5">
                  <a:lumMod val="60000"/>
                  <a:lumOff val="40000"/>
                </a:schemeClr>
              </a:buClr>
              <a:buFont typeface="Wingdings" panose="05000000000000000000" pitchFamily="2" charset="2"/>
              <a:buChar char=""/>
              <a:defRPr sz="1800" i="0"/>
            </a:lvl2pPr>
            <a:lvl3pPr marL="685800" indent="-283464">
              <a:lnSpc>
                <a:spcPct val="100000"/>
              </a:lnSpc>
              <a:spcBef>
                <a:spcPts val="1000"/>
              </a:spcBef>
              <a:buClr>
                <a:schemeClr val="accent5">
                  <a:lumMod val="60000"/>
                  <a:lumOff val="40000"/>
                </a:schemeClr>
              </a:buClr>
              <a:buFont typeface="Wingdings" panose="05000000000000000000" pitchFamily="2" charset="2"/>
              <a:buChar char=""/>
              <a:defRPr sz="1800" i="0"/>
            </a:lvl3pPr>
            <a:lvl4pPr marL="685800">
              <a:lnSpc>
                <a:spcPct val="100000"/>
              </a:lnSpc>
              <a:spcBef>
                <a:spcPts val="1000"/>
              </a:spcBef>
              <a:defRPr sz="1800" i="0"/>
            </a:lvl4pPr>
            <a:lvl5pPr marL="1143000" indent="-283464">
              <a:lnSpc>
                <a:spcPct val="100000"/>
              </a:lnSpc>
              <a:spcBef>
                <a:spcPts val="1000"/>
              </a:spcBef>
              <a:buClr>
                <a:schemeClr val="accent5">
                  <a:lumMod val="60000"/>
                  <a:lumOff val="40000"/>
                </a:schemeClr>
              </a:buClr>
              <a:defRPr sz="1800" i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6418C0F6-1F2A-74E4-A6C4-914FE336632A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359649" y="2493040"/>
            <a:ext cx="4360507" cy="360542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800" i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Clr>
                <a:schemeClr val="accent5">
                  <a:lumMod val="60000"/>
                  <a:lumOff val="40000"/>
                </a:schemeClr>
              </a:buClr>
              <a:buFont typeface="Wingdings" panose="05000000000000000000" pitchFamily="2" charset="2"/>
              <a:buChar char=""/>
              <a:defRPr sz="1800" i="0"/>
            </a:lvl2pPr>
            <a:lvl3pPr marL="685800" indent="-283464">
              <a:lnSpc>
                <a:spcPct val="100000"/>
              </a:lnSpc>
              <a:spcBef>
                <a:spcPts val="1000"/>
              </a:spcBef>
              <a:buClr>
                <a:schemeClr val="accent5">
                  <a:lumMod val="60000"/>
                  <a:lumOff val="40000"/>
                </a:schemeClr>
              </a:buClr>
              <a:defRPr sz="1800" i="0"/>
            </a:lvl3pPr>
            <a:lvl4pPr marL="685800">
              <a:lnSpc>
                <a:spcPct val="100000"/>
              </a:lnSpc>
              <a:spcBef>
                <a:spcPts val="1000"/>
              </a:spcBef>
              <a:defRPr sz="1800" i="0"/>
            </a:lvl4pPr>
            <a:lvl5pPr marL="1143000" indent="-283464">
              <a:lnSpc>
                <a:spcPct val="100000"/>
              </a:lnSpc>
              <a:spcBef>
                <a:spcPts val="1000"/>
              </a:spcBef>
              <a:buClr>
                <a:schemeClr val="accent5">
                  <a:lumMod val="60000"/>
                  <a:lumOff val="40000"/>
                </a:schemeClr>
              </a:buClr>
              <a:defRPr sz="1800" i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85D87A86-18DB-4F48-991B-B96728C9E2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white">
                    <a:alpha val="70000"/>
                  </a:prstClr>
                </a:solidFill>
              </a:rPr>
              <a:t>20XX</a:t>
            </a:r>
            <a:endParaRPr lang="en-US" dirty="0">
              <a:solidFill>
                <a:prstClr val="white">
                  <a:alpha val="70000"/>
                </a:prstClr>
              </a:solidFill>
            </a:endParaRP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E9F77D95-7E8B-48BA-B550-76A5C297F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all" spc="300" normalizeH="0" baseline="0" noProof="0" dirty="0">
              <a:ln>
                <a:noFill/>
              </a:ln>
              <a:solidFill>
                <a:prstClr val="white">
                  <a:alpha val="70000"/>
                </a:prstClr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5510D382-212F-47D7-A76F-181F22622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9607A7-8386-47DB-8578-DDEDD194E5D4}" type="slidenum">
              <a:rPr kumimoji="0" lang="en-US" sz="1000" b="0" i="0" u="none" strike="noStrike" kern="1200" cap="all" spc="300" normalizeH="0" baseline="0" noProof="0" smtClean="0">
                <a:ln>
                  <a:noFill/>
                </a:ln>
                <a:solidFill>
                  <a:prstClr val="white">
                    <a:alpha val="70000"/>
                  </a:prstClr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all" spc="300" normalizeH="0" baseline="0" noProof="0" dirty="0">
              <a:ln>
                <a:noFill/>
              </a:ln>
              <a:solidFill>
                <a:prstClr val="white">
                  <a:alpha val="70000"/>
                </a:prstClr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97ED942-AF2B-12D4-2ED4-570ACFD0F4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41163" y="548640"/>
            <a:ext cx="11109674" cy="574929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8899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2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7A45527-A259-1C6D-E8B4-514715484B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245608"/>
            <a:ext cx="12192000" cy="3612392"/>
          </a:xfrm>
          <a:prstGeom prst="rect">
            <a:avLst/>
          </a:prstGeom>
          <a:solidFill>
            <a:schemeClr val="bg1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alpha val="30000"/>
                </a:prstClr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5FC5AD6-5EA9-4D31-BA29-EE3AABE2232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8640" y="548640"/>
            <a:ext cx="3886200" cy="2304288"/>
          </a:xfrm>
        </p:spPr>
        <p:txBody>
          <a:bodyPr wrap="square" anchor="ctr" anchorCtr="0">
            <a:normAutofit/>
          </a:bodyPr>
          <a:lstStyle>
            <a:lvl1pPr algn="ctr">
              <a:defRPr/>
            </a:lvl1pPr>
          </a:lstStyle>
          <a:p>
            <a:pPr algn="ctr"/>
            <a:r>
              <a:rPr lang="en-US" dirty="0"/>
              <a:t>Click to add 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4ACBDB-D54B-994A-AD88-E89D37245FAD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5534660" y="548641"/>
            <a:ext cx="6130625" cy="2304288"/>
          </a:xfrm>
        </p:spPr>
        <p:txBody>
          <a:bodyPr anchor="ctr">
            <a:noAutofit/>
          </a:bodyPr>
          <a:lstStyle>
            <a:lvl1pPr marL="512064" indent="-512064">
              <a:lnSpc>
                <a:spcPct val="100000"/>
              </a:lnSpc>
              <a:spcBef>
                <a:spcPts val="1000"/>
              </a:spcBef>
              <a:buClr>
                <a:schemeClr val="accent5">
                  <a:lumMod val="60000"/>
                  <a:lumOff val="40000"/>
                </a:schemeClr>
              </a:buClr>
              <a:buFont typeface="+mj-lt"/>
              <a:buAutoNum type="arabicPeriod"/>
              <a:defRPr sz="1800"/>
            </a:lvl1pPr>
            <a:lvl2pPr marL="702900" indent="-342900">
              <a:lnSpc>
                <a:spcPct val="100000"/>
              </a:lnSpc>
              <a:spcBef>
                <a:spcPts val="1000"/>
              </a:spcBef>
              <a:buClr>
                <a:schemeClr val="accent5">
                  <a:lumMod val="60000"/>
                  <a:lumOff val="40000"/>
                </a:schemeClr>
              </a:buClr>
              <a:buFont typeface="+mj-lt"/>
              <a:buAutoNum type="arabicPeriod"/>
              <a:defRPr sz="1800"/>
            </a:lvl2pPr>
            <a:lvl3pPr marL="1139436" indent="-342900">
              <a:lnSpc>
                <a:spcPct val="100000"/>
              </a:lnSpc>
              <a:spcBef>
                <a:spcPts val="1000"/>
              </a:spcBef>
              <a:buClr>
                <a:schemeClr val="accent5">
                  <a:lumMod val="60000"/>
                  <a:lumOff val="40000"/>
                </a:schemeClr>
              </a:buClr>
              <a:buFont typeface="+mj-lt"/>
              <a:buAutoNum type="arabicPeriod"/>
              <a:defRPr sz="1800"/>
            </a:lvl3pPr>
            <a:lvl4pPr marL="1422900" indent="-342900">
              <a:lnSpc>
                <a:spcPct val="100000"/>
              </a:lnSpc>
              <a:spcBef>
                <a:spcPts val="1000"/>
              </a:spcBef>
              <a:buClr>
                <a:schemeClr val="accent5">
                  <a:lumMod val="60000"/>
                  <a:lumOff val="40000"/>
                </a:schemeClr>
              </a:buClr>
              <a:buFont typeface="+mj-lt"/>
              <a:buAutoNum type="arabicPeriod"/>
              <a:defRPr sz="1800"/>
            </a:lvl4pPr>
            <a:lvl5pPr marL="1859436" indent="-342900">
              <a:lnSpc>
                <a:spcPct val="100000"/>
              </a:lnSpc>
              <a:spcBef>
                <a:spcPts val="1000"/>
              </a:spcBef>
              <a:buClr>
                <a:schemeClr val="accent5">
                  <a:lumMod val="60000"/>
                  <a:lumOff val="40000"/>
                </a:schemeClr>
              </a:buClr>
              <a:buFont typeface="+mj-lt"/>
              <a:buAutoNum type="arabicPeriod"/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ED8447B1-F82E-026F-7FF0-7E95D361E7A9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5520387" y="3735238"/>
            <a:ext cx="6130625" cy="257412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80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Clr>
                <a:schemeClr val="accent5">
                  <a:lumMod val="60000"/>
                  <a:lumOff val="40000"/>
                </a:schemeClr>
              </a:buClr>
              <a:buFont typeface="Wingdings" panose="05000000000000000000" pitchFamily="2" charset="2"/>
              <a:buChar char=""/>
              <a:defRPr sz="1800" i="0"/>
            </a:lvl2pPr>
            <a:lvl3pPr marL="685800" indent="-283464">
              <a:lnSpc>
                <a:spcPct val="100000"/>
              </a:lnSpc>
              <a:spcBef>
                <a:spcPts val="1000"/>
              </a:spcBef>
              <a:buClr>
                <a:schemeClr val="accent5">
                  <a:lumMod val="60000"/>
                  <a:lumOff val="40000"/>
                </a:schemeClr>
              </a:buClr>
              <a:defRPr sz="1800" i="0"/>
            </a:lvl3pPr>
            <a:lvl4pPr marL="685800">
              <a:lnSpc>
                <a:spcPct val="100000"/>
              </a:lnSpc>
              <a:spcBef>
                <a:spcPts val="1000"/>
              </a:spcBef>
              <a:defRPr sz="1800" i="0"/>
            </a:lvl4pPr>
            <a:lvl5pPr indent="-283464"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85D87A86-18DB-4F48-991B-B96728C9E2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white">
                    <a:alpha val="70000"/>
                  </a:prstClr>
                </a:solidFill>
              </a:rPr>
              <a:t>20XX</a:t>
            </a:r>
            <a:endParaRPr lang="en-US" dirty="0">
              <a:solidFill>
                <a:prstClr val="white">
                  <a:alpha val="70000"/>
                </a:prstClr>
              </a:solidFill>
            </a:endParaRP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E9F77D95-7E8B-48BA-B550-76A5C297F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all" spc="300" normalizeH="0" baseline="0" noProof="0" dirty="0">
              <a:ln>
                <a:noFill/>
              </a:ln>
              <a:solidFill>
                <a:prstClr val="white">
                  <a:alpha val="70000"/>
                </a:prstClr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5510D382-212F-47D7-A76F-181F22622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9607A7-8386-47DB-8578-DDEDD194E5D4}" type="slidenum">
              <a:rPr kumimoji="0" lang="en-US" sz="1000" b="0" i="0" u="none" strike="noStrike" kern="1200" cap="all" spc="300" normalizeH="0" baseline="0" noProof="0" smtClean="0">
                <a:ln>
                  <a:noFill/>
                </a:ln>
                <a:solidFill>
                  <a:prstClr val="white">
                    <a:alpha val="70000"/>
                  </a:prstClr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all" spc="300" normalizeH="0" baseline="0" noProof="0" dirty="0">
              <a:ln>
                <a:noFill/>
              </a:ln>
              <a:solidFill>
                <a:prstClr val="white">
                  <a:alpha val="70000"/>
                </a:prstClr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C476BAB9-3D46-228B-0268-9918F15249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4714750" y="1691606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17919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>
            <a:extLst>
              <a:ext uri="{FF2B5EF4-FFF2-40B4-BE49-F238E27FC236}">
                <a16:creationId xmlns:a16="http://schemas.microsoft.com/office/drawing/2014/main" id="{C2262EB2-92F3-45D5-977D-A254F9DC45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84750" y="548640"/>
            <a:ext cx="6120000" cy="1371600"/>
          </a:xfrm>
        </p:spPr>
        <p:txBody>
          <a:bodyPr anchor="b" anchorCtr="0">
            <a:noAutofit/>
          </a:bodyPr>
          <a:lstStyle>
            <a:lvl1pPr algn="ctr">
              <a:defRPr/>
            </a:lvl1pPr>
          </a:lstStyle>
          <a:p>
            <a:pPr algn="ctr"/>
            <a:r>
              <a:rPr lang="en-US" dirty="0"/>
              <a:t>Click to add title</a:t>
            </a:r>
          </a:p>
        </p:txBody>
      </p:sp>
      <p:sp>
        <p:nvSpPr>
          <p:cNvPr id="42" name="Picture Placeholder 7">
            <a:extLst>
              <a:ext uri="{FF2B5EF4-FFF2-40B4-BE49-F238E27FC236}">
                <a16:creationId xmlns:a16="http://schemas.microsoft.com/office/drawing/2014/main" id="{08B7B76C-AD95-41C0-859E-9A612EE3EB6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3870325" cy="68580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icon to add photo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AF4E51F-526D-47C7-B091-D47773C1F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774750" y="2310207"/>
            <a:ext cx="540000" cy="0"/>
          </a:xfrm>
          <a:prstGeom prst="line">
            <a:avLst/>
          </a:prstGeom>
          <a:ln w="1016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E4FE061B-0356-4C6F-A2CA-12D48BE34A1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984750" y="2759076"/>
            <a:ext cx="6121400" cy="3009899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800"/>
            </a:lvl1pPr>
            <a:lvl2pPr>
              <a:lnSpc>
                <a:spcPct val="100000"/>
              </a:lnSpc>
              <a:spcBef>
                <a:spcPts val="1000"/>
              </a:spcBef>
              <a:defRPr sz="1800"/>
            </a:lvl2pPr>
            <a:lvl3pPr>
              <a:lnSpc>
                <a:spcPct val="100000"/>
              </a:lnSpc>
              <a:spcBef>
                <a:spcPts val="1000"/>
              </a:spcBef>
              <a:defRPr sz="1800"/>
            </a:lvl3pPr>
            <a:lvl4pPr>
              <a:lnSpc>
                <a:spcPct val="100000"/>
              </a:lnSpc>
              <a:spcBef>
                <a:spcPts val="1000"/>
              </a:spcBef>
              <a:defRPr sz="1800"/>
            </a:lvl4pPr>
            <a:lvl5pPr>
              <a:lnSpc>
                <a:spcPct val="100000"/>
              </a:lnSpc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0"/>
            <a:endParaRPr lang="en-US" dirty="0"/>
          </a:p>
        </p:txBody>
      </p:sp>
      <p:sp>
        <p:nvSpPr>
          <p:cNvPr id="39" name="Date Placeholder 3">
            <a:extLst>
              <a:ext uri="{FF2B5EF4-FFF2-40B4-BE49-F238E27FC236}">
                <a16:creationId xmlns:a16="http://schemas.microsoft.com/office/drawing/2014/main" id="{C9AB8836-3239-49B5-AB6F-4AF85F1F06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>
                <a:solidFill>
                  <a:srgbClr val="FFFFFF"/>
                </a:solidFill>
              </a:rPr>
              <a:t>20XX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0" name="Footer Placeholder 4">
            <a:extLst>
              <a:ext uri="{FF2B5EF4-FFF2-40B4-BE49-F238E27FC236}">
                <a16:creationId xmlns:a16="http://schemas.microsoft.com/office/drawing/2014/main" id="{77EAD6AC-E509-49A1-8E38-1CABD458A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all" spc="300" normalizeH="0" baseline="0" noProof="0" dirty="0">
              <a:ln>
                <a:noFill/>
              </a:ln>
              <a:solidFill>
                <a:prstClr val="white">
                  <a:alpha val="70000"/>
                </a:prstClr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41" name="Slide Number Placeholder 5">
            <a:extLst>
              <a:ext uri="{FF2B5EF4-FFF2-40B4-BE49-F238E27FC236}">
                <a16:creationId xmlns:a16="http://schemas.microsoft.com/office/drawing/2014/main" id="{B689B03B-F230-4530-8C09-EFB817238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9607A7-8386-47DB-8578-DDEDD194E5D4}" type="slidenum">
              <a:rPr kumimoji="0" lang="en-US" sz="1000" b="0" i="0" u="none" strike="noStrike" kern="1200" cap="all" spc="300" normalizeH="0" baseline="0" noProof="0" smtClean="0">
                <a:ln>
                  <a:noFill/>
                </a:ln>
                <a:solidFill>
                  <a:prstClr val="white">
                    <a:alpha val="70000"/>
                  </a:prstClr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all" spc="300" normalizeH="0" baseline="0" noProof="0" dirty="0">
              <a:ln>
                <a:noFill/>
              </a:ln>
              <a:solidFill>
                <a:prstClr val="white">
                  <a:alpha val="70000"/>
                </a:prstClr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0449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A217A-A229-4751-8D09-0CAD914F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DEA33-60C3-4B28-B3EF-E93D6D46A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D3B28-C66B-4279-AB67-2BC1D01239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8FF39-A0DA-4F77-9297-B83C86B57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7D65A-9D4E-42F6-A8BF-1EEAFB180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2182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ummar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6745F42-F11E-4295-BA16-71120E66B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980706"/>
            <a:ext cx="12192000" cy="3877293"/>
          </a:xfrm>
          <a:prstGeom prst="rect">
            <a:avLst/>
          </a:prstGeom>
          <a:solidFill>
            <a:schemeClr val="bg1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alpha val="30000"/>
                </a:prstClr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036F7FC-6006-4472-BC70-30C283ABC12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988" y="540000"/>
            <a:ext cx="3884962" cy="2011680"/>
          </a:xfrm>
        </p:spPr>
        <p:txBody>
          <a:bodyPr anchor="ctr" anchorCtr="0"/>
          <a:lstStyle>
            <a:lvl1pPr algn="ctr">
              <a:defRPr/>
            </a:lvl1pPr>
          </a:lstStyle>
          <a:p>
            <a:pPr algn="ctr"/>
            <a:r>
              <a:rPr lang="en-US" dirty="0"/>
              <a:t>Click to add title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265A73B-104E-43C7-BBEC-C2B3D52E1C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4714750" y="1545840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FE0F1ED-567A-464B-A7AB-53B58F510B0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43552" y="540000"/>
            <a:ext cx="6107460" cy="2011680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buNone/>
              <a:defRPr sz="1800"/>
            </a:lvl1pPr>
            <a:lvl2pPr>
              <a:defRPr sz="1800"/>
            </a:lvl2pPr>
            <a:lvl3pPr marL="720000" indent="0">
              <a:buNone/>
              <a:defRPr sz="1800"/>
            </a:lvl3pPr>
            <a:lvl4pPr>
              <a:defRPr sz="1800"/>
            </a:lvl4pPr>
            <a:lvl5pPr marL="1440000" indent="0">
              <a:buNone/>
              <a:defRPr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Table Placeholder 3">
            <a:extLst>
              <a:ext uri="{FF2B5EF4-FFF2-40B4-BE49-F238E27FC236}">
                <a16:creationId xmlns:a16="http://schemas.microsoft.com/office/drawing/2014/main" id="{EBDB4AB8-A251-1D19-89FE-D1E389DC72CE}"/>
              </a:ext>
            </a:extLst>
          </p:cNvPr>
          <p:cNvSpPr>
            <a:spLocks noGrp="1"/>
          </p:cNvSpPr>
          <p:nvPr>
            <p:ph type="tbl" sz="quarter" idx="13" hasCustomPrompt="1"/>
          </p:nvPr>
        </p:nvSpPr>
        <p:spPr>
          <a:xfrm>
            <a:off x="540988" y="3487738"/>
            <a:ext cx="11110023" cy="24860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icon to insert table</a:t>
            </a:r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F23808ED-A697-419E-B2B9-925BC80462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white">
                    <a:alpha val="70000"/>
                  </a:prstClr>
                </a:solidFill>
              </a:rPr>
              <a:t>20XX</a:t>
            </a:r>
            <a:endParaRPr lang="en-US" dirty="0">
              <a:solidFill>
                <a:prstClr val="white">
                  <a:alpha val="70000"/>
                </a:prstClr>
              </a:solidFill>
            </a:endParaRPr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82CBC00E-8DBE-41F7-B5EC-A273F7184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all" spc="300" normalizeH="0" baseline="0" noProof="0" dirty="0">
              <a:ln>
                <a:noFill/>
              </a:ln>
              <a:solidFill>
                <a:prstClr val="white">
                  <a:alpha val="70000"/>
                </a:prstClr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EC8BA04E-DB40-4D07-9B73-37122A902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9607A7-8386-47DB-8578-DDEDD194E5D4}" type="slidenum">
              <a:rPr kumimoji="0" lang="en-US" sz="1000" b="0" i="0" u="none" strike="noStrike" kern="1200" cap="all" spc="300" normalizeH="0" baseline="0" noProof="0" smtClean="0">
                <a:ln>
                  <a:noFill/>
                </a:ln>
                <a:solidFill>
                  <a:prstClr val="white">
                    <a:alpha val="70000"/>
                  </a:prstClr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all" spc="300" normalizeH="0" baseline="0" noProof="0" dirty="0">
              <a:ln>
                <a:noFill/>
              </a:ln>
              <a:solidFill>
                <a:prstClr val="white">
                  <a:alpha val="70000"/>
                </a:prstClr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46740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580A73D-6706-8DB1-BAA5-9EC91EF6D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654794" y="0"/>
            <a:ext cx="5537206" cy="6858000"/>
          </a:xfrm>
          <a:prstGeom prst="rect">
            <a:avLst/>
          </a:prstGeom>
          <a:solidFill>
            <a:schemeClr val="bg1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alpha val="20000"/>
                </a:prstClr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5FC5AD6-5EA9-4D31-BA29-EE3AABE2232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91677" y="548640"/>
            <a:ext cx="4663440" cy="1371600"/>
          </a:xfrm>
        </p:spPr>
        <p:txBody>
          <a:bodyPr wrap="square" anchor="b" anchorCtr="0">
            <a:normAutofit/>
          </a:bodyPr>
          <a:lstStyle>
            <a:lvl1pPr algn="ctr">
              <a:defRPr/>
            </a:lvl1pPr>
          </a:lstStyle>
          <a:p>
            <a:pPr algn="ctr"/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6A2E018F-B83F-5D9E-94F4-2B1C285CED13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548640" y="548640"/>
            <a:ext cx="5575300" cy="5656016"/>
          </a:xfrm>
        </p:spPr>
        <p:txBody>
          <a:bodyPr>
            <a:noAutofit/>
          </a:bodyPr>
          <a:lstStyle>
            <a:lvl1pPr marL="283464" indent="-283464">
              <a:spcBef>
                <a:spcPts val="500"/>
              </a:spcBef>
              <a:defRPr sz="1800"/>
            </a:lvl1pPr>
            <a:lvl2pPr marL="283464">
              <a:spcBef>
                <a:spcPts val="500"/>
              </a:spcBef>
              <a:defRPr sz="1800"/>
            </a:lvl2pPr>
            <a:lvl3pPr marL="685800" indent="-283464">
              <a:spcBef>
                <a:spcPts val="500"/>
              </a:spcBef>
              <a:defRPr sz="1800"/>
            </a:lvl3pPr>
            <a:lvl4pPr marL="685800">
              <a:spcBef>
                <a:spcPts val="500"/>
              </a:spcBef>
              <a:defRPr sz="1800"/>
            </a:lvl4pPr>
            <a:lvl5pPr marL="1143000" indent="-283464">
              <a:spcBef>
                <a:spcPts val="500"/>
              </a:spcBef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Content Placeholder 3">
            <a:extLst>
              <a:ext uri="{FF2B5EF4-FFF2-40B4-BE49-F238E27FC236}">
                <a16:creationId xmlns:a16="http://schemas.microsoft.com/office/drawing/2014/main" id="{2266A202-7CFD-8B3B-C33C-D85F06445EC8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7091676" y="2751236"/>
            <a:ext cx="4663440" cy="3453420"/>
          </a:xfrm>
        </p:spPr>
        <p:txBody>
          <a:bodyPr lIns="137160">
            <a:noAutofit/>
          </a:bodyPr>
          <a:lstStyle>
            <a:lvl1pPr marL="342900" indent="-342900">
              <a:spcBef>
                <a:spcPts val="1000"/>
              </a:spcBef>
              <a:buClr>
                <a:schemeClr val="accent5">
                  <a:lumMod val="60000"/>
                  <a:lumOff val="40000"/>
                </a:schemeClr>
              </a:buClr>
              <a:buFont typeface="+mj-lt"/>
              <a:buAutoNum type="arabicPeriod"/>
              <a:defRPr sz="1800"/>
            </a:lvl1pPr>
            <a:lvl2pPr marL="702900" indent="-342900">
              <a:spcBef>
                <a:spcPts val="1000"/>
              </a:spcBef>
              <a:buClr>
                <a:schemeClr val="accent5">
                  <a:lumMod val="60000"/>
                  <a:lumOff val="40000"/>
                </a:schemeClr>
              </a:buClr>
              <a:buFont typeface="+mj-lt"/>
              <a:buAutoNum type="arabicPeriod"/>
              <a:defRPr sz="1800"/>
            </a:lvl2pPr>
            <a:lvl3pPr marL="1139436" indent="-342900">
              <a:spcBef>
                <a:spcPts val="1000"/>
              </a:spcBef>
              <a:buClr>
                <a:schemeClr val="accent5">
                  <a:lumMod val="60000"/>
                  <a:lumOff val="40000"/>
                </a:schemeClr>
              </a:buClr>
              <a:buFont typeface="+mj-lt"/>
              <a:buAutoNum type="arabicPeriod"/>
              <a:defRPr sz="1800"/>
            </a:lvl3pPr>
            <a:lvl4pPr marL="1422900" indent="-342900">
              <a:spcBef>
                <a:spcPts val="1000"/>
              </a:spcBef>
              <a:buClr>
                <a:schemeClr val="accent5">
                  <a:lumMod val="60000"/>
                  <a:lumOff val="40000"/>
                </a:schemeClr>
              </a:buClr>
              <a:buFont typeface="+mj-lt"/>
              <a:buAutoNum type="arabicPeriod"/>
              <a:defRPr sz="1800"/>
            </a:lvl4pPr>
            <a:lvl5pPr marL="1859436" indent="-342900">
              <a:spcBef>
                <a:spcPts val="1000"/>
              </a:spcBef>
              <a:buClr>
                <a:schemeClr val="accent5">
                  <a:lumMod val="60000"/>
                  <a:lumOff val="40000"/>
                </a:schemeClr>
              </a:buClr>
              <a:buFont typeface="+mj-lt"/>
              <a:buAutoNum type="arabicPeriod"/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85D87A86-18DB-4F48-991B-B96728C9E2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white">
                    <a:alpha val="70000"/>
                  </a:prstClr>
                </a:solidFill>
              </a:rPr>
              <a:t>20XX</a:t>
            </a:r>
            <a:endParaRPr lang="en-US" dirty="0">
              <a:solidFill>
                <a:prstClr val="white">
                  <a:alpha val="70000"/>
                </a:prstClr>
              </a:solidFill>
            </a:endParaRP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E9F77D95-7E8B-48BA-B550-76A5C297F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all" spc="300" normalizeH="0" baseline="0" noProof="0" dirty="0">
              <a:ln>
                <a:noFill/>
              </a:ln>
              <a:solidFill>
                <a:prstClr val="white">
                  <a:alpha val="70000"/>
                </a:prstClr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5510D382-212F-47D7-A76F-181F22622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9607A7-8386-47DB-8578-DDEDD194E5D4}" type="slidenum">
              <a:rPr kumimoji="0" lang="en-US" sz="1000" b="0" i="0" u="none" strike="noStrike" kern="1200" cap="all" spc="300" normalizeH="0" baseline="0" noProof="0" smtClean="0">
                <a:ln>
                  <a:noFill/>
                </a:ln>
                <a:solidFill>
                  <a:prstClr val="white">
                    <a:alpha val="70000"/>
                  </a:prstClr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all" spc="300" normalizeH="0" baseline="0" noProof="0" dirty="0">
              <a:ln>
                <a:noFill/>
              </a:ln>
              <a:solidFill>
                <a:prstClr val="white">
                  <a:alpha val="70000"/>
                </a:prstClr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0EFDB4E-BF6D-A408-5BC2-566CFAECDB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146739" y="2310207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699582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5ABF0D4-6E3E-4B6A-9402-0B1819B2E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66800" y="548640"/>
            <a:ext cx="10058400" cy="1097280"/>
          </a:xfrm>
        </p:spPr>
        <p:txBody>
          <a:bodyPr wrap="square" anchor="ctr" anchorCtr="0">
            <a:noAutofit/>
          </a:bodyPr>
          <a:lstStyle>
            <a:lvl1pPr algn="ctr">
              <a:defRPr/>
            </a:lvl1pPr>
          </a:lstStyle>
          <a:p>
            <a:pPr algn="ctr"/>
            <a:r>
              <a:rPr lang="en-US" dirty="0"/>
              <a:t>Click to add title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AB4820-09C0-4A6A-9DEF-D377D04A2C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819649" y="1828800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CD6B5DAE-9335-B3AD-445C-296C2E06A2AD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82650" y="2441575"/>
            <a:ext cx="10058400" cy="3450265"/>
          </a:xfrm>
        </p:spPr>
        <p:txBody>
          <a:bodyPr/>
          <a:lstStyle>
            <a:lvl1pPr marL="283464" indent="-283464">
              <a:defRPr/>
            </a:lvl1pPr>
            <a:lvl2pPr marL="283464" indent="0">
              <a:defRPr/>
            </a:lvl2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75B58DA2-1433-4624-A301-D9496CB2897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white">
                    <a:alpha val="70000"/>
                  </a:prstClr>
                </a:solidFill>
              </a:rPr>
              <a:t>20XX</a:t>
            </a:r>
            <a:endParaRPr lang="en-US" dirty="0">
              <a:solidFill>
                <a:prstClr val="white">
                  <a:alpha val="70000"/>
                </a:prstClr>
              </a:solidFill>
            </a:endParaRP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428E4701-5991-4858-AE71-47400E64F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all" spc="300" normalizeH="0" baseline="0" noProof="0" dirty="0">
              <a:ln>
                <a:noFill/>
              </a:ln>
              <a:solidFill>
                <a:prstClr val="white">
                  <a:alpha val="70000"/>
                </a:prstClr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C430A52-01FF-4B61-8B7A-C60A8D06B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9607A7-8386-47DB-8578-DDEDD194E5D4}" type="slidenum">
              <a:rPr kumimoji="0" lang="en-US" sz="1000" b="0" i="0" u="none" strike="noStrike" kern="1200" cap="all" spc="300" normalizeH="0" baseline="0" noProof="0" smtClean="0">
                <a:ln>
                  <a:noFill/>
                </a:ln>
                <a:solidFill>
                  <a:prstClr val="white">
                    <a:alpha val="70000"/>
                  </a:prstClr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all" spc="300" normalizeH="0" baseline="0" noProof="0" dirty="0">
              <a:ln>
                <a:noFill/>
              </a:ln>
              <a:solidFill>
                <a:prstClr val="white">
                  <a:alpha val="70000"/>
                </a:prstClr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8748785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6EF848A-75B5-49A0-A26E-E3931F22D97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26" y="539751"/>
            <a:ext cx="4451349" cy="2082226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0D20A319-635D-423F-BBAC-55CDC178560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70326" y="4248000"/>
            <a:ext cx="4451349" cy="2082226"/>
          </a:xfrm>
        </p:spPr>
        <p:txBody>
          <a:bodyPr>
            <a:normAutofit/>
          </a:bodyPr>
          <a:lstStyle>
            <a:lvl1pPr marL="0" indent="0" algn="ctr">
              <a:buNone/>
              <a:defRPr sz="1800" i="1"/>
            </a:lvl1pPr>
          </a:lstStyle>
          <a:p>
            <a:r>
              <a:rPr lang="en-US" dirty="0"/>
              <a:t>Click to add subtitle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1AFB269-EE5A-41D3-BCD6-D9F59CE699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354952" y="3043393"/>
            <a:ext cx="1481845" cy="787628"/>
            <a:chOff x="4987925" y="2840038"/>
            <a:chExt cx="2216150" cy="1177924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45469245-EBD6-4BF4-B555-140F59F51604}"/>
                </a:ext>
              </a:extLst>
            </p:cNvPr>
            <p:cNvSpPr/>
            <p:nvPr/>
          </p:nvSpPr>
          <p:spPr>
            <a:xfrm>
              <a:off x="4987925" y="2840038"/>
              <a:ext cx="2216150" cy="1177924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469BCC58-7D38-43ED-B78C-2D780660AA2B}"/>
                </a:ext>
              </a:extLst>
            </p:cNvPr>
            <p:cNvSpPr/>
            <p:nvPr/>
          </p:nvSpPr>
          <p:spPr>
            <a:xfrm>
              <a:off x="5750208" y="2992877"/>
              <a:ext cx="972458" cy="919518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A8F2EBB-150B-4044-A215-E7B7EAD7429A}"/>
                </a:ext>
              </a:extLst>
            </p:cNvPr>
            <p:cNvSpPr/>
            <p:nvPr/>
          </p:nvSpPr>
          <p:spPr>
            <a:xfrm flipH="1">
              <a:off x="5469335" y="2992877"/>
              <a:ext cx="972458" cy="919518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E3CC0AD8-7413-4C81-9A62-702945CC3BE8}"/>
                </a:ext>
              </a:extLst>
            </p:cNvPr>
            <p:cNvGrpSpPr/>
            <p:nvPr/>
          </p:nvGrpSpPr>
          <p:grpSpPr>
            <a:xfrm>
              <a:off x="5614944" y="3117662"/>
              <a:ext cx="1009280" cy="464739"/>
              <a:chOff x="4432859" y="3200647"/>
              <a:chExt cx="1009280" cy="464739"/>
            </a:xfrm>
          </p:grpSpPr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2502799B-0C00-4D54-A631-1E79EAA52AFC}"/>
                  </a:ext>
                </a:extLst>
              </p:cNvPr>
              <p:cNvSpPr/>
              <p:nvPr/>
            </p:nvSpPr>
            <p:spPr>
              <a:xfrm rot="16200000" flipH="1" flipV="1">
                <a:off x="4977400" y="3200647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venir Next LT Pro Light"/>
                  <a:ea typeface="+mn-ea"/>
                  <a:cs typeface="+mn-cs"/>
                </a:endParaRPr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64E9F509-6627-4770-8A74-970F83C54B15}"/>
                  </a:ext>
                </a:extLst>
              </p:cNvPr>
              <p:cNvSpPr/>
              <p:nvPr/>
            </p:nvSpPr>
            <p:spPr>
              <a:xfrm rot="5400000" flipV="1">
                <a:off x="4432859" y="3200647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venir Next LT Pro Light"/>
                  <a:ea typeface="+mn-ea"/>
                  <a:cs typeface="+mn-cs"/>
                </a:endParaRPr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5C187A2A-8F72-40F1-B320-D3B624B54859}"/>
                </a:ext>
              </a:extLst>
            </p:cNvPr>
            <p:cNvGrpSpPr/>
            <p:nvPr/>
          </p:nvGrpSpPr>
          <p:grpSpPr>
            <a:xfrm>
              <a:off x="5679979" y="2915338"/>
              <a:ext cx="1080000" cy="1080000"/>
              <a:chOff x="4497894" y="2998323"/>
              <a:chExt cx="1080000" cy="1080000"/>
            </a:xfrm>
          </p:grpSpPr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038DCBEB-9435-4A10-828C-CBFA74A08708}"/>
                  </a:ext>
                </a:extLst>
              </p:cNvPr>
              <p:cNvGrpSpPr/>
              <p:nvPr/>
            </p:nvGrpSpPr>
            <p:grpSpPr>
              <a:xfrm rot="13500000">
                <a:off x="4805524" y="2998323"/>
                <a:ext cx="464739" cy="1080000"/>
                <a:chOff x="4511184" y="2470620"/>
                <a:chExt cx="464739" cy="1080000"/>
              </a:xfrm>
            </p:grpSpPr>
            <p:sp>
              <p:nvSpPr>
                <p:cNvPr id="39" name="Freeform: Shape 38">
                  <a:extLst>
                    <a:ext uri="{FF2B5EF4-FFF2-40B4-BE49-F238E27FC236}">
                      <a16:creationId xmlns:a16="http://schemas.microsoft.com/office/drawing/2014/main" id="{A8CE8E01-DABF-4783-A397-EDB1A91E2950}"/>
                    </a:ext>
                  </a:extLst>
                </p:cNvPr>
                <p:cNvSpPr/>
                <p:nvPr/>
              </p:nvSpPr>
              <p:spPr>
                <a:xfrm rot="2700000" flipH="1" flipV="1">
                  <a:off x="4511184" y="2990814"/>
                  <a:ext cx="464739" cy="464739"/>
                </a:xfrm>
                <a:custGeom>
                  <a:avLst/>
                  <a:gdLst>
                    <a:gd name="connsiteX0" fmla="*/ 464132 w 464739"/>
                    <a:gd name="connsiteY0" fmla="*/ 463881 h 464739"/>
                    <a:gd name="connsiteX1" fmla="*/ 463891 w 464739"/>
                    <a:gd name="connsiteY1" fmla="*/ 463892 h 464739"/>
                    <a:gd name="connsiteX2" fmla="*/ 463880 w 464739"/>
                    <a:gd name="connsiteY2" fmla="*/ 464132 h 464739"/>
                    <a:gd name="connsiteX3" fmla="*/ 463651 w 464739"/>
                    <a:gd name="connsiteY3" fmla="*/ 463904 h 464739"/>
                    <a:gd name="connsiteX4" fmla="*/ 446142 w 464739"/>
                    <a:gd name="connsiteY4" fmla="*/ 464739 h 464739"/>
                    <a:gd name="connsiteX5" fmla="*/ 130673 w 464739"/>
                    <a:gd name="connsiteY5" fmla="*/ 334067 h 464739"/>
                    <a:gd name="connsiteX6" fmla="*/ 0 w 464739"/>
                    <a:gd name="connsiteY6" fmla="*/ 18597 h 464739"/>
                    <a:gd name="connsiteX7" fmla="*/ 836 w 464739"/>
                    <a:gd name="connsiteY7" fmla="*/ 1089 h 464739"/>
                    <a:gd name="connsiteX8" fmla="*/ 607 w 464739"/>
                    <a:gd name="connsiteY8" fmla="*/ 859 h 464739"/>
                    <a:gd name="connsiteX9" fmla="*/ 848 w 464739"/>
                    <a:gd name="connsiteY9" fmla="*/ 848 h 464739"/>
                    <a:gd name="connsiteX10" fmla="*/ 859 w 464739"/>
                    <a:gd name="connsiteY10" fmla="*/ 607 h 464739"/>
                    <a:gd name="connsiteX11" fmla="*/ 1089 w 464739"/>
                    <a:gd name="connsiteY11" fmla="*/ 836 h 464739"/>
                    <a:gd name="connsiteX12" fmla="*/ 18597 w 464739"/>
                    <a:gd name="connsiteY12" fmla="*/ 0 h 464739"/>
                    <a:gd name="connsiteX13" fmla="*/ 334067 w 464739"/>
                    <a:gd name="connsiteY13" fmla="*/ 130672 h 464739"/>
                    <a:gd name="connsiteX14" fmla="*/ 464739 w 464739"/>
                    <a:gd name="connsiteY14" fmla="*/ 446142 h 464739"/>
                    <a:gd name="connsiteX15" fmla="*/ 463903 w 464739"/>
                    <a:gd name="connsiteY15" fmla="*/ 463652 h 4647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4739" h="464739">
                      <a:moveTo>
                        <a:pt x="464132" y="463881"/>
                      </a:moveTo>
                      <a:lnTo>
                        <a:pt x="463891" y="463892"/>
                      </a:lnTo>
                      <a:lnTo>
                        <a:pt x="463880" y="464132"/>
                      </a:lnTo>
                      <a:lnTo>
                        <a:pt x="463651" y="463904"/>
                      </a:lnTo>
                      <a:lnTo>
                        <a:pt x="446142" y="464739"/>
                      </a:lnTo>
                      <a:cubicBezTo>
                        <a:pt x="331965" y="464739"/>
                        <a:pt x="217787" y="421182"/>
                        <a:pt x="130673" y="334067"/>
                      </a:cubicBezTo>
                      <a:cubicBezTo>
                        <a:pt x="43558" y="246953"/>
                        <a:pt x="1" y="132775"/>
                        <a:pt x="0" y="18597"/>
                      </a:cubicBezTo>
                      <a:lnTo>
                        <a:pt x="836" y="1089"/>
                      </a:lnTo>
                      <a:lnTo>
                        <a:pt x="607" y="859"/>
                      </a:lnTo>
                      <a:lnTo>
                        <a:pt x="848" y="848"/>
                      </a:lnTo>
                      <a:lnTo>
                        <a:pt x="859" y="607"/>
                      </a:lnTo>
                      <a:lnTo>
                        <a:pt x="1089" y="836"/>
                      </a:lnTo>
                      <a:lnTo>
                        <a:pt x="18597" y="0"/>
                      </a:lnTo>
                      <a:cubicBezTo>
                        <a:pt x="132775" y="0"/>
                        <a:pt x="246952" y="43557"/>
                        <a:pt x="334067" y="130672"/>
                      </a:cubicBezTo>
                      <a:cubicBezTo>
                        <a:pt x="421182" y="217787"/>
                        <a:pt x="464739" y="331964"/>
                        <a:pt x="464739" y="446142"/>
                      </a:cubicBezTo>
                      <a:lnTo>
                        <a:pt x="463903" y="463652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venir Next LT Pro Light"/>
                    <a:ea typeface="+mn-ea"/>
                    <a:cs typeface="+mn-cs"/>
                  </a:endParaRPr>
                </a:p>
              </p:txBody>
            </p:sp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id="{6401896A-2EF5-4843-9DC5-ECC0D6F6A7F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742369" y="2470620"/>
                  <a:ext cx="0" cy="108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FB7C02DC-3E0A-45D2-859A-86EB5A3CF979}"/>
                  </a:ext>
                </a:extLst>
              </p:cNvPr>
              <p:cNvGrpSpPr/>
              <p:nvPr/>
            </p:nvGrpSpPr>
            <p:grpSpPr>
              <a:xfrm rot="8100000" flipH="1">
                <a:off x="4542572" y="2998323"/>
                <a:ext cx="464739" cy="1080000"/>
                <a:chOff x="4511184" y="2470620"/>
                <a:chExt cx="464739" cy="1080000"/>
              </a:xfrm>
            </p:grpSpPr>
            <p:sp>
              <p:nvSpPr>
                <p:cNvPr id="37" name="Freeform: Shape 36">
                  <a:extLst>
                    <a:ext uri="{FF2B5EF4-FFF2-40B4-BE49-F238E27FC236}">
                      <a16:creationId xmlns:a16="http://schemas.microsoft.com/office/drawing/2014/main" id="{C5170D8C-ECD3-41D1-83F4-8C2A4AEC277D}"/>
                    </a:ext>
                  </a:extLst>
                </p:cNvPr>
                <p:cNvSpPr/>
                <p:nvPr/>
              </p:nvSpPr>
              <p:spPr>
                <a:xfrm rot="2700000" flipH="1" flipV="1">
                  <a:off x="4511184" y="2990814"/>
                  <a:ext cx="464739" cy="464739"/>
                </a:xfrm>
                <a:custGeom>
                  <a:avLst/>
                  <a:gdLst>
                    <a:gd name="connsiteX0" fmla="*/ 464132 w 464739"/>
                    <a:gd name="connsiteY0" fmla="*/ 463881 h 464739"/>
                    <a:gd name="connsiteX1" fmla="*/ 463891 w 464739"/>
                    <a:gd name="connsiteY1" fmla="*/ 463892 h 464739"/>
                    <a:gd name="connsiteX2" fmla="*/ 463880 w 464739"/>
                    <a:gd name="connsiteY2" fmla="*/ 464132 h 464739"/>
                    <a:gd name="connsiteX3" fmla="*/ 463651 w 464739"/>
                    <a:gd name="connsiteY3" fmla="*/ 463904 h 464739"/>
                    <a:gd name="connsiteX4" fmla="*/ 446142 w 464739"/>
                    <a:gd name="connsiteY4" fmla="*/ 464739 h 464739"/>
                    <a:gd name="connsiteX5" fmla="*/ 130673 w 464739"/>
                    <a:gd name="connsiteY5" fmla="*/ 334067 h 464739"/>
                    <a:gd name="connsiteX6" fmla="*/ 0 w 464739"/>
                    <a:gd name="connsiteY6" fmla="*/ 18597 h 464739"/>
                    <a:gd name="connsiteX7" fmla="*/ 836 w 464739"/>
                    <a:gd name="connsiteY7" fmla="*/ 1089 h 464739"/>
                    <a:gd name="connsiteX8" fmla="*/ 607 w 464739"/>
                    <a:gd name="connsiteY8" fmla="*/ 859 h 464739"/>
                    <a:gd name="connsiteX9" fmla="*/ 848 w 464739"/>
                    <a:gd name="connsiteY9" fmla="*/ 848 h 464739"/>
                    <a:gd name="connsiteX10" fmla="*/ 859 w 464739"/>
                    <a:gd name="connsiteY10" fmla="*/ 607 h 464739"/>
                    <a:gd name="connsiteX11" fmla="*/ 1089 w 464739"/>
                    <a:gd name="connsiteY11" fmla="*/ 836 h 464739"/>
                    <a:gd name="connsiteX12" fmla="*/ 18597 w 464739"/>
                    <a:gd name="connsiteY12" fmla="*/ 0 h 464739"/>
                    <a:gd name="connsiteX13" fmla="*/ 334067 w 464739"/>
                    <a:gd name="connsiteY13" fmla="*/ 130672 h 464739"/>
                    <a:gd name="connsiteX14" fmla="*/ 464739 w 464739"/>
                    <a:gd name="connsiteY14" fmla="*/ 446142 h 464739"/>
                    <a:gd name="connsiteX15" fmla="*/ 463903 w 464739"/>
                    <a:gd name="connsiteY15" fmla="*/ 463652 h 4647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4739" h="464739">
                      <a:moveTo>
                        <a:pt x="464132" y="463881"/>
                      </a:moveTo>
                      <a:lnTo>
                        <a:pt x="463891" y="463892"/>
                      </a:lnTo>
                      <a:lnTo>
                        <a:pt x="463880" y="464132"/>
                      </a:lnTo>
                      <a:lnTo>
                        <a:pt x="463651" y="463904"/>
                      </a:lnTo>
                      <a:lnTo>
                        <a:pt x="446142" y="464739"/>
                      </a:lnTo>
                      <a:cubicBezTo>
                        <a:pt x="331965" y="464739"/>
                        <a:pt x="217787" y="421182"/>
                        <a:pt x="130673" y="334067"/>
                      </a:cubicBezTo>
                      <a:cubicBezTo>
                        <a:pt x="43558" y="246953"/>
                        <a:pt x="1" y="132775"/>
                        <a:pt x="0" y="18597"/>
                      </a:cubicBezTo>
                      <a:lnTo>
                        <a:pt x="836" y="1089"/>
                      </a:lnTo>
                      <a:lnTo>
                        <a:pt x="607" y="859"/>
                      </a:lnTo>
                      <a:lnTo>
                        <a:pt x="848" y="848"/>
                      </a:lnTo>
                      <a:lnTo>
                        <a:pt x="859" y="607"/>
                      </a:lnTo>
                      <a:lnTo>
                        <a:pt x="1089" y="836"/>
                      </a:lnTo>
                      <a:lnTo>
                        <a:pt x="18597" y="0"/>
                      </a:lnTo>
                      <a:cubicBezTo>
                        <a:pt x="132775" y="0"/>
                        <a:pt x="246952" y="43557"/>
                        <a:pt x="334067" y="130672"/>
                      </a:cubicBezTo>
                      <a:cubicBezTo>
                        <a:pt x="421182" y="217787"/>
                        <a:pt x="464739" y="331964"/>
                        <a:pt x="464739" y="446142"/>
                      </a:cubicBezTo>
                      <a:lnTo>
                        <a:pt x="463903" y="463652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venir Next LT Pro Light"/>
                    <a:ea typeface="+mn-ea"/>
                    <a:cs typeface="+mn-cs"/>
                  </a:endParaRPr>
                </a:p>
              </p:txBody>
            </p:sp>
            <p:cxnSp>
              <p:nvCxnSpPr>
                <p:cNvPr id="38" name="Straight Connector 37">
                  <a:extLst>
                    <a:ext uri="{FF2B5EF4-FFF2-40B4-BE49-F238E27FC236}">
                      <a16:creationId xmlns:a16="http://schemas.microsoft.com/office/drawing/2014/main" id="{BADB4C03-0F86-4580-B0C9-48DD4B3B67F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742369" y="2470620"/>
                  <a:ext cx="0" cy="108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225856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017BB-B242-4CC6-887C-83E08CE2D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2252663"/>
            <a:ext cx="4457700" cy="2349500"/>
          </a:xfrm>
        </p:spPr>
        <p:txBody>
          <a:bodyPr anchor="ctr" anchorCtr="0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695823-EA83-493F-8FEC-C72B5B9CF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54800" y="2252664"/>
            <a:ext cx="4451348" cy="2349500"/>
          </a:xfrm>
        </p:spPr>
        <p:txBody>
          <a:bodyPr anchor="ctr" anchorCtr="0"/>
          <a:lstStyle>
            <a:lvl1pPr marL="0" indent="0">
              <a:buNone/>
              <a:defRPr sz="2400" i="1">
                <a:solidFill>
                  <a:schemeClr val="tx1">
                    <a:alpha val="7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08E54-36BB-4AB4-BE1F-5FA8207BEA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53A6A-C55A-40A1-A3BB-DB417047F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6E656-7AC0-4BD3-AFE5-4B5122E2F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9ABE19D-0B51-4388-93D1-0CD6B767115D}"/>
              </a:ext>
            </a:extLst>
          </p:cNvPr>
          <p:cNvGrpSpPr/>
          <p:nvPr/>
        </p:nvGrpSpPr>
        <p:grpSpPr>
          <a:xfrm>
            <a:off x="999771" y="932104"/>
            <a:ext cx="913428" cy="1032464"/>
            <a:chOff x="999771" y="932104"/>
            <a:chExt cx="913428" cy="103246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46226ED6-7133-4222-9552-0EA4B1B3C9FB}"/>
                </a:ext>
              </a:extLst>
            </p:cNvPr>
            <p:cNvGrpSpPr/>
            <p:nvPr/>
          </p:nvGrpSpPr>
          <p:grpSpPr>
            <a:xfrm rot="8100000" flipV="1">
              <a:off x="1047457" y="1290386"/>
              <a:ext cx="865742" cy="628383"/>
              <a:chOff x="558167" y="958515"/>
              <a:chExt cx="865742" cy="628383"/>
            </a:xfrm>
            <a:solidFill>
              <a:schemeClr val="accent3"/>
            </a:solidFill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BE810E40-D42F-4034-93BA-54446465D20B}"/>
                  </a:ext>
                </a:extLst>
              </p:cNvPr>
              <p:cNvSpPr/>
              <p:nvPr/>
            </p:nvSpPr>
            <p:spPr>
              <a:xfrm rot="8100000" flipH="1">
                <a:off x="558167" y="1122160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60F6BFC2-CA89-42B8-8A5A-E9F26BA87FBB}"/>
                  </a:ext>
                </a:extLst>
              </p:cNvPr>
              <p:cNvSpPr/>
              <p:nvPr/>
            </p:nvSpPr>
            <p:spPr>
              <a:xfrm rot="5400000" flipH="1">
                <a:off x="959170" y="95851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CA36485-DC1D-48C9-91B2-425DBC66D471}"/>
                </a:ext>
              </a:extLst>
            </p:cNvPr>
            <p:cNvGrpSpPr/>
            <p:nvPr/>
          </p:nvGrpSpPr>
          <p:grpSpPr>
            <a:xfrm rot="10800000" flipH="1" flipV="1">
              <a:off x="999771" y="932104"/>
              <a:ext cx="864005" cy="1032464"/>
              <a:chOff x="2207971" y="2384401"/>
              <a:chExt cx="864005" cy="1032464"/>
            </a:xfrm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0ACF276E-196C-4923-B7D1-48A8E6A1669C}"/>
                  </a:ext>
                </a:extLst>
              </p:cNvPr>
              <p:cNvSpPr/>
              <p:nvPr/>
            </p:nvSpPr>
            <p:spPr>
              <a:xfrm rot="13500000">
                <a:off x="2207971" y="285630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FFE3686C-DFF6-4995-81B8-FA38F5BB0401}"/>
                  </a:ext>
                </a:extLst>
              </p:cNvPr>
              <p:cNvSpPr/>
              <p:nvPr/>
            </p:nvSpPr>
            <p:spPr>
              <a:xfrm rot="10800000">
                <a:off x="2607238" y="2688467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9DCBF653-CCB9-47B2-9DD9-68847A45D82D}"/>
                  </a:ext>
                </a:extLst>
              </p:cNvPr>
              <p:cNvGrpSpPr/>
              <p:nvPr/>
            </p:nvGrpSpPr>
            <p:grpSpPr>
              <a:xfrm>
                <a:off x="2440769" y="2384401"/>
                <a:ext cx="313009" cy="1032464"/>
                <a:chOff x="2440769" y="2384401"/>
                <a:chExt cx="313009" cy="1032464"/>
              </a:xfrm>
            </p:grpSpPr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7F081A1F-C7C9-4907-AAED-B4E9B64973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 flipH="1">
                  <a:off x="2440769" y="2516865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34F8F89A-0719-4D9A-8379-9EEBD72010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8100000" flipH="1">
                  <a:off x="2753778" y="2384401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7AA5779-FF0F-4ACF-A56C-710A4CDEC8A3}"/>
              </a:ext>
            </a:extLst>
          </p:cNvPr>
          <p:cNvGrpSpPr/>
          <p:nvPr/>
        </p:nvGrpSpPr>
        <p:grpSpPr>
          <a:xfrm>
            <a:off x="1437136" y="649304"/>
            <a:ext cx="388541" cy="388541"/>
            <a:chOff x="5752675" y="5440856"/>
            <a:chExt cx="388541" cy="388541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F0ADB13-4626-4F84-B513-0B58E65C248E}"/>
                </a:ext>
              </a:extLst>
            </p:cNvPr>
            <p:cNvSpPr/>
            <p:nvPr/>
          </p:nvSpPr>
          <p:spPr>
            <a:xfrm rot="10800000">
              <a:off x="5800801" y="5488982"/>
              <a:ext cx="340415" cy="34041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F46BC46-AD78-4932-95BA-D3009154CA7A}"/>
                </a:ext>
              </a:extLst>
            </p:cNvPr>
            <p:cNvSpPr/>
            <p:nvPr/>
          </p:nvSpPr>
          <p:spPr>
            <a:xfrm>
              <a:off x="5752675" y="5440856"/>
              <a:ext cx="340415" cy="34041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38118F0-6EA8-4901-9161-9101C6DDD97E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9855270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D013D-A80D-4455-B886-0C3448294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9D3AB-20B9-4D90-8106-506F443682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585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F9DF39-257F-4C10-A7B4-1AA1C66F28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6600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E57E5E-B324-4633-AB65-4A53498B9F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42A16D-8423-4C91-B839-F95380250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3AD46B-C875-4F91-8991-4A4E5D768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53495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170C3-74D3-4445-A879-4F7CF42ED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</p:spPr>
        <p:txBody>
          <a:bodyPr>
            <a:norm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B64494-3C1C-49FE-ADB2-6F41CEEA8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EE19A6-8340-43A4-9B30-A27DEB9E2B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9500" y="2525561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9D4B31-0090-483A-BF84-CEA2B22D51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6495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8DB9E9-0BD8-4F85-9342-5C5BA0D35C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64950" y="2525560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AE3D3E-6168-45C3-BAB4-04FFFB9835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8F8D02-7CCF-4321-847A-CD553E52A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966368-2A9A-4617-A2A9-E4E9ACD06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80314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0855A-C7D7-455F-BD47-AB4221DD0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79500"/>
            <a:ext cx="10026650" cy="4689475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29F6FD-C2F8-4688-B52A-ED76F48B8B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358F0F-237C-4F8E-A5A7-48269F700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C3629E-70C3-44A4-A268-2194CD424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63642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0232D4-EC56-49D3-B967-D972B5E5E2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2C3171-136A-405F-B1CF-C0DAFAA21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523E7E-BA29-40D2-BE24-10E7F7050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217337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607EF-706F-47DD-B487-7C3E4EDE1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607" y="1011238"/>
            <a:ext cx="3906000" cy="12924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98442-7D9F-4D62-866B-FBA382F06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7200" y="955230"/>
            <a:ext cx="5583193" cy="4813745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4800"/>
            </a:lvl1pPr>
            <a:lvl2pPr marL="0">
              <a:lnSpc>
                <a:spcPct val="100000"/>
              </a:lnSpc>
              <a:defRPr sz="4800"/>
            </a:lvl2pPr>
            <a:lvl3pPr marL="0" indent="0">
              <a:buNone/>
              <a:defRPr sz="2000"/>
            </a:lvl3pPr>
            <a:lvl4pPr marL="0">
              <a:defRPr sz="2000"/>
            </a:lvl4pPr>
            <a:lvl5pPr marL="360000"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7D1DB7-AC43-460E-B3C5-9F8B37D1B5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499" y="2664000"/>
            <a:ext cx="3905999" cy="3106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0C5DE9-6995-4F6E-AF64-6CE9A67797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8BC655-2B4D-48CA-90B9-740400332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14A7E0-1D83-4CE0-9FFE-3EEE2B3C2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42700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F7F85-950A-4BED-AE31-5C85DE4FA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1" y="1011238"/>
            <a:ext cx="3905250" cy="1292662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13A008-3741-4305-8A06-C0D8404A32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31813"/>
            <a:ext cx="6113812" cy="578484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2ADC63-3365-4920-AF26-600F4D2EA5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500" y="2663825"/>
            <a:ext cx="3905250" cy="310515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161BE-EF8B-4F4D-8197-61442EBC46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D37897-BFE5-414E-9334-53116988D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5BF024-9A20-4B80-976D-420DCCD16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81346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700152-D18D-4405-8FB2-5985831B5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2E92E1-0C4A-474E-8E29-8DB404101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790700"/>
            <a:ext cx="10026650" cy="39782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2E245-B48B-4526-8D2D-9475E64B06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0FE5C-A494-40F2-A357-786AFFA631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686A1-EDE2-44D9-A671-F708A6F883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88523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  <p:sldLayoutId id="2147483715" r:id="rId12"/>
    <p:sldLayoutId id="2147483716" r:id="rId13"/>
    <p:sldLayoutId id="2147483717" r:id="rId14"/>
    <p:sldLayoutId id="2147483718" r:id="rId15"/>
    <p:sldLayoutId id="2147483719" r:id="rId16"/>
    <p:sldLayoutId id="2147483720" r:id="rId17"/>
    <p:sldLayoutId id="2147483721" r:id="rId18"/>
    <p:sldLayoutId id="2147483722" r:id="rId19"/>
    <p:sldLayoutId id="2147483723" r:id="rId20"/>
    <p:sldLayoutId id="2147483724" r:id="rId21"/>
    <p:sldLayoutId id="2147483725" r:id="rId22"/>
    <p:sldLayoutId id="2147483726" r:id="rId23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kern="1200" cap="all" spc="4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25000"/>
        </a:lnSpc>
        <a:spcBef>
          <a:spcPts val="10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419">
          <p15:clr>
            <a:srgbClr val="5ACBF0"/>
          </p15:clr>
        </p15:guide>
        <p15:guide id="2" pos="1731">
          <p15:clr>
            <a:srgbClr val="5ACBF0"/>
          </p15:clr>
        </p15:guide>
        <p15:guide id="3" pos="3140">
          <p15:clr>
            <a:srgbClr val="5ACBF0"/>
          </p15:clr>
        </p15:guide>
        <p15:guide id="4" pos="3488">
          <p15:clr>
            <a:srgbClr val="5ACBF0"/>
          </p15:clr>
        </p15:guide>
        <p15:guide id="5" pos="2788">
          <p15:clr>
            <a:srgbClr val="5ACBF0"/>
          </p15:clr>
        </p15:guide>
        <p15:guide id="6" pos="2434">
          <p15:clr>
            <a:srgbClr val="5ACBF0"/>
          </p15:clr>
        </p15:guide>
        <p15:guide id="7" pos="2084">
          <p15:clr>
            <a:srgbClr val="5ACBF0"/>
          </p15:clr>
        </p15:guide>
        <p15:guide id="8" pos="341">
          <p15:clr>
            <a:srgbClr val="F26B43"/>
          </p15:clr>
        </p15:guide>
        <p15:guide id="9" pos="1384">
          <p15:clr>
            <a:srgbClr val="5ACBF0"/>
          </p15:clr>
        </p15:guide>
        <p15:guide id="10" pos="1032">
          <p15:clr>
            <a:srgbClr val="5ACBF0"/>
          </p15:clr>
        </p15:guide>
        <p15:guide id="11" pos="680">
          <p15:clr>
            <a:srgbClr val="FDE53C"/>
          </p15:clr>
        </p15:guide>
        <p15:guide id="12" pos="4192">
          <p15:clr>
            <a:srgbClr val="5ACBF0"/>
          </p15:clr>
        </p15:guide>
        <p15:guide id="13" pos="4543">
          <p15:clr>
            <a:srgbClr val="5ACBF0"/>
          </p15:clr>
        </p15:guide>
        <p15:guide id="14" pos="4892">
          <p15:clr>
            <a:srgbClr val="5ACBF0"/>
          </p15:clr>
        </p15:guide>
        <p15:guide id="15" pos="5244">
          <p15:clr>
            <a:srgbClr val="5ACBF0"/>
          </p15:clr>
        </p15:guide>
        <p15:guide id="16" pos="5596">
          <p15:clr>
            <a:srgbClr val="5ACBF0"/>
          </p15:clr>
        </p15:guide>
        <p15:guide id="17" pos="5948">
          <p15:clr>
            <a:srgbClr val="5ACBF0"/>
          </p15:clr>
        </p15:guide>
        <p15:guide id="18" pos="6296">
          <p15:clr>
            <a:srgbClr val="5ACBF0"/>
          </p15:clr>
        </p15:guide>
        <p15:guide id="19" pos="6648">
          <p15:clr>
            <a:srgbClr val="5ACBF0"/>
          </p15:clr>
        </p15:guide>
        <p15:guide id="20" pos="6996">
          <p15:clr>
            <a:srgbClr val="FDE53C"/>
          </p15:clr>
        </p15:guide>
        <p15:guide id="21" orient="horz" pos="335">
          <p15:clr>
            <a:srgbClr val="F26B43"/>
          </p15:clr>
        </p15:guide>
        <p15:guide id="22" orient="horz" pos="680">
          <p15:clr>
            <a:srgbClr val="FDE53C"/>
          </p15:clr>
        </p15:guide>
        <p15:guide id="23" orient="horz" pos="1050">
          <p15:clr>
            <a:srgbClr val="5ACBF0"/>
          </p15:clr>
        </p15:guide>
        <p15:guide id="24" orient="horz" pos="1791">
          <p15:clr>
            <a:srgbClr val="5ACBF0"/>
          </p15:clr>
        </p15:guide>
        <p15:guide id="26" orient="horz" pos="2530">
          <p15:clr>
            <a:srgbClr val="5ACBF0"/>
          </p15:clr>
        </p15:guide>
        <p15:guide id="27" orient="horz" pos="2899">
          <p15:clr>
            <a:srgbClr val="5ACBF0"/>
          </p15:clr>
        </p15:guide>
        <p15:guide id="28" orient="horz" pos="3268">
          <p15:clr>
            <a:srgbClr val="5ACBF0"/>
          </p15:clr>
        </p15:guide>
        <p15:guide id="29" orient="horz" pos="3634">
          <p15:clr>
            <a:srgbClr val="FDE53C"/>
          </p15:clr>
        </p15:guide>
        <p15:guide id="30" orient="horz" pos="3979">
          <p15:clr>
            <a:srgbClr val="F26B43"/>
          </p15:clr>
        </p15:guide>
        <p15:guide id="31" orient="horz" pos="2160">
          <p15:clr>
            <a:srgbClr val="FDE53C"/>
          </p15:clr>
        </p15:guide>
        <p15:guide id="32" pos="7340">
          <p15:clr>
            <a:srgbClr val="F26B43"/>
          </p15:clr>
        </p15:guide>
        <p15:guide id="33" pos="3840">
          <p15:clr>
            <a:srgbClr val="FDE53C"/>
          </p15:clr>
        </p15:guide>
        <p15:guide id="34" orient="horz" pos="637">
          <p15:clr>
            <a:srgbClr val="C35EA4"/>
          </p15:clr>
        </p15:guide>
        <p15:guide id="35" orient="horz" pos="1128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701C0CAB-6A03-4C6A-9FAA-219847753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Group 83">
            <a:extLst>
              <a:ext uri="{FF2B5EF4-FFF2-40B4-BE49-F238E27FC236}">
                <a16:creationId xmlns:a16="http://schemas.microsoft.com/office/drawing/2014/main" id="{F982E0B2-AA9C-441C-A08E-A9DF9CF12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28046" y="4869342"/>
            <a:ext cx="1623711" cy="630920"/>
            <a:chOff x="9588346" y="4824892"/>
            <a:chExt cx="1623711" cy="630920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A4A2E074-C10D-4C57-AB72-B631E4D77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B037EB3-1772-4BA8-A95A-E5DBDFEA3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A1F47AC1-63D0-47F3-9728-1A0A054349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803A57D6-0C36-4560-A08A-16768551EF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 useBgFill="1">
        <p:nvSpPr>
          <p:cNvPr id="85" name="Rectangle 84">
            <a:extLst>
              <a:ext uri="{FF2B5EF4-FFF2-40B4-BE49-F238E27FC236}">
                <a16:creationId xmlns:a16="http://schemas.microsoft.com/office/drawing/2014/main" id="{3011B0B3-5679-4759-90B8-3B908C4CB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E381C4-F52E-F586-1465-77001CB91E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7101" y="1089025"/>
            <a:ext cx="7797799" cy="1532951"/>
          </a:xfr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 dirty="0"/>
              <a:t>Tiny Gardens </a:t>
            </a:r>
            <a:br>
              <a:rPr lang="en-US" dirty="0"/>
            </a:br>
            <a:r>
              <a:rPr lang="en-US" dirty="0"/>
              <a:t>Midpoint presentation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49E013D9-9421-47E7-9080-30F6E544B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987925" y="2840038"/>
            <a:ext cx="2216150" cy="1177924"/>
            <a:chOff x="4987925" y="2840038"/>
            <a:chExt cx="2216150" cy="117792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109F7CF-3139-48B9-AF7B-9BD2941A8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87925" y="2840038"/>
              <a:ext cx="2216150" cy="1177924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15A838F8-C7B5-4988-81A9-B02E6C8F9B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50208" y="2992877"/>
              <a:ext cx="972458" cy="919518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5B86A1A-402F-4AE2-B5E6-B8A5FB16CD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5469335" y="2992877"/>
              <a:ext cx="972458" cy="919518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44A0542D-9B1C-46B1-82B5-54470B697F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614944" y="3117662"/>
              <a:ext cx="1009280" cy="464739"/>
              <a:chOff x="4432859" y="3200647"/>
              <a:chExt cx="1009280" cy="464739"/>
            </a:xfrm>
          </p:grpSpPr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F3AFD408-F48C-4C50-8D5E-5DD6271799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6200000" flipH="1" flipV="1">
                <a:off x="4977400" y="3200647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9C45F007-BD45-43C0-8579-5601F9CA78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5400000" flipV="1">
                <a:off x="4432859" y="3200647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97131E1B-CE62-4AB1-A2D9-02E823C9B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679979" y="2915338"/>
              <a:ext cx="1080000" cy="1080000"/>
              <a:chOff x="4497894" y="2998323"/>
              <a:chExt cx="1080000" cy="1080000"/>
            </a:xfrm>
          </p:grpSpPr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745E8D88-C0BB-4D1C-B240-D441BBA6F7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3500000">
                <a:off x="4805524" y="2998323"/>
                <a:ext cx="464739" cy="1080000"/>
                <a:chOff x="4511184" y="2470620"/>
                <a:chExt cx="464739" cy="1080000"/>
              </a:xfrm>
            </p:grpSpPr>
            <p:sp>
              <p:nvSpPr>
                <p:cNvPr id="27" name="Freeform: Shape 26">
                  <a:extLst>
                    <a:ext uri="{FF2B5EF4-FFF2-40B4-BE49-F238E27FC236}">
                      <a16:creationId xmlns:a16="http://schemas.microsoft.com/office/drawing/2014/main" id="{AAB960BE-12F5-4ADA-AA9E-0EC54256411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2700000" flipH="1" flipV="1">
                  <a:off x="4511184" y="2990814"/>
                  <a:ext cx="464739" cy="464739"/>
                </a:xfrm>
                <a:custGeom>
                  <a:avLst/>
                  <a:gdLst>
                    <a:gd name="connsiteX0" fmla="*/ 464132 w 464739"/>
                    <a:gd name="connsiteY0" fmla="*/ 463881 h 464739"/>
                    <a:gd name="connsiteX1" fmla="*/ 463891 w 464739"/>
                    <a:gd name="connsiteY1" fmla="*/ 463892 h 464739"/>
                    <a:gd name="connsiteX2" fmla="*/ 463880 w 464739"/>
                    <a:gd name="connsiteY2" fmla="*/ 464132 h 464739"/>
                    <a:gd name="connsiteX3" fmla="*/ 463651 w 464739"/>
                    <a:gd name="connsiteY3" fmla="*/ 463904 h 464739"/>
                    <a:gd name="connsiteX4" fmla="*/ 446142 w 464739"/>
                    <a:gd name="connsiteY4" fmla="*/ 464739 h 464739"/>
                    <a:gd name="connsiteX5" fmla="*/ 130673 w 464739"/>
                    <a:gd name="connsiteY5" fmla="*/ 334067 h 464739"/>
                    <a:gd name="connsiteX6" fmla="*/ 0 w 464739"/>
                    <a:gd name="connsiteY6" fmla="*/ 18597 h 464739"/>
                    <a:gd name="connsiteX7" fmla="*/ 836 w 464739"/>
                    <a:gd name="connsiteY7" fmla="*/ 1089 h 464739"/>
                    <a:gd name="connsiteX8" fmla="*/ 607 w 464739"/>
                    <a:gd name="connsiteY8" fmla="*/ 859 h 464739"/>
                    <a:gd name="connsiteX9" fmla="*/ 848 w 464739"/>
                    <a:gd name="connsiteY9" fmla="*/ 848 h 464739"/>
                    <a:gd name="connsiteX10" fmla="*/ 859 w 464739"/>
                    <a:gd name="connsiteY10" fmla="*/ 607 h 464739"/>
                    <a:gd name="connsiteX11" fmla="*/ 1089 w 464739"/>
                    <a:gd name="connsiteY11" fmla="*/ 836 h 464739"/>
                    <a:gd name="connsiteX12" fmla="*/ 18597 w 464739"/>
                    <a:gd name="connsiteY12" fmla="*/ 0 h 464739"/>
                    <a:gd name="connsiteX13" fmla="*/ 334067 w 464739"/>
                    <a:gd name="connsiteY13" fmla="*/ 130672 h 464739"/>
                    <a:gd name="connsiteX14" fmla="*/ 464739 w 464739"/>
                    <a:gd name="connsiteY14" fmla="*/ 446142 h 464739"/>
                    <a:gd name="connsiteX15" fmla="*/ 463903 w 464739"/>
                    <a:gd name="connsiteY15" fmla="*/ 463652 h 4647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4739" h="464739">
                      <a:moveTo>
                        <a:pt x="464132" y="463881"/>
                      </a:moveTo>
                      <a:lnTo>
                        <a:pt x="463891" y="463892"/>
                      </a:lnTo>
                      <a:lnTo>
                        <a:pt x="463880" y="464132"/>
                      </a:lnTo>
                      <a:lnTo>
                        <a:pt x="463651" y="463904"/>
                      </a:lnTo>
                      <a:lnTo>
                        <a:pt x="446142" y="464739"/>
                      </a:lnTo>
                      <a:cubicBezTo>
                        <a:pt x="331965" y="464739"/>
                        <a:pt x="217787" y="421182"/>
                        <a:pt x="130673" y="334067"/>
                      </a:cubicBezTo>
                      <a:cubicBezTo>
                        <a:pt x="43558" y="246953"/>
                        <a:pt x="1" y="132775"/>
                        <a:pt x="0" y="18597"/>
                      </a:cubicBezTo>
                      <a:lnTo>
                        <a:pt x="836" y="1089"/>
                      </a:lnTo>
                      <a:lnTo>
                        <a:pt x="607" y="859"/>
                      </a:lnTo>
                      <a:lnTo>
                        <a:pt x="848" y="848"/>
                      </a:lnTo>
                      <a:lnTo>
                        <a:pt x="859" y="607"/>
                      </a:lnTo>
                      <a:lnTo>
                        <a:pt x="1089" y="836"/>
                      </a:lnTo>
                      <a:lnTo>
                        <a:pt x="18597" y="0"/>
                      </a:lnTo>
                      <a:cubicBezTo>
                        <a:pt x="132775" y="0"/>
                        <a:pt x="246952" y="43557"/>
                        <a:pt x="334067" y="130672"/>
                      </a:cubicBezTo>
                      <a:cubicBezTo>
                        <a:pt x="421182" y="217787"/>
                        <a:pt x="464739" y="331964"/>
                        <a:pt x="464739" y="446142"/>
                      </a:cubicBezTo>
                      <a:lnTo>
                        <a:pt x="463903" y="463652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7E9BB9F7-7101-4BF3-9191-5893E4C582A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V="1">
                  <a:off x="4742369" y="2470620"/>
                  <a:ext cx="0" cy="108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D0710A9C-48A5-404F-9EC4-D486FCDFDA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8100000" flipH="1">
                <a:off x="4542572" y="2998323"/>
                <a:ext cx="464739" cy="1080000"/>
                <a:chOff x="4511184" y="2470620"/>
                <a:chExt cx="464739" cy="1080000"/>
              </a:xfrm>
            </p:grpSpPr>
            <p:sp>
              <p:nvSpPr>
                <p:cNvPr id="25" name="Freeform: Shape 24">
                  <a:extLst>
                    <a:ext uri="{FF2B5EF4-FFF2-40B4-BE49-F238E27FC236}">
                      <a16:creationId xmlns:a16="http://schemas.microsoft.com/office/drawing/2014/main" id="{5111EC00-4B3D-478C-AD25-F35644013EC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2700000" flipH="1" flipV="1">
                  <a:off x="4511184" y="2990814"/>
                  <a:ext cx="464739" cy="464739"/>
                </a:xfrm>
                <a:custGeom>
                  <a:avLst/>
                  <a:gdLst>
                    <a:gd name="connsiteX0" fmla="*/ 464132 w 464739"/>
                    <a:gd name="connsiteY0" fmla="*/ 463881 h 464739"/>
                    <a:gd name="connsiteX1" fmla="*/ 463891 w 464739"/>
                    <a:gd name="connsiteY1" fmla="*/ 463892 h 464739"/>
                    <a:gd name="connsiteX2" fmla="*/ 463880 w 464739"/>
                    <a:gd name="connsiteY2" fmla="*/ 464132 h 464739"/>
                    <a:gd name="connsiteX3" fmla="*/ 463651 w 464739"/>
                    <a:gd name="connsiteY3" fmla="*/ 463904 h 464739"/>
                    <a:gd name="connsiteX4" fmla="*/ 446142 w 464739"/>
                    <a:gd name="connsiteY4" fmla="*/ 464739 h 464739"/>
                    <a:gd name="connsiteX5" fmla="*/ 130673 w 464739"/>
                    <a:gd name="connsiteY5" fmla="*/ 334067 h 464739"/>
                    <a:gd name="connsiteX6" fmla="*/ 0 w 464739"/>
                    <a:gd name="connsiteY6" fmla="*/ 18597 h 464739"/>
                    <a:gd name="connsiteX7" fmla="*/ 836 w 464739"/>
                    <a:gd name="connsiteY7" fmla="*/ 1089 h 464739"/>
                    <a:gd name="connsiteX8" fmla="*/ 607 w 464739"/>
                    <a:gd name="connsiteY8" fmla="*/ 859 h 464739"/>
                    <a:gd name="connsiteX9" fmla="*/ 848 w 464739"/>
                    <a:gd name="connsiteY9" fmla="*/ 848 h 464739"/>
                    <a:gd name="connsiteX10" fmla="*/ 859 w 464739"/>
                    <a:gd name="connsiteY10" fmla="*/ 607 h 464739"/>
                    <a:gd name="connsiteX11" fmla="*/ 1089 w 464739"/>
                    <a:gd name="connsiteY11" fmla="*/ 836 h 464739"/>
                    <a:gd name="connsiteX12" fmla="*/ 18597 w 464739"/>
                    <a:gd name="connsiteY12" fmla="*/ 0 h 464739"/>
                    <a:gd name="connsiteX13" fmla="*/ 334067 w 464739"/>
                    <a:gd name="connsiteY13" fmla="*/ 130672 h 464739"/>
                    <a:gd name="connsiteX14" fmla="*/ 464739 w 464739"/>
                    <a:gd name="connsiteY14" fmla="*/ 446142 h 464739"/>
                    <a:gd name="connsiteX15" fmla="*/ 463903 w 464739"/>
                    <a:gd name="connsiteY15" fmla="*/ 463652 h 4647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4739" h="464739">
                      <a:moveTo>
                        <a:pt x="464132" y="463881"/>
                      </a:moveTo>
                      <a:lnTo>
                        <a:pt x="463891" y="463892"/>
                      </a:lnTo>
                      <a:lnTo>
                        <a:pt x="463880" y="464132"/>
                      </a:lnTo>
                      <a:lnTo>
                        <a:pt x="463651" y="463904"/>
                      </a:lnTo>
                      <a:lnTo>
                        <a:pt x="446142" y="464739"/>
                      </a:lnTo>
                      <a:cubicBezTo>
                        <a:pt x="331965" y="464739"/>
                        <a:pt x="217787" y="421182"/>
                        <a:pt x="130673" y="334067"/>
                      </a:cubicBezTo>
                      <a:cubicBezTo>
                        <a:pt x="43558" y="246953"/>
                        <a:pt x="1" y="132775"/>
                        <a:pt x="0" y="18597"/>
                      </a:cubicBezTo>
                      <a:lnTo>
                        <a:pt x="836" y="1089"/>
                      </a:lnTo>
                      <a:lnTo>
                        <a:pt x="607" y="859"/>
                      </a:lnTo>
                      <a:lnTo>
                        <a:pt x="848" y="848"/>
                      </a:lnTo>
                      <a:lnTo>
                        <a:pt x="859" y="607"/>
                      </a:lnTo>
                      <a:lnTo>
                        <a:pt x="1089" y="836"/>
                      </a:lnTo>
                      <a:lnTo>
                        <a:pt x="18597" y="0"/>
                      </a:lnTo>
                      <a:cubicBezTo>
                        <a:pt x="132775" y="0"/>
                        <a:pt x="246952" y="43557"/>
                        <a:pt x="334067" y="130672"/>
                      </a:cubicBezTo>
                      <a:cubicBezTo>
                        <a:pt x="421182" y="217787"/>
                        <a:pt x="464739" y="331964"/>
                        <a:pt x="464739" y="446142"/>
                      </a:cubicBezTo>
                      <a:lnTo>
                        <a:pt x="463903" y="463652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350412DA-ED08-4AFA-AED3-DFB42655D4B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V="1">
                  <a:off x="4742369" y="2470620"/>
                  <a:ext cx="0" cy="108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FDE76C0F-1926-69BB-4D8B-E4A98E7EA3AC}"/>
              </a:ext>
            </a:extLst>
          </p:cNvPr>
          <p:cNvSpPr txBox="1"/>
          <p:nvPr/>
        </p:nvSpPr>
        <p:spPr>
          <a:xfrm>
            <a:off x="3358029" y="4459940"/>
            <a:ext cx="5468470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ea typeface="+mn-lt"/>
                <a:cs typeface="+mn-lt"/>
              </a:rPr>
              <a:t>BSc (Honours) in Computing - Evening</a:t>
            </a:r>
            <a:endParaRPr lang="en-US"/>
          </a:p>
          <a:p>
            <a:pPr algn="ctr"/>
            <a:r>
              <a:rPr lang="en-US">
                <a:ea typeface="+mn-lt"/>
                <a:cs typeface="+mn-lt"/>
              </a:rPr>
              <a:t>Software Development</a:t>
            </a:r>
            <a:endParaRPr lang="en-US"/>
          </a:p>
          <a:p>
            <a:pPr algn="ctr"/>
            <a:r>
              <a:rPr lang="en-US">
                <a:ea typeface="+mn-lt"/>
                <a:cs typeface="+mn-lt"/>
              </a:rPr>
              <a:t>2024</a:t>
            </a:r>
            <a:endParaRPr lang="en-US"/>
          </a:p>
          <a:p>
            <a:pPr algn="ctr"/>
            <a:r>
              <a:rPr lang="en-US">
                <a:ea typeface="+mn-lt"/>
                <a:cs typeface="+mn-lt"/>
              </a:rPr>
              <a:t>Paul Norton</a:t>
            </a:r>
            <a:endParaRPr lang="en-US"/>
          </a:p>
          <a:p>
            <a:pPr algn="ctr"/>
            <a:r>
              <a:rPr lang="en-US" dirty="0">
                <a:ea typeface="+mn-lt"/>
                <a:cs typeface="+mn-lt"/>
              </a:rPr>
              <a:t>X01420442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619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B14C0111-86AA-B377-753D-02A3CA89F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03252AFB-1364-05E7-C423-89DB466EDA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9410" indent="-359410"/>
            <a:r>
              <a:rPr lang="en-US" dirty="0"/>
              <a:t>Tiny Garden Project</a:t>
            </a:r>
          </a:p>
          <a:p>
            <a:pPr marL="359410" indent="-359410"/>
            <a:r>
              <a:rPr lang="en-US" dirty="0"/>
              <a:t>Godot</a:t>
            </a:r>
            <a:endParaRPr lang="en-US" dirty="0">
              <a:solidFill>
                <a:srgbClr val="FFFFFF">
                  <a:alpha val="70000"/>
                </a:srgbClr>
              </a:solidFill>
            </a:endParaRPr>
          </a:p>
          <a:p>
            <a:pPr marL="359410" indent="-359410"/>
            <a:r>
              <a:rPr lang="en-US" dirty="0"/>
              <a:t>Visual Demonstration</a:t>
            </a:r>
            <a:endParaRPr lang="en-US" dirty="0">
              <a:solidFill>
                <a:srgbClr val="FFFFFF">
                  <a:alpha val="70000"/>
                </a:srgbClr>
              </a:solidFill>
            </a:endParaRPr>
          </a:p>
          <a:p>
            <a:pPr marL="359410" indent="-359410"/>
            <a:r>
              <a:rPr lang="en-US" dirty="0"/>
              <a:t>Questions</a:t>
            </a:r>
            <a:endParaRPr lang="en-US" dirty="0">
              <a:solidFill>
                <a:srgbClr val="FFFFFF">
                  <a:alpha val="70000"/>
                </a:srgbClr>
              </a:solidFill>
            </a:endParaRPr>
          </a:p>
          <a:p>
            <a:pPr marL="359410" indent="-359410"/>
            <a:endParaRPr lang="en-US" dirty="0">
              <a:solidFill>
                <a:srgbClr val="FFFFFF">
                  <a:alpha val="7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8681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8A76F-D376-79BA-AC5E-A2735E783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Tiny Garden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5D284-61C4-B17C-FCD3-9FA9070D219C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535718" y="548641"/>
            <a:ext cx="5122097" cy="2304288"/>
          </a:xfrm>
        </p:spPr>
        <p:txBody>
          <a:bodyPr/>
          <a:lstStyle/>
          <a:p>
            <a:pPr marL="285750" indent="-285750">
              <a:buClr>
                <a:schemeClr val="accent1">
                  <a:lumMod val="60000"/>
                  <a:lumOff val="40000"/>
                </a:schemeClr>
              </a:buClr>
              <a:buFont typeface="Arial" panose="05000000000000000000" pitchFamily="2" charset="2"/>
              <a:buChar char="•"/>
            </a:pPr>
            <a:r>
              <a:rPr lang="en-US">
                <a:ea typeface="+mn-lt"/>
                <a:cs typeface="+mn-lt"/>
              </a:rPr>
              <a:t>Concept</a:t>
            </a:r>
          </a:p>
          <a:p>
            <a:pPr marL="285750" indent="-285750">
              <a:buClr>
                <a:schemeClr val="accent1">
                  <a:lumMod val="60000"/>
                  <a:lumOff val="40000"/>
                </a:schemeClr>
              </a:buClr>
              <a:buFont typeface="Arial" panose="05000000000000000000" pitchFamily="2" charset="2"/>
              <a:buChar char="•"/>
            </a:pPr>
            <a:r>
              <a:rPr lang="en-US">
                <a:ea typeface="+mn-lt"/>
                <a:cs typeface="+mn-lt"/>
              </a:rPr>
              <a:t>Features</a:t>
            </a:r>
          </a:p>
          <a:p>
            <a:pPr marL="285750" indent="-285750">
              <a:buClr>
                <a:schemeClr val="accent1">
                  <a:lumMod val="60000"/>
                  <a:lumOff val="40000"/>
                </a:schemeClr>
              </a:buClr>
              <a:buFont typeface="Arial" panose="05000000000000000000" pitchFamily="2" charset="2"/>
              <a:buChar char="•"/>
            </a:pPr>
            <a:r>
              <a:rPr lang="en-US" dirty="0">
                <a:ea typeface="+mn-lt"/>
                <a:cs typeface="+mn-lt"/>
              </a:rPr>
              <a:t>Design</a:t>
            </a:r>
          </a:p>
          <a:p>
            <a:pPr marL="285750" indent="-285750">
              <a:buClr>
                <a:schemeClr val="accent1">
                  <a:lumMod val="60000"/>
                  <a:lumOff val="40000"/>
                </a:schemeClr>
              </a:buClr>
              <a:buFont typeface="Arial" panose="05000000000000000000" pitchFamily="2" charset="2"/>
              <a:buChar char="•"/>
            </a:pPr>
            <a:r>
              <a:rPr lang="en-US" dirty="0">
                <a:ea typeface="+mn-lt"/>
                <a:cs typeface="+mn-lt"/>
              </a:rPr>
              <a:t>Potential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536F5E-3803-4149-AA66-FD25B8E82CFD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6536387" y="4004179"/>
            <a:ext cx="5114625" cy="2305179"/>
          </a:xfrm>
        </p:spPr>
        <p:txBody>
          <a:bodyPr/>
          <a:lstStyle/>
          <a:p>
            <a:pPr marL="285750" indent="-285750">
              <a:buFont typeface="Arial" panose="05000000000000000000" pitchFamily="2" charset="2"/>
              <a:buChar char="•"/>
            </a:pPr>
            <a:r>
              <a:rPr lang="en-US" dirty="0">
                <a:ea typeface="+mn-lt"/>
                <a:cs typeface="+mn-lt"/>
              </a:rPr>
              <a:t>Open Source &amp; Free</a:t>
            </a:r>
            <a:endParaRPr lang="en-US" dirty="0">
              <a:solidFill>
                <a:srgbClr val="FFFFFF">
                  <a:alpha val="70000"/>
                </a:srgbClr>
              </a:solidFill>
            </a:endParaRPr>
          </a:p>
          <a:p>
            <a:pPr marL="285750" indent="-285750">
              <a:buFont typeface="Arial" panose="05000000000000000000" pitchFamily="2" charset="2"/>
              <a:buChar char="•"/>
            </a:pPr>
            <a:r>
              <a:rPr lang="en-US" dirty="0">
                <a:ea typeface="+mn-lt"/>
                <a:cs typeface="+mn-lt"/>
              </a:rPr>
              <a:t>Node-based hierarchy</a:t>
            </a:r>
            <a:endParaRPr lang="en-US" dirty="0">
              <a:solidFill>
                <a:srgbClr val="FFFFFF">
                  <a:alpha val="70000"/>
                </a:srgbClr>
              </a:solidFill>
            </a:endParaRPr>
          </a:p>
          <a:p>
            <a:pPr marL="285750" indent="-285750">
              <a:buFont typeface="Arial" panose="05000000000000000000" pitchFamily="2" charset="2"/>
              <a:buChar char="•"/>
            </a:pPr>
            <a:r>
              <a:rPr lang="en-US" dirty="0">
                <a:ea typeface="+mn-lt"/>
                <a:cs typeface="+mn-lt"/>
              </a:rPr>
              <a:t>2D &amp; 3D Engine</a:t>
            </a:r>
            <a:endParaRPr lang="en-US" dirty="0">
              <a:solidFill>
                <a:srgbClr val="FFFFFF">
                  <a:alpha val="70000"/>
                </a:srgbClr>
              </a:solidFill>
            </a:endParaRPr>
          </a:p>
          <a:p>
            <a:pPr marL="285750" indent="-285750">
              <a:buFont typeface="Arial" panose="05000000000000000000" pitchFamily="2" charset="2"/>
              <a:buChar char="•"/>
            </a:pPr>
            <a:r>
              <a:rPr lang="en-US" dirty="0">
                <a:ea typeface="+mn-lt"/>
                <a:cs typeface="+mn-lt"/>
              </a:rPr>
              <a:t>Built-in Editor &amp; Tools</a:t>
            </a:r>
            <a:endParaRPr lang="en-US" dirty="0">
              <a:solidFill>
                <a:srgbClr val="FFFFFF">
                  <a:alpha val="70000"/>
                </a:srgbClr>
              </a:solidFill>
            </a:endParaRPr>
          </a:p>
          <a:p>
            <a:endParaRPr lang="en-US" dirty="0">
              <a:solidFill>
                <a:srgbClr val="FFFFFF">
                  <a:alpha val="70000"/>
                </a:srgbClr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0F6D40F-935F-3030-7EBF-C63980D03403}"/>
              </a:ext>
            </a:extLst>
          </p:cNvPr>
          <p:cNvSpPr txBox="1">
            <a:spLocks/>
          </p:cNvSpPr>
          <p:nvPr/>
        </p:nvSpPr>
        <p:spPr>
          <a:xfrm>
            <a:off x="678628" y="3614569"/>
            <a:ext cx="3886200" cy="2304288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rm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kern="1200" cap="all" spc="4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Godot</a:t>
            </a:r>
          </a:p>
        </p:txBody>
      </p:sp>
    </p:spTree>
    <p:extLst>
      <p:ext uri="{BB962C8B-B14F-4D97-AF65-F5344CB8AC3E}">
        <p14:creationId xmlns:p14="http://schemas.microsoft.com/office/powerpoint/2010/main" val="4115843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DE88C-4518-8DA5-1DFF-70A6558595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visual Demonstration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895DF9-4327-92A6-EB3F-1320895ED5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FFFF">
                    <a:alpha val="70000"/>
                  </a:srgbClr>
                </a:solidFill>
              </a:rPr>
              <a:t>Core Features Demo</a:t>
            </a:r>
          </a:p>
        </p:txBody>
      </p:sp>
    </p:spTree>
    <p:extLst>
      <p:ext uri="{BB962C8B-B14F-4D97-AF65-F5344CB8AC3E}">
        <p14:creationId xmlns:p14="http://schemas.microsoft.com/office/powerpoint/2010/main" val="3760724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3B810-56A2-2327-73C3-EC1B60DCB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Product Changes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327456-5085-6F76-EF2D-DDD5AAE89A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cap="all" spc="4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Potential Future Developments</a:t>
            </a:r>
            <a:endParaRPr lang="en-US"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229682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4899AA0-8B5F-C6AB-13DE-44981A5BCED8}"/>
              </a:ext>
            </a:extLst>
          </p:cNvPr>
          <p:cNvSpPr txBox="1"/>
          <p:nvPr/>
        </p:nvSpPr>
        <p:spPr>
          <a:xfrm>
            <a:off x="2565213" y="2934074"/>
            <a:ext cx="6826250" cy="98488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000" dirty="0"/>
              <a:t>Questions</a:t>
            </a:r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510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152CD-4C4C-9E44-BE9B-72AB9835E6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684793955"/>
      </p:ext>
    </p:extLst>
  </p:cSld>
  <p:clrMapOvr>
    <a:masterClrMapping/>
  </p:clrMapOvr>
</p:sld>
</file>

<file path=ppt/theme/theme1.xml><?xml version="1.0" encoding="utf-8"?>
<a:theme xmlns:a="http://schemas.openxmlformats.org/drawingml/2006/main" name="LeafVTI">
  <a:themeElements>
    <a:clrScheme name="Leaf">
      <a:dk1>
        <a:sysClr val="windowText" lastClr="000000"/>
      </a:dk1>
      <a:lt1>
        <a:sysClr val="window" lastClr="FFFFFF"/>
      </a:lt1>
      <a:dk2>
        <a:srgbClr val="732124"/>
      </a:dk2>
      <a:lt2>
        <a:srgbClr val="F0EDE5"/>
      </a:lt2>
      <a:accent1>
        <a:srgbClr val="D34817"/>
      </a:accent1>
      <a:accent2>
        <a:srgbClr val="A68D65"/>
      </a:accent2>
      <a:accent3>
        <a:srgbClr val="728377"/>
      </a:accent3>
      <a:accent4>
        <a:srgbClr val="B4797B"/>
      </a:accent4>
      <a:accent5>
        <a:srgbClr val="CE8439"/>
      </a:accent5>
      <a:accent6>
        <a:srgbClr val="CF3A2A"/>
      </a:accent6>
      <a:hlink>
        <a:srgbClr val="D06853"/>
      </a:hlink>
      <a:folHlink>
        <a:srgbClr val="B67779"/>
      </a:folHlink>
    </a:clrScheme>
    <a:fontScheme name="Leaf">
      <a:majorFont>
        <a:latin typeface="Rockwell Nova Light"/>
        <a:ea typeface=""/>
        <a:cs typeface=""/>
      </a:majorFont>
      <a:minorFont>
        <a:latin typeface="Avenir Next LT Pro Light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afVTI" id="{AD13D32C-3873-4EF1-A28C-5D0E64FF0913}" vid="{0D2E0FD0-9C17-4337-BD21-33917FC300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A33059B-AF8D-467E-BDB3-CD063FDD209D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D3A5F18C-93E4-4C3A-A312-44EF0CB57AC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87FEE6A-70C7-4994-95E7-698D6AC488D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LeafVTI</Template>
  <TotalTime>0</TotalTime>
  <Words>428</Words>
  <Application>Microsoft Office PowerPoint</Application>
  <PresentationFormat>Widescreen</PresentationFormat>
  <Paragraphs>122</Paragraphs>
  <Slides>7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LeafVTI</vt:lpstr>
      <vt:lpstr>Tiny Gardens  Midpoint presentation</vt:lpstr>
      <vt:lpstr>Agenda</vt:lpstr>
      <vt:lpstr>Tiny Garden</vt:lpstr>
      <vt:lpstr>visual Demonstration</vt:lpstr>
      <vt:lpstr>Final Product Changes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100</cp:revision>
  <dcterms:created xsi:type="dcterms:W3CDTF">2025-05-09T16:58:26Z</dcterms:created>
  <dcterms:modified xsi:type="dcterms:W3CDTF">2025-05-09T17:56:10Z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