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2" r:id="rId4"/>
    <p:sldId id="278" r:id="rId5"/>
    <p:sldId id="265" r:id="rId6"/>
    <p:sldId id="266" r:id="rId7"/>
    <p:sldId id="276" r:id="rId8"/>
    <p:sldId id="267" r:id="rId9"/>
    <p:sldId id="273" r:id="rId10"/>
    <p:sldId id="268" r:id="rId11"/>
    <p:sldId id="277" r:id="rId12"/>
    <p:sldId id="270" r:id="rId13"/>
    <p:sldId id="275" r:id="rId14"/>
    <p:sldId id="274" r:id="rId15"/>
    <p:sldId id="269" r:id="rId16"/>
    <p:sldId id="271" r:id="rId17"/>
    <p:sldId id="260" r:id="rId18"/>
    <p:sldId id="261" r:id="rId19"/>
    <p:sldId id="262" r:id="rId20"/>
    <p:sldId id="263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pos="11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19C28A-32DF-4AD0-951F-1F61F95048D6}" v="102" dt="2024-10-25T21:51:55.1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7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317" y="43"/>
      </p:cViewPr>
      <p:guideLst>
        <p:guide orient="horz" pos="1253"/>
        <p:guide pos="11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Offord" userId="df161c6e3c3837b6" providerId="LiveId" clId="{C319C28A-32DF-4AD0-951F-1F61F95048D6}"/>
    <pc:docChg chg="undo custSel addSld delSld modSld sldOrd">
      <pc:chgData name="Paul Offord" userId="df161c6e3c3837b6" providerId="LiveId" clId="{C319C28A-32DF-4AD0-951F-1F61F95048D6}" dt="2024-10-25T21:57:56.211" v="920" actId="20577"/>
      <pc:docMkLst>
        <pc:docMk/>
      </pc:docMkLst>
      <pc:sldChg chg="del">
        <pc:chgData name="Paul Offord" userId="df161c6e3c3837b6" providerId="LiveId" clId="{C319C28A-32DF-4AD0-951F-1F61F95048D6}" dt="2024-10-25T14:14:04.562" v="405" actId="47"/>
        <pc:sldMkLst>
          <pc:docMk/>
          <pc:sldMk cId="2104506343" sldId="257"/>
        </pc:sldMkLst>
      </pc:sldChg>
      <pc:sldChg chg="modSp mod">
        <pc:chgData name="Paul Offord" userId="df161c6e3c3837b6" providerId="LiveId" clId="{C319C28A-32DF-4AD0-951F-1F61F95048D6}" dt="2024-10-25T17:46:48.571" v="895" actId="20577"/>
        <pc:sldMkLst>
          <pc:docMk/>
          <pc:sldMk cId="1827574467" sldId="258"/>
        </pc:sldMkLst>
        <pc:spChg chg="mod">
          <ac:chgData name="Paul Offord" userId="df161c6e3c3837b6" providerId="LiveId" clId="{C319C28A-32DF-4AD0-951F-1F61F95048D6}" dt="2024-10-25T17:46:48.571" v="895" actId="20577"/>
          <ac:spMkLst>
            <pc:docMk/>
            <pc:sldMk cId="1827574467" sldId="258"/>
            <ac:spMk id="3" creationId="{39A03ABF-20CA-67E8-E79A-DF91F57F8693}"/>
          </ac:spMkLst>
        </pc:spChg>
      </pc:sldChg>
      <pc:sldChg chg="addSp delSp modSp add del mod setBg">
        <pc:chgData name="Paul Offord" userId="df161c6e3c3837b6" providerId="LiveId" clId="{C319C28A-32DF-4AD0-951F-1F61F95048D6}" dt="2024-10-25T14:09:43.819" v="349" actId="2696"/>
        <pc:sldMkLst>
          <pc:docMk/>
          <pc:sldMk cId="1759480380" sldId="259"/>
        </pc:sldMkLst>
        <pc:spChg chg="del">
          <ac:chgData name="Paul Offord" userId="df161c6e3c3837b6" providerId="LiveId" clId="{C319C28A-32DF-4AD0-951F-1F61F95048D6}" dt="2024-10-25T13:36:45.989" v="1" actId="478"/>
          <ac:spMkLst>
            <pc:docMk/>
            <pc:sldMk cId="1759480380" sldId="259"/>
            <ac:spMk id="2" creationId="{D4DCEE0F-30EA-D848-CEC6-BDF4DDC4B8D4}"/>
          </ac:spMkLst>
        </pc:spChg>
        <pc:spChg chg="del">
          <ac:chgData name="Paul Offord" userId="df161c6e3c3837b6" providerId="LiveId" clId="{C319C28A-32DF-4AD0-951F-1F61F95048D6}" dt="2024-10-25T13:36:56.570" v="3" actId="478"/>
          <ac:spMkLst>
            <pc:docMk/>
            <pc:sldMk cId="1759480380" sldId="259"/>
            <ac:spMk id="3" creationId="{29A72FF6-E6A5-F351-56CA-267F40490897}"/>
          </ac:spMkLst>
        </pc:spChg>
        <pc:spChg chg="del">
          <ac:chgData name="Paul Offord" userId="df161c6e3c3837b6" providerId="LiveId" clId="{C319C28A-32DF-4AD0-951F-1F61F95048D6}" dt="2024-10-25T13:36:56.570" v="3" actId="478"/>
          <ac:spMkLst>
            <pc:docMk/>
            <pc:sldMk cId="1759480380" sldId="259"/>
            <ac:spMk id="4" creationId="{2C6BA411-BE80-49B8-7BFE-8EA5BA0E863F}"/>
          </ac:spMkLst>
        </pc:spChg>
        <pc:spChg chg="del">
          <ac:chgData name="Paul Offord" userId="df161c6e3c3837b6" providerId="LiveId" clId="{C319C28A-32DF-4AD0-951F-1F61F95048D6}" dt="2024-10-25T13:36:56.570" v="3" actId="478"/>
          <ac:spMkLst>
            <pc:docMk/>
            <pc:sldMk cId="1759480380" sldId="259"/>
            <ac:spMk id="5" creationId="{B2B69BD9-233D-E321-154B-47C439B79CA7}"/>
          </ac:spMkLst>
        </pc:spChg>
        <pc:spChg chg="mod">
          <ac:chgData name="Paul Offord" userId="df161c6e3c3837b6" providerId="LiveId" clId="{C319C28A-32DF-4AD0-951F-1F61F95048D6}" dt="2024-10-25T13:37:03.022" v="4" actId="164"/>
          <ac:spMkLst>
            <pc:docMk/>
            <pc:sldMk cId="1759480380" sldId="259"/>
            <ac:spMk id="6" creationId="{16ACEEB4-89D2-27EA-ECD0-559C855FB045}"/>
          </ac:spMkLst>
        </pc:spChg>
        <pc:spChg chg="mod">
          <ac:chgData name="Paul Offord" userId="df161c6e3c3837b6" providerId="LiveId" clId="{C319C28A-32DF-4AD0-951F-1F61F95048D6}" dt="2024-10-25T13:37:03.022" v="4" actId="164"/>
          <ac:spMkLst>
            <pc:docMk/>
            <pc:sldMk cId="1759480380" sldId="259"/>
            <ac:spMk id="7" creationId="{8343F5FC-921C-4F87-39B4-BB7FD26C42F4}"/>
          </ac:spMkLst>
        </pc:spChg>
        <pc:spChg chg="mod">
          <ac:chgData name="Paul Offord" userId="df161c6e3c3837b6" providerId="LiveId" clId="{C319C28A-32DF-4AD0-951F-1F61F95048D6}" dt="2024-10-25T13:37:03.022" v="4" actId="164"/>
          <ac:spMkLst>
            <pc:docMk/>
            <pc:sldMk cId="1759480380" sldId="259"/>
            <ac:spMk id="8" creationId="{C7ABFE62-C81A-E676-0AFA-4BBF3A9C1243}"/>
          </ac:spMkLst>
        </pc:spChg>
        <pc:spChg chg="mod">
          <ac:chgData name="Paul Offord" userId="df161c6e3c3837b6" providerId="LiveId" clId="{C319C28A-32DF-4AD0-951F-1F61F95048D6}" dt="2024-10-25T13:37:03.022" v="4" actId="164"/>
          <ac:spMkLst>
            <pc:docMk/>
            <pc:sldMk cId="1759480380" sldId="259"/>
            <ac:spMk id="9" creationId="{4863EF72-D5B9-FB77-054C-DF0C308EEA27}"/>
          </ac:spMkLst>
        </pc:spChg>
        <pc:spChg chg="del">
          <ac:chgData name="Paul Offord" userId="df161c6e3c3837b6" providerId="LiveId" clId="{C319C28A-32DF-4AD0-951F-1F61F95048D6}" dt="2024-10-25T13:36:56.570" v="3" actId="478"/>
          <ac:spMkLst>
            <pc:docMk/>
            <pc:sldMk cId="1759480380" sldId="259"/>
            <ac:spMk id="10" creationId="{DD45A36D-6783-6AE4-26E8-D901E511E202}"/>
          </ac:spMkLst>
        </pc:spChg>
        <pc:spChg chg="del">
          <ac:chgData name="Paul Offord" userId="df161c6e3c3837b6" providerId="LiveId" clId="{C319C28A-32DF-4AD0-951F-1F61F95048D6}" dt="2024-10-25T13:36:56.570" v="3" actId="478"/>
          <ac:spMkLst>
            <pc:docMk/>
            <pc:sldMk cId="1759480380" sldId="259"/>
            <ac:spMk id="11" creationId="{C7BC5666-BC4A-616B-DC4E-94E9D6C235A9}"/>
          </ac:spMkLst>
        </pc:spChg>
        <pc:spChg chg="mod">
          <ac:chgData name="Paul Offord" userId="df161c6e3c3837b6" providerId="LiveId" clId="{C319C28A-32DF-4AD0-951F-1F61F95048D6}" dt="2024-10-25T13:37:03.022" v="4" actId="164"/>
          <ac:spMkLst>
            <pc:docMk/>
            <pc:sldMk cId="1759480380" sldId="259"/>
            <ac:spMk id="12" creationId="{B57CA81C-0029-2DC6-02D0-3273C30517D2}"/>
          </ac:spMkLst>
        </pc:spChg>
        <pc:spChg chg="mod">
          <ac:chgData name="Paul Offord" userId="df161c6e3c3837b6" providerId="LiveId" clId="{C319C28A-32DF-4AD0-951F-1F61F95048D6}" dt="2024-10-25T13:37:03.022" v="4" actId="164"/>
          <ac:spMkLst>
            <pc:docMk/>
            <pc:sldMk cId="1759480380" sldId="259"/>
            <ac:spMk id="13" creationId="{55DB90CB-3854-72AF-2CD5-F4FAB465239F}"/>
          </ac:spMkLst>
        </pc:spChg>
        <pc:spChg chg="del">
          <ac:chgData name="Paul Offord" userId="df161c6e3c3837b6" providerId="LiveId" clId="{C319C28A-32DF-4AD0-951F-1F61F95048D6}" dt="2024-10-25T13:36:56.570" v="3" actId="478"/>
          <ac:spMkLst>
            <pc:docMk/>
            <pc:sldMk cId="1759480380" sldId="259"/>
            <ac:spMk id="14" creationId="{77036C4B-12BE-390D-2BF2-887E0AAF168F}"/>
          </ac:spMkLst>
        </pc:spChg>
        <pc:spChg chg="del">
          <ac:chgData name="Paul Offord" userId="df161c6e3c3837b6" providerId="LiveId" clId="{C319C28A-32DF-4AD0-951F-1F61F95048D6}" dt="2024-10-25T13:36:56.570" v="3" actId="478"/>
          <ac:spMkLst>
            <pc:docMk/>
            <pc:sldMk cId="1759480380" sldId="259"/>
            <ac:spMk id="15" creationId="{9980873A-4351-E890-E248-89D585DBE23E}"/>
          </ac:spMkLst>
        </pc:spChg>
        <pc:spChg chg="del">
          <ac:chgData name="Paul Offord" userId="df161c6e3c3837b6" providerId="LiveId" clId="{C319C28A-32DF-4AD0-951F-1F61F95048D6}" dt="2024-10-25T13:36:56.570" v="3" actId="478"/>
          <ac:spMkLst>
            <pc:docMk/>
            <pc:sldMk cId="1759480380" sldId="259"/>
            <ac:spMk id="16" creationId="{739C7289-24E2-8E0B-4904-7E297BD64098}"/>
          </ac:spMkLst>
        </pc:spChg>
        <pc:spChg chg="del">
          <ac:chgData name="Paul Offord" userId="df161c6e3c3837b6" providerId="LiveId" clId="{C319C28A-32DF-4AD0-951F-1F61F95048D6}" dt="2024-10-25T13:36:56.570" v="3" actId="478"/>
          <ac:spMkLst>
            <pc:docMk/>
            <pc:sldMk cId="1759480380" sldId="259"/>
            <ac:spMk id="17" creationId="{BC770829-E19D-5C7D-6E05-FE90E7E2B557}"/>
          </ac:spMkLst>
        </pc:spChg>
        <pc:spChg chg="add del mod">
          <ac:chgData name="Paul Offord" userId="df161c6e3c3837b6" providerId="LiveId" clId="{C319C28A-32DF-4AD0-951F-1F61F95048D6}" dt="2024-10-25T13:36:49.810" v="2" actId="478"/>
          <ac:spMkLst>
            <pc:docMk/>
            <pc:sldMk cId="1759480380" sldId="259"/>
            <ac:spMk id="19" creationId="{84150731-0782-4ABE-DC92-331E3BFD86F6}"/>
          </ac:spMkLst>
        </pc:spChg>
        <pc:spChg chg="add mod">
          <ac:chgData name="Paul Offord" userId="df161c6e3c3837b6" providerId="LiveId" clId="{C319C28A-32DF-4AD0-951F-1F61F95048D6}" dt="2024-10-25T13:39:09.288" v="159" actId="1036"/>
          <ac:spMkLst>
            <pc:docMk/>
            <pc:sldMk cId="1759480380" sldId="259"/>
            <ac:spMk id="21" creationId="{AAF9FF2D-C790-E6DB-F81F-7B44256AC154}"/>
          </ac:spMkLst>
        </pc:spChg>
        <pc:grpChg chg="add mod">
          <ac:chgData name="Paul Offord" userId="df161c6e3c3837b6" providerId="LiveId" clId="{C319C28A-32DF-4AD0-951F-1F61F95048D6}" dt="2024-10-25T13:37:09.895" v="78" actId="1035"/>
          <ac:grpSpMkLst>
            <pc:docMk/>
            <pc:sldMk cId="1759480380" sldId="259"/>
            <ac:grpSpMk id="20" creationId="{C1B027D0-B733-A8F1-2528-4381C141128F}"/>
          </ac:grpSpMkLst>
        </pc:grpChg>
      </pc:sldChg>
      <pc:sldChg chg="addSp delSp modSp add mod">
        <pc:chgData name="Paul Offord" userId="df161c6e3c3837b6" providerId="LiveId" clId="{C319C28A-32DF-4AD0-951F-1F61F95048D6}" dt="2024-10-25T14:56:55.355" v="700" actId="2085"/>
        <pc:sldMkLst>
          <pc:docMk/>
          <pc:sldMk cId="347762137" sldId="260"/>
        </pc:sldMkLst>
        <pc:spChg chg="add mod">
          <ac:chgData name="Paul Offord" userId="df161c6e3c3837b6" providerId="LiveId" clId="{C319C28A-32DF-4AD0-951F-1F61F95048D6}" dt="2024-10-25T14:48:19.502" v="551" actId="20577"/>
          <ac:spMkLst>
            <pc:docMk/>
            <pc:sldMk cId="347762137" sldId="260"/>
            <ac:spMk id="2" creationId="{22900584-73FB-359B-8B3B-EDACB54508EB}"/>
          </ac:spMkLst>
        </pc:spChg>
        <pc:spChg chg="mod topLvl">
          <ac:chgData name="Paul Offord" userId="df161c6e3c3837b6" providerId="LiveId" clId="{C319C28A-32DF-4AD0-951F-1F61F95048D6}" dt="2024-10-25T14:56:55.355" v="700" actId="2085"/>
          <ac:spMkLst>
            <pc:docMk/>
            <pc:sldMk cId="347762137" sldId="260"/>
            <ac:spMk id="6" creationId="{A85CB4ED-F0D1-F3D7-8154-64DC94B7A114}"/>
          </ac:spMkLst>
        </pc:spChg>
        <pc:spChg chg="del mod topLvl">
          <ac:chgData name="Paul Offord" userId="df161c6e3c3837b6" providerId="LiveId" clId="{C319C28A-32DF-4AD0-951F-1F61F95048D6}" dt="2024-10-25T13:42:36.768" v="186" actId="478"/>
          <ac:spMkLst>
            <pc:docMk/>
            <pc:sldMk cId="347762137" sldId="260"/>
            <ac:spMk id="7" creationId="{33BFDC08-32EB-F8E1-BB79-CD038F03537D}"/>
          </ac:spMkLst>
        </pc:spChg>
        <pc:spChg chg="del mod topLvl">
          <ac:chgData name="Paul Offord" userId="df161c6e3c3837b6" providerId="LiveId" clId="{C319C28A-32DF-4AD0-951F-1F61F95048D6}" dt="2024-10-25T13:44:39.222" v="199" actId="478"/>
          <ac:spMkLst>
            <pc:docMk/>
            <pc:sldMk cId="347762137" sldId="260"/>
            <ac:spMk id="8" creationId="{1BE53075-2435-CA59-5E04-068C92870532}"/>
          </ac:spMkLst>
        </pc:spChg>
        <pc:spChg chg="del mod topLvl">
          <ac:chgData name="Paul Offord" userId="df161c6e3c3837b6" providerId="LiveId" clId="{C319C28A-32DF-4AD0-951F-1F61F95048D6}" dt="2024-10-25T13:44:37.102" v="198" actId="478"/>
          <ac:spMkLst>
            <pc:docMk/>
            <pc:sldMk cId="347762137" sldId="260"/>
            <ac:spMk id="9" creationId="{FF65CEBF-299D-B8F4-2874-E848906D598C}"/>
          </ac:spMkLst>
        </pc:spChg>
        <pc:spChg chg="mod topLvl">
          <ac:chgData name="Paul Offord" userId="df161c6e3c3837b6" providerId="LiveId" clId="{C319C28A-32DF-4AD0-951F-1F61F95048D6}" dt="2024-10-25T14:56:55.355" v="700" actId="2085"/>
          <ac:spMkLst>
            <pc:docMk/>
            <pc:sldMk cId="347762137" sldId="260"/>
            <ac:spMk id="12" creationId="{1C9867D7-C9A2-1BA5-D2D7-3C0A9B68FB93}"/>
          </ac:spMkLst>
        </pc:spChg>
        <pc:spChg chg="mod topLvl">
          <ac:chgData name="Paul Offord" userId="df161c6e3c3837b6" providerId="LiveId" clId="{C319C28A-32DF-4AD0-951F-1F61F95048D6}" dt="2024-10-25T14:56:55.355" v="700" actId="2085"/>
          <ac:spMkLst>
            <pc:docMk/>
            <pc:sldMk cId="347762137" sldId="260"/>
            <ac:spMk id="13" creationId="{6F7D6D25-45CC-B3DA-D29C-DFC620BCF1D0}"/>
          </ac:spMkLst>
        </pc:spChg>
        <pc:spChg chg="mod">
          <ac:chgData name="Paul Offord" userId="df161c6e3c3837b6" providerId="LiveId" clId="{C319C28A-32DF-4AD0-951F-1F61F95048D6}" dt="2024-10-25T13:42:21.703" v="184" actId="20577"/>
          <ac:spMkLst>
            <pc:docMk/>
            <pc:sldMk cId="347762137" sldId="260"/>
            <ac:spMk id="21" creationId="{864DF179-117A-2B93-73B9-78535B597E2E}"/>
          </ac:spMkLst>
        </pc:spChg>
        <pc:grpChg chg="del">
          <ac:chgData name="Paul Offord" userId="df161c6e3c3837b6" providerId="LiveId" clId="{C319C28A-32DF-4AD0-951F-1F61F95048D6}" dt="2024-10-25T13:42:31.417" v="185" actId="165"/>
          <ac:grpSpMkLst>
            <pc:docMk/>
            <pc:sldMk cId="347762137" sldId="260"/>
            <ac:grpSpMk id="20" creationId="{9E105D85-B634-3775-3F48-9865E3B08F10}"/>
          </ac:grpSpMkLst>
        </pc:grpChg>
        <pc:picChg chg="add mod">
          <ac:chgData name="Paul Offord" userId="df161c6e3c3837b6" providerId="LiveId" clId="{C319C28A-32DF-4AD0-951F-1F61F95048D6}" dt="2024-10-25T14:55:54.774" v="696"/>
          <ac:picMkLst>
            <pc:docMk/>
            <pc:sldMk cId="347762137" sldId="260"/>
            <ac:picMk id="3" creationId="{DA1BC1E4-7118-683F-B20C-D20170E1C64C}"/>
          </ac:picMkLst>
        </pc:picChg>
      </pc:sldChg>
      <pc:sldChg chg="add del setBg">
        <pc:chgData name="Paul Offord" userId="df161c6e3c3837b6" providerId="LiveId" clId="{C319C28A-32DF-4AD0-951F-1F61F95048D6}" dt="2024-10-25T13:42:10.283" v="181"/>
        <pc:sldMkLst>
          <pc:docMk/>
          <pc:sldMk cId="1170833125" sldId="261"/>
        </pc:sldMkLst>
      </pc:sldChg>
      <pc:sldChg chg="add del setBg">
        <pc:chgData name="Paul Offord" userId="df161c6e3c3837b6" providerId="LiveId" clId="{C319C28A-32DF-4AD0-951F-1F61F95048D6}" dt="2024-10-25T13:42:05.003" v="179"/>
        <pc:sldMkLst>
          <pc:docMk/>
          <pc:sldMk cId="1462851248" sldId="261"/>
        </pc:sldMkLst>
      </pc:sldChg>
      <pc:sldChg chg="addSp delSp modSp add mod">
        <pc:chgData name="Paul Offord" userId="df161c6e3c3837b6" providerId="LiveId" clId="{C319C28A-32DF-4AD0-951F-1F61F95048D6}" dt="2024-10-25T21:51:44.973" v="897" actId="478"/>
        <pc:sldMkLst>
          <pc:docMk/>
          <pc:sldMk cId="2437649070" sldId="261"/>
        </pc:sldMkLst>
        <pc:spChg chg="add mod">
          <ac:chgData name="Paul Offord" userId="df161c6e3c3837b6" providerId="LiveId" clId="{C319C28A-32DF-4AD0-951F-1F61F95048D6}" dt="2024-10-25T14:49:59.053" v="660"/>
          <ac:spMkLst>
            <pc:docMk/>
            <pc:sldMk cId="2437649070" sldId="261"/>
            <ac:spMk id="2" creationId="{64D50D96-4A5C-FFA0-540D-30A67471FC39}"/>
          </ac:spMkLst>
        </pc:spChg>
        <pc:spChg chg="mod topLvl">
          <ac:chgData name="Paul Offord" userId="df161c6e3c3837b6" providerId="LiveId" clId="{C319C28A-32DF-4AD0-951F-1F61F95048D6}" dt="2024-10-25T14:57:05.162" v="701" actId="2085"/>
          <ac:spMkLst>
            <pc:docMk/>
            <pc:sldMk cId="2437649070" sldId="261"/>
            <ac:spMk id="6" creationId="{207C78FA-A926-AC2A-A740-3D965FAC6CF1}"/>
          </ac:spMkLst>
        </pc:spChg>
        <pc:spChg chg="del mod topLvl">
          <ac:chgData name="Paul Offord" userId="df161c6e3c3837b6" providerId="LiveId" clId="{C319C28A-32DF-4AD0-951F-1F61F95048D6}" dt="2024-10-25T13:44:30.822" v="197" actId="478"/>
          <ac:spMkLst>
            <pc:docMk/>
            <pc:sldMk cId="2437649070" sldId="261"/>
            <ac:spMk id="7" creationId="{9C8A4AD6-FC52-A49B-2AA8-C602FD6D8F12}"/>
          </ac:spMkLst>
        </pc:spChg>
        <pc:spChg chg="mod topLvl">
          <ac:chgData name="Paul Offord" userId="df161c6e3c3837b6" providerId="LiveId" clId="{C319C28A-32DF-4AD0-951F-1F61F95048D6}" dt="2024-10-25T14:57:05.162" v="701" actId="2085"/>
          <ac:spMkLst>
            <pc:docMk/>
            <pc:sldMk cId="2437649070" sldId="261"/>
            <ac:spMk id="8" creationId="{D6184127-BE86-62AC-906E-C8A2E2D3C8BA}"/>
          </ac:spMkLst>
        </pc:spChg>
        <pc:spChg chg="mod topLvl">
          <ac:chgData name="Paul Offord" userId="df161c6e3c3837b6" providerId="LiveId" clId="{C319C28A-32DF-4AD0-951F-1F61F95048D6}" dt="2024-10-25T14:57:05.162" v="701" actId="2085"/>
          <ac:spMkLst>
            <pc:docMk/>
            <pc:sldMk cId="2437649070" sldId="261"/>
            <ac:spMk id="9" creationId="{9FF9EB4E-B98E-EE95-8EBB-8EE1E88751B0}"/>
          </ac:spMkLst>
        </pc:spChg>
        <pc:spChg chg="del mod topLvl">
          <ac:chgData name="Paul Offord" userId="df161c6e3c3837b6" providerId="LiveId" clId="{C319C28A-32DF-4AD0-951F-1F61F95048D6}" dt="2024-10-25T21:51:42.323" v="896" actId="478"/>
          <ac:spMkLst>
            <pc:docMk/>
            <pc:sldMk cId="2437649070" sldId="261"/>
            <ac:spMk id="12" creationId="{27D3D980-B497-D30C-E5CE-786D27E58799}"/>
          </ac:spMkLst>
        </pc:spChg>
        <pc:spChg chg="del mod topLvl">
          <ac:chgData name="Paul Offord" userId="df161c6e3c3837b6" providerId="LiveId" clId="{C319C28A-32DF-4AD0-951F-1F61F95048D6}" dt="2024-10-25T21:51:44.973" v="897" actId="478"/>
          <ac:spMkLst>
            <pc:docMk/>
            <pc:sldMk cId="2437649070" sldId="261"/>
            <ac:spMk id="13" creationId="{0FFC512D-41F5-BAFC-9965-2B37846DE44A}"/>
          </ac:spMkLst>
        </pc:spChg>
        <pc:spChg chg="mod">
          <ac:chgData name="Paul Offord" userId="df161c6e3c3837b6" providerId="LiveId" clId="{C319C28A-32DF-4AD0-951F-1F61F95048D6}" dt="2024-10-25T13:43:56.347" v="193" actId="20577"/>
          <ac:spMkLst>
            <pc:docMk/>
            <pc:sldMk cId="2437649070" sldId="261"/>
            <ac:spMk id="21" creationId="{58211881-D653-CAD1-96F7-62D392BDAF8F}"/>
          </ac:spMkLst>
        </pc:spChg>
        <pc:grpChg chg="add del">
          <ac:chgData name="Paul Offord" userId="df161c6e3c3837b6" providerId="LiveId" clId="{C319C28A-32DF-4AD0-951F-1F61F95048D6}" dt="2024-10-25T13:44:27.220" v="196" actId="165"/>
          <ac:grpSpMkLst>
            <pc:docMk/>
            <pc:sldMk cId="2437649070" sldId="261"/>
            <ac:grpSpMk id="20" creationId="{4335C2DC-F0E8-7C03-CA26-71E0955A640C}"/>
          </ac:grpSpMkLst>
        </pc:grpChg>
        <pc:picChg chg="add mod">
          <ac:chgData name="Paul Offord" userId="df161c6e3c3837b6" providerId="LiveId" clId="{C319C28A-32DF-4AD0-951F-1F61F95048D6}" dt="2024-10-25T14:55:57.816" v="697"/>
          <ac:picMkLst>
            <pc:docMk/>
            <pc:sldMk cId="2437649070" sldId="261"/>
            <ac:picMk id="3" creationId="{70C07548-7320-AB10-E831-42D211D3171B}"/>
          </ac:picMkLst>
        </pc:picChg>
      </pc:sldChg>
      <pc:sldChg chg="addSp delSp modSp add mod">
        <pc:chgData name="Paul Offord" userId="df161c6e3c3837b6" providerId="LiveId" clId="{C319C28A-32DF-4AD0-951F-1F61F95048D6}" dt="2024-10-25T21:52:08.108" v="902" actId="478"/>
        <pc:sldMkLst>
          <pc:docMk/>
          <pc:sldMk cId="3482646019" sldId="262"/>
        </pc:sldMkLst>
        <pc:spChg chg="add mod">
          <ac:chgData name="Paul Offord" userId="df161c6e3c3837b6" providerId="LiveId" clId="{C319C28A-32DF-4AD0-951F-1F61F95048D6}" dt="2024-10-25T14:50:01.626" v="661"/>
          <ac:spMkLst>
            <pc:docMk/>
            <pc:sldMk cId="3482646019" sldId="262"/>
            <ac:spMk id="2" creationId="{DACFA8BE-660A-B62E-B21A-BED5D72712C8}"/>
          </ac:spMkLst>
        </pc:spChg>
        <pc:spChg chg="mod topLvl">
          <ac:chgData name="Paul Offord" userId="df161c6e3c3837b6" providerId="LiveId" clId="{C319C28A-32DF-4AD0-951F-1F61F95048D6}" dt="2024-10-25T21:51:55.153" v="898" actId="165"/>
          <ac:spMkLst>
            <pc:docMk/>
            <pc:sldMk cId="3482646019" sldId="262"/>
            <ac:spMk id="6" creationId="{D75CE9AA-5233-5176-E4CA-EF958D32AE34}"/>
          </ac:spMkLst>
        </pc:spChg>
        <pc:spChg chg="mod topLvl">
          <ac:chgData name="Paul Offord" userId="df161c6e3c3837b6" providerId="LiveId" clId="{C319C28A-32DF-4AD0-951F-1F61F95048D6}" dt="2024-10-25T21:51:55.153" v="898" actId="165"/>
          <ac:spMkLst>
            <pc:docMk/>
            <pc:sldMk cId="3482646019" sldId="262"/>
            <ac:spMk id="7" creationId="{90EE2574-7CEA-E131-E3AE-DEA6396B6D28}"/>
          </ac:spMkLst>
        </pc:spChg>
        <pc:spChg chg="del mod topLvl">
          <ac:chgData name="Paul Offord" userId="df161c6e3c3837b6" providerId="LiveId" clId="{C319C28A-32DF-4AD0-951F-1F61F95048D6}" dt="2024-10-25T21:52:08.108" v="902" actId="478"/>
          <ac:spMkLst>
            <pc:docMk/>
            <pc:sldMk cId="3482646019" sldId="262"/>
            <ac:spMk id="8" creationId="{9545DFF7-78C4-A7E6-7C7C-C276C51ADDB1}"/>
          </ac:spMkLst>
        </pc:spChg>
        <pc:spChg chg="del mod topLvl">
          <ac:chgData name="Paul Offord" userId="df161c6e3c3837b6" providerId="LiveId" clId="{C319C28A-32DF-4AD0-951F-1F61F95048D6}" dt="2024-10-25T21:52:03.353" v="900" actId="478"/>
          <ac:spMkLst>
            <pc:docMk/>
            <pc:sldMk cId="3482646019" sldId="262"/>
            <ac:spMk id="9" creationId="{25C6E974-BD23-8870-560D-39F3EFB4BF57}"/>
          </ac:spMkLst>
        </pc:spChg>
        <pc:spChg chg="del mod topLvl">
          <ac:chgData name="Paul Offord" userId="df161c6e3c3837b6" providerId="LiveId" clId="{C319C28A-32DF-4AD0-951F-1F61F95048D6}" dt="2024-10-25T21:51:59.095" v="899" actId="478"/>
          <ac:spMkLst>
            <pc:docMk/>
            <pc:sldMk cId="3482646019" sldId="262"/>
            <ac:spMk id="12" creationId="{BBDE7B53-4F75-50F0-9379-FD4CC81923D5}"/>
          </ac:spMkLst>
        </pc:spChg>
        <pc:spChg chg="del mod topLvl">
          <ac:chgData name="Paul Offord" userId="df161c6e3c3837b6" providerId="LiveId" clId="{C319C28A-32DF-4AD0-951F-1F61F95048D6}" dt="2024-10-25T21:52:06.339" v="901" actId="478"/>
          <ac:spMkLst>
            <pc:docMk/>
            <pc:sldMk cId="3482646019" sldId="262"/>
            <ac:spMk id="13" creationId="{1F5549D1-0915-4514-8608-C2A4885D5689}"/>
          </ac:spMkLst>
        </pc:spChg>
        <pc:spChg chg="mod">
          <ac:chgData name="Paul Offord" userId="df161c6e3c3837b6" providerId="LiveId" clId="{C319C28A-32DF-4AD0-951F-1F61F95048D6}" dt="2024-10-25T14:59:20.503" v="708" actId="207"/>
          <ac:spMkLst>
            <pc:docMk/>
            <pc:sldMk cId="3482646019" sldId="262"/>
            <ac:spMk id="21" creationId="{F4A8C8F4-6AEE-6C04-B693-E0E506A9516D}"/>
          </ac:spMkLst>
        </pc:spChg>
        <pc:grpChg chg="del mod">
          <ac:chgData name="Paul Offord" userId="df161c6e3c3837b6" providerId="LiveId" clId="{C319C28A-32DF-4AD0-951F-1F61F95048D6}" dt="2024-10-25T21:51:55.153" v="898" actId="165"/>
          <ac:grpSpMkLst>
            <pc:docMk/>
            <pc:sldMk cId="3482646019" sldId="262"/>
            <ac:grpSpMk id="20" creationId="{835D41AB-CAE4-CC8F-022B-E6FFD95B657B}"/>
          </ac:grpSpMkLst>
        </pc:grpChg>
        <pc:picChg chg="add mod">
          <ac:chgData name="Paul Offord" userId="df161c6e3c3837b6" providerId="LiveId" clId="{C319C28A-32DF-4AD0-951F-1F61F95048D6}" dt="2024-10-25T14:56:00.384" v="698"/>
          <ac:picMkLst>
            <pc:docMk/>
            <pc:sldMk cId="3482646019" sldId="262"/>
            <ac:picMk id="3" creationId="{0BBFF9D4-87B7-D5F0-5A79-C1F8AF204249}"/>
          </ac:picMkLst>
        </pc:picChg>
      </pc:sldChg>
      <pc:sldChg chg="addSp delSp modSp add mod delAnim modAnim">
        <pc:chgData name="Paul Offord" userId="df161c6e3c3837b6" providerId="LiveId" clId="{C319C28A-32DF-4AD0-951F-1F61F95048D6}" dt="2024-10-25T21:52:23.668" v="906" actId="478"/>
        <pc:sldMkLst>
          <pc:docMk/>
          <pc:sldMk cId="1367939132" sldId="263"/>
        </pc:sldMkLst>
        <pc:spChg chg="add mod">
          <ac:chgData name="Paul Offord" userId="df161c6e3c3837b6" providerId="LiveId" clId="{C319C28A-32DF-4AD0-951F-1F61F95048D6}" dt="2024-10-25T14:50:03.500" v="662"/>
          <ac:spMkLst>
            <pc:docMk/>
            <pc:sldMk cId="1367939132" sldId="263"/>
            <ac:spMk id="2" creationId="{B007279B-2172-1490-E577-2A14E7083729}"/>
          </ac:spMkLst>
        </pc:spChg>
        <pc:spChg chg="mod topLvl">
          <ac:chgData name="Paul Offord" userId="df161c6e3c3837b6" providerId="LiveId" clId="{C319C28A-32DF-4AD0-951F-1F61F95048D6}" dt="2024-10-25T14:57:19.632" v="703" actId="2085"/>
          <ac:spMkLst>
            <pc:docMk/>
            <pc:sldMk cId="1367939132" sldId="263"/>
            <ac:spMk id="6" creationId="{B6261FE8-5AA1-B881-8229-65933B846379}"/>
          </ac:spMkLst>
        </pc:spChg>
        <pc:spChg chg="mod topLvl">
          <ac:chgData name="Paul Offord" userId="df161c6e3c3837b6" providerId="LiveId" clId="{C319C28A-32DF-4AD0-951F-1F61F95048D6}" dt="2024-10-25T14:57:19.632" v="703" actId="2085"/>
          <ac:spMkLst>
            <pc:docMk/>
            <pc:sldMk cId="1367939132" sldId="263"/>
            <ac:spMk id="7" creationId="{D374300E-5C1B-8219-7392-35DA53CB9AE4}"/>
          </ac:spMkLst>
        </pc:spChg>
        <pc:spChg chg="del mod topLvl">
          <ac:chgData name="Paul Offord" userId="df161c6e3c3837b6" providerId="LiveId" clId="{C319C28A-32DF-4AD0-951F-1F61F95048D6}" dt="2024-10-25T21:52:21.233" v="905" actId="478"/>
          <ac:spMkLst>
            <pc:docMk/>
            <pc:sldMk cId="1367939132" sldId="263"/>
            <ac:spMk id="8" creationId="{FF6FF69B-C0C7-1100-4F2D-1923AB9AEED4}"/>
          </ac:spMkLst>
        </pc:spChg>
        <pc:spChg chg="del mod topLvl">
          <ac:chgData name="Paul Offord" userId="df161c6e3c3837b6" providerId="LiveId" clId="{C319C28A-32DF-4AD0-951F-1F61F95048D6}" dt="2024-10-25T21:52:18.891" v="904" actId="478"/>
          <ac:spMkLst>
            <pc:docMk/>
            <pc:sldMk cId="1367939132" sldId="263"/>
            <ac:spMk id="9" creationId="{A5E13541-2462-463C-5FFC-E56A7B88A787}"/>
          </ac:spMkLst>
        </pc:spChg>
        <pc:spChg chg="del mod topLvl">
          <ac:chgData name="Paul Offord" userId="df161c6e3c3837b6" providerId="LiveId" clId="{C319C28A-32DF-4AD0-951F-1F61F95048D6}" dt="2024-10-25T21:52:14.635" v="903" actId="478"/>
          <ac:spMkLst>
            <pc:docMk/>
            <pc:sldMk cId="1367939132" sldId="263"/>
            <ac:spMk id="12" creationId="{B4ED84EE-FF2F-6622-DDF9-415430B68D47}"/>
          </ac:spMkLst>
        </pc:spChg>
        <pc:spChg chg="del mod topLvl">
          <ac:chgData name="Paul Offord" userId="df161c6e3c3837b6" providerId="LiveId" clId="{C319C28A-32DF-4AD0-951F-1F61F95048D6}" dt="2024-10-25T21:52:23.668" v="906" actId="478"/>
          <ac:spMkLst>
            <pc:docMk/>
            <pc:sldMk cId="1367939132" sldId="263"/>
            <ac:spMk id="13" creationId="{0C744EB5-7A64-A252-6092-019620F3B92B}"/>
          </ac:spMkLst>
        </pc:spChg>
        <pc:spChg chg="mod">
          <ac:chgData name="Paul Offord" userId="df161c6e3c3837b6" providerId="LiveId" clId="{C319C28A-32DF-4AD0-951F-1F61F95048D6}" dt="2024-10-25T14:58:05.238" v="704" actId="207"/>
          <ac:spMkLst>
            <pc:docMk/>
            <pc:sldMk cId="1367939132" sldId="263"/>
            <ac:spMk id="21" creationId="{CE888724-5BEA-F1E1-3F52-272B5366D1F4}"/>
          </ac:spMkLst>
        </pc:spChg>
        <pc:grpChg chg="del">
          <ac:chgData name="Paul Offord" userId="df161c6e3c3837b6" providerId="LiveId" clId="{C319C28A-32DF-4AD0-951F-1F61F95048D6}" dt="2024-10-25T13:45:19.927" v="203" actId="165"/>
          <ac:grpSpMkLst>
            <pc:docMk/>
            <pc:sldMk cId="1367939132" sldId="263"/>
            <ac:grpSpMk id="20" creationId="{CDC108EA-D974-A09F-D93B-19C9007B2932}"/>
          </ac:grpSpMkLst>
        </pc:grpChg>
        <pc:picChg chg="add mod">
          <ac:chgData name="Paul Offord" userId="df161c6e3c3837b6" providerId="LiveId" clId="{C319C28A-32DF-4AD0-951F-1F61F95048D6}" dt="2024-10-25T14:56:02.626" v="699"/>
          <ac:picMkLst>
            <pc:docMk/>
            <pc:sldMk cId="1367939132" sldId="263"/>
            <ac:picMk id="3" creationId="{0CD12441-1A43-19B3-A17E-3175921C5E6F}"/>
          </ac:picMkLst>
        </pc:picChg>
      </pc:sldChg>
      <pc:sldChg chg="add del">
        <pc:chgData name="Paul Offord" userId="df161c6e3c3837b6" providerId="LiveId" clId="{C319C28A-32DF-4AD0-951F-1F61F95048D6}" dt="2024-10-25T14:09:56.624" v="350" actId="2696"/>
        <pc:sldMkLst>
          <pc:docMk/>
          <pc:sldMk cId="1529644870" sldId="264"/>
        </pc:sldMkLst>
      </pc:sldChg>
      <pc:sldChg chg="addSp delSp modSp add mod">
        <pc:chgData name="Paul Offord" userId="df161c6e3c3837b6" providerId="LiveId" clId="{C319C28A-32DF-4AD0-951F-1F61F95048D6}" dt="2024-10-25T14:55:23.209" v="684"/>
        <pc:sldMkLst>
          <pc:docMk/>
          <pc:sldMk cId="2942168405" sldId="265"/>
        </pc:sldMkLst>
        <pc:spChg chg="add mod">
          <ac:chgData name="Paul Offord" userId="df161c6e3c3837b6" providerId="LiveId" clId="{C319C28A-32DF-4AD0-951F-1F61F95048D6}" dt="2024-10-25T14:13:13.273" v="400" actId="1038"/>
          <ac:spMkLst>
            <pc:docMk/>
            <pc:sldMk cId="2942168405" sldId="265"/>
            <ac:spMk id="2" creationId="{F9D40CF7-781C-0287-CCD3-BB51EBC8B90D}"/>
          </ac:spMkLst>
        </pc:spChg>
        <pc:spChg chg="add mod">
          <ac:chgData name="Paul Offord" userId="df161c6e3c3837b6" providerId="LiveId" clId="{C319C28A-32DF-4AD0-951F-1F61F95048D6}" dt="2024-10-25T14:00:29.292" v="316" actId="1076"/>
          <ac:spMkLst>
            <pc:docMk/>
            <pc:sldMk cId="2942168405" sldId="265"/>
            <ac:spMk id="3" creationId="{F7B2E3C1-1051-B23F-EBEA-7859824F4E84}"/>
          </ac:spMkLst>
        </pc:spChg>
        <pc:spChg chg="add mod">
          <ac:chgData name="Paul Offord" userId="df161c6e3c3837b6" providerId="LiveId" clId="{C319C28A-32DF-4AD0-951F-1F61F95048D6}" dt="2024-10-25T14:13:51.243" v="404" actId="408"/>
          <ac:spMkLst>
            <pc:docMk/>
            <pc:sldMk cId="2942168405" sldId="265"/>
            <ac:spMk id="4" creationId="{AF69A83A-9FF2-8B0E-1FB9-8AC003F40775}"/>
          </ac:spMkLst>
        </pc:spChg>
        <pc:spChg chg="add mod">
          <ac:chgData name="Paul Offord" userId="df161c6e3c3837b6" providerId="LiveId" clId="{C319C28A-32DF-4AD0-951F-1F61F95048D6}" dt="2024-10-25T14:19:09.059" v="428" actId="207"/>
          <ac:spMkLst>
            <pc:docMk/>
            <pc:sldMk cId="2942168405" sldId="265"/>
            <ac:spMk id="5" creationId="{8082F143-EF4C-7D66-48C3-FECF1C2DDF39}"/>
          </ac:spMkLst>
        </pc:spChg>
        <pc:spChg chg="add mod">
          <ac:chgData name="Paul Offord" userId="df161c6e3c3837b6" providerId="LiveId" clId="{C319C28A-32DF-4AD0-951F-1F61F95048D6}" dt="2024-10-25T14:19:09.059" v="428" actId="207"/>
          <ac:spMkLst>
            <pc:docMk/>
            <pc:sldMk cId="2942168405" sldId="265"/>
            <ac:spMk id="10" creationId="{734F6A9B-1FB1-A2B9-D389-9B4CB00BD5DA}"/>
          </ac:spMkLst>
        </pc:spChg>
        <pc:spChg chg="add mod">
          <ac:chgData name="Paul Offord" userId="df161c6e3c3837b6" providerId="LiveId" clId="{C319C28A-32DF-4AD0-951F-1F61F95048D6}" dt="2024-10-25T14:19:09.059" v="428" actId="207"/>
          <ac:spMkLst>
            <pc:docMk/>
            <pc:sldMk cId="2942168405" sldId="265"/>
            <ac:spMk id="11" creationId="{2EAE2D72-44A0-57FC-2F5A-2B7C9734A2C5}"/>
          </ac:spMkLst>
        </pc:spChg>
        <pc:spChg chg="add mod">
          <ac:chgData name="Paul Offord" userId="df161c6e3c3837b6" providerId="LiveId" clId="{C319C28A-32DF-4AD0-951F-1F61F95048D6}" dt="2024-10-25T14:19:09.059" v="428" actId="207"/>
          <ac:spMkLst>
            <pc:docMk/>
            <pc:sldMk cId="2942168405" sldId="265"/>
            <ac:spMk id="14" creationId="{E8CE5130-5D7D-3159-09D7-5794C0FCB64B}"/>
          </ac:spMkLst>
        </pc:spChg>
        <pc:spChg chg="add mod">
          <ac:chgData name="Paul Offord" userId="df161c6e3c3837b6" providerId="LiveId" clId="{C319C28A-32DF-4AD0-951F-1F61F95048D6}" dt="2024-10-25T14:19:09.059" v="428" actId="207"/>
          <ac:spMkLst>
            <pc:docMk/>
            <pc:sldMk cId="2942168405" sldId="265"/>
            <ac:spMk id="15" creationId="{EEF2B644-0EFE-5BF2-5CAF-C2931F530DA0}"/>
          </ac:spMkLst>
        </pc:spChg>
        <pc:spChg chg="add mod">
          <ac:chgData name="Paul Offord" userId="df161c6e3c3837b6" providerId="LiveId" clId="{C319C28A-32DF-4AD0-951F-1F61F95048D6}" dt="2024-10-25T14:19:09.059" v="428" actId="207"/>
          <ac:spMkLst>
            <pc:docMk/>
            <pc:sldMk cId="2942168405" sldId="265"/>
            <ac:spMk id="16" creationId="{F94BED64-E133-4997-2F07-D5213928682B}"/>
          </ac:spMkLst>
        </pc:spChg>
        <pc:spChg chg="add mod">
          <ac:chgData name="Paul Offord" userId="df161c6e3c3837b6" providerId="LiveId" clId="{C319C28A-32DF-4AD0-951F-1F61F95048D6}" dt="2024-10-25T14:19:09.059" v="428" actId="207"/>
          <ac:spMkLst>
            <pc:docMk/>
            <pc:sldMk cId="2942168405" sldId="265"/>
            <ac:spMk id="17" creationId="{6C4029BA-59F9-96F2-60AE-157DDBEED105}"/>
          </ac:spMkLst>
        </pc:spChg>
        <pc:spChg chg="add del mod">
          <ac:chgData name="Paul Offord" userId="df161c6e3c3837b6" providerId="LiveId" clId="{C319C28A-32DF-4AD0-951F-1F61F95048D6}" dt="2024-10-25T14:19:09.059" v="428" actId="207"/>
          <ac:spMkLst>
            <pc:docMk/>
            <pc:sldMk cId="2942168405" sldId="265"/>
            <ac:spMk id="18" creationId="{C60C2A86-B124-239B-AA7D-560586CFDA72}"/>
          </ac:spMkLst>
        </pc:spChg>
        <pc:spChg chg="add mod">
          <ac:chgData name="Paul Offord" userId="df161c6e3c3837b6" providerId="LiveId" clId="{C319C28A-32DF-4AD0-951F-1F61F95048D6}" dt="2024-10-25T14:19:09.059" v="428" actId="207"/>
          <ac:spMkLst>
            <pc:docMk/>
            <pc:sldMk cId="2942168405" sldId="265"/>
            <ac:spMk id="19" creationId="{EB073A24-0AAF-62F6-B782-730082D1509C}"/>
          </ac:spMkLst>
        </pc:spChg>
        <pc:spChg chg="add mod">
          <ac:chgData name="Paul Offord" userId="df161c6e3c3837b6" providerId="LiveId" clId="{C319C28A-32DF-4AD0-951F-1F61F95048D6}" dt="2024-10-25T14:21:19.207" v="446" actId="20577"/>
          <ac:spMkLst>
            <pc:docMk/>
            <pc:sldMk cId="2942168405" sldId="265"/>
            <ac:spMk id="22" creationId="{326AB0E9-7102-37F6-B076-83A207555F6B}"/>
          </ac:spMkLst>
        </pc:spChg>
        <pc:grpChg chg="del mod">
          <ac:chgData name="Paul Offord" userId="df161c6e3c3837b6" providerId="LiveId" clId="{C319C28A-32DF-4AD0-951F-1F61F95048D6}" dt="2024-10-25T14:08:09.495" v="346" actId="478"/>
          <ac:grpSpMkLst>
            <pc:docMk/>
            <pc:sldMk cId="2942168405" sldId="265"/>
            <ac:grpSpMk id="20" creationId="{0195631D-DD96-F6C7-6EC4-D2C8CE0D1D5E}"/>
          </ac:grpSpMkLst>
        </pc:grpChg>
        <pc:picChg chg="add mod">
          <ac:chgData name="Paul Offord" userId="df161c6e3c3837b6" providerId="LiveId" clId="{C319C28A-32DF-4AD0-951F-1F61F95048D6}" dt="2024-10-25T14:55:23.209" v="684"/>
          <ac:picMkLst>
            <pc:docMk/>
            <pc:sldMk cId="2942168405" sldId="265"/>
            <ac:picMk id="23" creationId="{5F8155B0-279E-A1CF-478F-7A34A59D94EB}"/>
          </ac:picMkLst>
        </pc:picChg>
      </pc:sldChg>
      <pc:sldChg chg="addSp modSp add mod">
        <pc:chgData name="Paul Offord" userId="df161c6e3c3837b6" providerId="LiveId" clId="{C319C28A-32DF-4AD0-951F-1F61F95048D6}" dt="2024-10-25T14:55:25.414" v="685"/>
        <pc:sldMkLst>
          <pc:docMk/>
          <pc:sldMk cId="759255673" sldId="266"/>
        </pc:sldMkLst>
        <pc:spChg chg="add mod">
          <ac:chgData name="Paul Offord" userId="df161c6e3c3837b6" providerId="LiveId" clId="{C319C28A-32DF-4AD0-951F-1F61F95048D6}" dt="2024-10-25T14:45:00.228" v="528" actId="20577"/>
          <ac:spMkLst>
            <pc:docMk/>
            <pc:sldMk cId="759255673" sldId="266"/>
            <ac:spMk id="6" creationId="{78617DE9-EDDA-204B-8073-FCC1AF0918A6}"/>
          </ac:spMkLst>
        </pc:spChg>
        <pc:spChg chg="mod">
          <ac:chgData name="Paul Offord" userId="df161c6e3c3837b6" providerId="LiveId" clId="{C319C28A-32DF-4AD0-951F-1F61F95048D6}" dt="2024-10-25T14:18:16.775" v="427" actId="207"/>
          <ac:spMkLst>
            <pc:docMk/>
            <pc:sldMk cId="759255673" sldId="266"/>
            <ac:spMk id="10" creationId="{14C029C1-A216-36D0-A58E-32362D01FB07}"/>
          </ac:spMkLst>
        </pc:spChg>
        <pc:spChg chg="mod">
          <ac:chgData name="Paul Offord" userId="df161c6e3c3837b6" providerId="LiveId" clId="{C319C28A-32DF-4AD0-951F-1F61F95048D6}" dt="2024-10-25T14:18:16.775" v="427" actId="207"/>
          <ac:spMkLst>
            <pc:docMk/>
            <pc:sldMk cId="759255673" sldId="266"/>
            <ac:spMk id="11" creationId="{920CAEBD-2A21-B506-9FE7-0D479F3B9871}"/>
          </ac:spMkLst>
        </pc:spChg>
        <pc:spChg chg="mod">
          <ac:chgData name="Paul Offord" userId="df161c6e3c3837b6" providerId="LiveId" clId="{C319C28A-32DF-4AD0-951F-1F61F95048D6}" dt="2024-10-25T14:18:16.775" v="427" actId="207"/>
          <ac:spMkLst>
            <pc:docMk/>
            <pc:sldMk cId="759255673" sldId="266"/>
            <ac:spMk id="14" creationId="{AB56CC9B-647F-9C31-56AF-9DB39A4471FE}"/>
          </ac:spMkLst>
        </pc:spChg>
        <pc:spChg chg="mod">
          <ac:chgData name="Paul Offord" userId="df161c6e3c3837b6" providerId="LiveId" clId="{C319C28A-32DF-4AD0-951F-1F61F95048D6}" dt="2024-10-25T14:18:16.775" v="427" actId="207"/>
          <ac:spMkLst>
            <pc:docMk/>
            <pc:sldMk cId="759255673" sldId="266"/>
            <ac:spMk id="15" creationId="{3D12D399-B601-50AA-D719-AD896C513C1E}"/>
          </ac:spMkLst>
        </pc:spChg>
        <pc:spChg chg="mod">
          <ac:chgData name="Paul Offord" userId="df161c6e3c3837b6" providerId="LiveId" clId="{C319C28A-32DF-4AD0-951F-1F61F95048D6}" dt="2024-10-25T14:18:16.775" v="427" actId="207"/>
          <ac:spMkLst>
            <pc:docMk/>
            <pc:sldMk cId="759255673" sldId="266"/>
            <ac:spMk id="16" creationId="{5E9E38E7-3F2A-3A41-6B20-5B6064DC5152}"/>
          </ac:spMkLst>
        </pc:spChg>
        <pc:spChg chg="mod">
          <ac:chgData name="Paul Offord" userId="df161c6e3c3837b6" providerId="LiveId" clId="{C319C28A-32DF-4AD0-951F-1F61F95048D6}" dt="2024-10-25T14:18:16.775" v="427" actId="207"/>
          <ac:spMkLst>
            <pc:docMk/>
            <pc:sldMk cId="759255673" sldId="266"/>
            <ac:spMk id="17" creationId="{A2260C06-6AEF-B6FA-AFC3-B803EA6B3AA8}"/>
          </ac:spMkLst>
        </pc:spChg>
        <pc:spChg chg="mod">
          <ac:chgData name="Paul Offord" userId="df161c6e3c3837b6" providerId="LiveId" clId="{C319C28A-32DF-4AD0-951F-1F61F95048D6}" dt="2024-10-25T14:18:16.775" v="427" actId="207"/>
          <ac:spMkLst>
            <pc:docMk/>
            <pc:sldMk cId="759255673" sldId="266"/>
            <ac:spMk id="18" creationId="{E3B90FB2-0A85-6B6B-BE19-593AB93FD60F}"/>
          </ac:spMkLst>
        </pc:spChg>
        <pc:spChg chg="mod">
          <ac:chgData name="Paul Offord" userId="df161c6e3c3837b6" providerId="LiveId" clId="{C319C28A-32DF-4AD0-951F-1F61F95048D6}" dt="2024-10-25T14:38:50.010" v="511" actId="207"/>
          <ac:spMkLst>
            <pc:docMk/>
            <pc:sldMk cId="759255673" sldId="266"/>
            <ac:spMk id="19" creationId="{E2C9C1A4-4ECF-BF66-9FCC-B9AD12FEF5BC}"/>
          </ac:spMkLst>
        </pc:spChg>
        <pc:picChg chg="add mod">
          <ac:chgData name="Paul Offord" userId="df161c6e3c3837b6" providerId="LiveId" clId="{C319C28A-32DF-4AD0-951F-1F61F95048D6}" dt="2024-10-25T14:55:25.414" v="685"/>
          <ac:picMkLst>
            <pc:docMk/>
            <pc:sldMk cId="759255673" sldId="266"/>
            <ac:picMk id="7" creationId="{FF32F518-16F1-FC67-8E40-714FAB03F7D4}"/>
          </ac:picMkLst>
        </pc:picChg>
      </pc:sldChg>
      <pc:sldChg chg="add del setBg">
        <pc:chgData name="Paul Offord" userId="df161c6e3c3837b6" providerId="LiveId" clId="{C319C28A-32DF-4AD0-951F-1F61F95048D6}" dt="2024-10-25T14:14:35.411" v="407"/>
        <pc:sldMkLst>
          <pc:docMk/>
          <pc:sldMk cId="3282361881" sldId="266"/>
        </pc:sldMkLst>
      </pc:sldChg>
      <pc:sldChg chg="addSp modSp add mod">
        <pc:chgData name="Paul Offord" userId="df161c6e3c3837b6" providerId="LiveId" clId="{C319C28A-32DF-4AD0-951F-1F61F95048D6}" dt="2024-10-25T14:55:32.586" v="687"/>
        <pc:sldMkLst>
          <pc:docMk/>
          <pc:sldMk cId="3674455157" sldId="267"/>
        </pc:sldMkLst>
        <pc:spChg chg="add mod">
          <ac:chgData name="Paul Offord" userId="df161c6e3c3837b6" providerId="LiveId" clId="{C319C28A-32DF-4AD0-951F-1F61F95048D6}" dt="2024-10-25T14:24:40.184" v="465" actId="20577"/>
          <ac:spMkLst>
            <pc:docMk/>
            <pc:sldMk cId="3674455157" sldId="267"/>
            <ac:spMk id="6" creationId="{4E575232-A64B-7911-1063-65BCCA83B317}"/>
          </ac:spMkLst>
        </pc:spChg>
        <pc:spChg chg="mod">
          <ac:chgData name="Paul Offord" userId="df161c6e3c3837b6" providerId="LiveId" clId="{C319C28A-32DF-4AD0-951F-1F61F95048D6}" dt="2024-10-25T14:17:59.107" v="424" actId="207"/>
          <ac:spMkLst>
            <pc:docMk/>
            <pc:sldMk cId="3674455157" sldId="267"/>
            <ac:spMk id="10" creationId="{7DEC3701-44E3-347A-8206-807E5F9F7E9F}"/>
          </ac:spMkLst>
        </pc:spChg>
        <pc:spChg chg="mod">
          <ac:chgData name="Paul Offord" userId="df161c6e3c3837b6" providerId="LiveId" clId="{C319C28A-32DF-4AD0-951F-1F61F95048D6}" dt="2024-10-25T14:17:59.107" v="424" actId="207"/>
          <ac:spMkLst>
            <pc:docMk/>
            <pc:sldMk cId="3674455157" sldId="267"/>
            <ac:spMk id="11" creationId="{195528B5-B4FE-971E-CE3C-C884C18CF997}"/>
          </ac:spMkLst>
        </pc:spChg>
        <pc:spChg chg="mod">
          <ac:chgData name="Paul Offord" userId="df161c6e3c3837b6" providerId="LiveId" clId="{C319C28A-32DF-4AD0-951F-1F61F95048D6}" dt="2024-10-25T14:17:59.107" v="424" actId="207"/>
          <ac:spMkLst>
            <pc:docMk/>
            <pc:sldMk cId="3674455157" sldId="267"/>
            <ac:spMk id="14" creationId="{3C80E8DA-76A8-BCEC-3413-8C6348A8467A}"/>
          </ac:spMkLst>
        </pc:spChg>
        <pc:spChg chg="mod">
          <ac:chgData name="Paul Offord" userId="df161c6e3c3837b6" providerId="LiveId" clId="{C319C28A-32DF-4AD0-951F-1F61F95048D6}" dt="2024-10-25T14:17:59.107" v="424" actId="207"/>
          <ac:spMkLst>
            <pc:docMk/>
            <pc:sldMk cId="3674455157" sldId="267"/>
            <ac:spMk id="15" creationId="{154567A6-1DFB-EBD6-F2CF-BDC3DB82EBE2}"/>
          </ac:spMkLst>
        </pc:spChg>
        <pc:spChg chg="mod">
          <ac:chgData name="Paul Offord" userId="df161c6e3c3837b6" providerId="LiveId" clId="{C319C28A-32DF-4AD0-951F-1F61F95048D6}" dt="2024-10-25T14:17:59.107" v="424" actId="207"/>
          <ac:spMkLst>
            <pc:docMk/>
            <pc:sldMk cId="3674455157" sldId="267"/>
            <ac:spMk id="16" creationId="{D5A6D456-32F8-B2E3-B26F-B5A9EDBF1922}"/>
          </ac:spMkLst>
        </pc:spChg>
        <pc:spChg chg="mod">
          <ac:chgData name="Paul Offord" userId="df161c6e3c3837b6" providerId="LiveId" clId="{C319C28A-32DF-4AD0-951F-1F61F95048D6}" dt="2024-10-25T14:24:36.004" v="463" actId="207"/>
          <ac:spMkLst>
            <pc:docMk/>
            <pc:sldMk cId="3674455157" sldId="267"/>
            <ac:spMk id="17" creationId="{77358CA4-BC76-BB18-D15C-09562821F42F}"/>
          </ac:spMkLst>
        </pc:spChg>
        <pc:picChg chg="add mod">
          <ac:chgData name="Paul Offord" userId="df161c6e3c3837b6" providerId="LiveId" clId="{C319C28A-32DF-4AD0-951F-1F61F95048D6}" dt="2024-10-25T14:55:32.586" v="687"/>
          <ac:picMkLst>
            <pc:docMk/>
            <pc:sldMk cId="3674455157" sldId="267"/>
            <ac:picMk id="7" creationId="{0CA640F7-BCDD-98E2-14C4-166DFAA8D617}"/>
          </ac:picMkLst>
        </pc:picChg>
      </pc:sldChg>
      <pc:sldChg chg="addSp modSp add mod">
        <pc:chgData name="Paul Offord" userId="df161c6e3c3837b6" providerId="LiveId" clId="{C319C28A-32DF-4AD0-951F-1F61F95048D6}" dt="2024-10-25T21:57:49.273" v="918" actId="20577"/>
        <pc:sldMkLst>
          <pc:docMk/>
          <pc:sldMk cId="1458646084" sldId="268"/>
        </pc:sldMkLst>
        <pc:spChg chg="add mod">
          <ac:chgData name="Paul Offord" userId="df161c6e3c3837b6" providerId="LiveId" clId="{C319C28A-32DF-4AD0-951F-1F61F95048D6}" dt="2024-10-25T21:57:49.273" v="918" actId="20577"/>
          <ac:spMkLst>
            <pc:docMk/>
            <pc:sldMk cId="1458646084" sldId="268"/>
            <ac:spMk id="6" creationId="{AA3A4F2F-2C09-ACE8-7981-6E7959456C30}"/>
          </ac:spMkLst>
        </pc:spChg>
        <pc:spChg chg="mod">
          <ac:chgData name="Paul Offord" userId="df161c6e3c3837b6" providerId="LiveId" clId="{C319C28A-32DF-4AD0-951F-1F61F95048D6}" dt="2024-10-25T14:17:42.576" v="423" actId="207"/>
          <ac:spMkLst>
            <pc:docMk/>
            <pc:sldMk cId="1458646084" sldId="268"/>
            <ac:spMk id="10" creationId="{F55BFF02-C097-EBB5-A800-F37E15AD63B7}"/>
          </ac:spMkLst>
        </pc:spChg>
        <pc:spChg chg="mod">
          <ac:chgData name="Paul Offord" userId="df161c6e3c3837b6" providerId="LiveId" clId="{C319C28A-32DF-4AD0-951F-1F61F95048D6}" dt="2024-10-25T14:17:42.576" v="423" actId="207"/>
          <ac:spMkLst>
            <pc:docMk/>
            <pc:sldMk cId="1458646084" sldId="268"/>
            <ac:spMk id="11" creationId="{DF02422C-2522-CAE0-311C-5C8A80479BCB}"/>
          </ac:spMkLst>
        </pc:spChg>
        <pc:spChg chg="mod">
          <ac:chgData name="Paul Offord" userId="df161c6e3c3837b6" providerId="LiveId" clId="{C319C28A-32DF-4AD0-951F-1F61F95048D6}" dt="2024-10-25T14:17:42.576" v="423" actId="207"/>
          <ac:spMkLst>
            <pc:docMk/>
            <pc:sldMk cId="1458646084" sldId="268"/>
            <ac:spMk id="14" creationId="{7CC1ED0C-D6B9-BC4C-A82C-D3B2E6086EA2}"/>
          </ac:spMkLst>
        </pc:spChg>
        <pc:spChg chg="mod">
          <ac:chgData name="Paul Offord" userId="df161c6e3c3837b6" providerId="LiveId" clId="{C319C28A-32DF-4AD0-951F-1F61F95048D6}" dt="2024-10-25T14:40:30.634" v="513" actId="207"/>
          <ac:spMkLst>
            <pc:docMk/>
            <pc:sldMk cId="1458646084" sldId="268"/>
            <ac:spMk id="15" creationId="{8927E083-DC2F-6432-E613-D1CA79C802F5}"/>
          </ac:spMkLst>
        </pc:spChg>
        <pc:picChg chg="add mod">
          <ac:chgData name="Paul Offord" userId="df161c6e3c3837b6" providerId="LiveId" clId="{C319C28A-32DF-4AD0-951F-1F61F95048D6}" dt="2024-10-25T14:55:36.945" v="689"/>
          <ac:picMkLst>
            <pc:docMk/>
            <pc:sldMk cId="1458646084" sldId="268"/>
            <ac:picMk id="7" creationId="{91881FA0-69C3-2010-FD1E-D6AA657E7957}"/>
          </ac:picMkLst>
        </pc:picChg>
      </pc:sldChg>
      <pc:sldChg chg="addSp modSp add mod modAnim">
        <pc:chgData name="Paul Offord" userId="df161c6e3c3837b6" providerId="LiveId" clId="{C319C28A-32DF-4AD0-951F-1F61F95048D6}" dt="2024-10-25T14:55:48.506" v="694"/>
        <pc:sldMkLst>
          <pc:docMk/>
          <pc:sldMk cId="2670826681" sldId="269"/>
        </pc:sldMkLst>
        <pc:spChg chg="add mod">
          <ac:chgData name="Paul Offord" userId="df161c6e3c3837b6" providerId="LiveId" clId="{C319C28A-32DF-4AD0-951F-1F61F95048D6}" dt="2024-10-25T14:26:01.354" v="485" actId="20577"/>
          <ac:spMkLst>
            <pc:docMk/>
            <pc:sldMk cId="2670826681" sldId="269"/>
            <ac:spMk id="6" creationId="{505E473D-E634-E512-DA58-129166FE8793}"/>
          </ac:spMkLst>
        </pc:spChg>
        <pc:spChg chg="mod">
          <ac:chgData name="Paul Offord" userId="df161c6e3c3837b6" providerId="LiveId" clId="{C319C28A-32DF-4AD0-951F-1F61F95048D6}" dt="2024-10-25T14:54:40.701" v="680" actId="207"/>
          <ac:spMkLst>
            <pc:docMk/>
            <pc:sldMk cId="2670826681" sldId="269"/>
            <ac:spMk id="21" creationId="{31FE84B2-DAC3-82D3-16FA-BAEB0D03C39F}"/>
          </ac:spMkLst>
        </pc:spChg>
        <pc:picChg chg="add mod">
          <ac:chgData name="Paul Offord" userId="df161c6e3c3837b6" providerId="LiveId" clId="{C319C28A-32DF-4AD0-951F-1F61F95048D6}" dt="2024-10-25T14:55:48.506" v="694"/>
          <ac:picMkLst>
            <pc:docMk/>
            <pc:sldMk cId="2670826681" sldId="269"/>
            <ac:picMk id="7" creationId="{8A24C283-DA69-3B11-CBCE-C2DCBF45E7B9}"/>
          </ac:picMkLst>
        </pc:picChg>
      </pc:sldChg>
      <pc:sldChg chg="addSp modSp add mod ord">
        <pc:chgData name="Paul Offord" userId="df161c6e3c3837b6" providerId="LiveId" clId="{C319C28A-32DF-4AD0-951F-1F61F95048D6}" dt="2024-10-25T14:55:40.732" v="691"/>
        <pc:sldMkLst>
          <pc:docMk/>
          <pc:sldMk cId="2252766514" sldId="270"/>
        </pc:sldMkLst>
        <pc:spChg chg="add mod">
          <ac:chgData name="Paul Offord" userId="df161c6e3c3837b6" providerId="LiveId" clId="{C319C28A-32DF-4AD0-951F-1F61F95048D6}" dt="2024-10-25T14:25:46.732" v="476" actId="20577"/>
          <ac:spMkLst>
            <pc:docMk/>
            <pc:sldMk cId="2252766514" sldId="270"/>
            <ac:spMk id="6" creationId="{22945BC0-D0E4-5927-4E57-DC6FB3A1B23A}"/>
          </ac:spMkLst>
        </pc:spChg>
        <pc:spChg chg="mod">
          <ac:chgData name="Paul Offord" userId="df161c6e3c3837b6" providerId="LiveId" clId="{C319C28A-32DF-4AD0-951F-1F61F95048D6}" dt="2024-10-25T14:25:41.934" v="472" actId="207"/>
          <ac:spMkLst>
            <pc:docMk/>
            <pc:sldMk cId="2252766514" sldId="270"/>
            <ac:spMk id="10" creationId="{90A6498B-976C-9E73-D692-A8549310379B}"/>
          </ac:spMkLst>
        </pc:spChg>
        <pc:spChg chg="mod">
          <ac:chgData name="Paul Offord" userId="df161c6e3c3837b6" providerId="LiveId" clId="{C319C28A-32DF-4AD0-951F-1F61F95048D6}" dt="2024-10-25T14:30:57.952" v="487" actId="207"/>
          <ac:spMkLst>
            <pc:docMk/>
            <pc:sldMk cId="2252766514" sldId="270"/>
            <ac:spMk id="11" creationId="{9B3F26CD-25BE-4328-4594-7F901993C521}"/>
          </ac:spMkLst>
        </pc:spChg>
        <pc:picChg chg="add mod">
          <ac:chgData name="Paul Offord" userId="df161c6e3c3837b6" providerId="LiveId" clId="{C319C28A-32DF-4AD0-951F-1F61F95048D6}" dt="2024-10-25T14:55:40.732" v="691"/>
          <ac:picMkLst>
            <pc:docMk/>
            <pc:sldMk cId="2252766514" sldId="270"/>
            <ac:picMk id="7" creationId="{840DDA8B-C8B6-3049-6F73-5A6E0E41B645}"/>
          </ac:picMkLst>
        </pc:picChg>
      </pc:sldChg>
      <pc:sldChg chg="addSp modSp add mod">
        <pc:chgData name="Paul Offord" userId="df161c6e3c3837b6" providerId="LiveId" clId="{C319C28A-32DF-4AD0-951F-1F61F95048D6}" dt="2024-10-25T14:55:51.603" v="695"/>
        <pc:sldMkLst>
          <pc:docMk/>
          <pc:sldMk cId="1606739868" sldId="271"/>
        </pc:sldMkLst>
        <pc:spChg chg="mod">
          <ac:chgData name="Paul Offord" userId="df161c6e3c3837b6" providerId="LiveId" clId="{C319C28A-32DF-4AD0-951F-1F61F95048D6}" dt="2024-10-25T14:15:58.324" v="418" actId="207"/>
          <ac:spMkLst>
            <pc:docMk/>
            <pc:sldMk cId="1606739868" sldId="271"/>
            <ac:spMk id="4" creationId="{F707A6E3-B0EA-2B2C-02AD-D6C34ED1ED56}"/>
          </ac:spMkLst>
        </pc:spChg>
        <pc:spChg chg="mod">
          <ac:chgData name="Paul Offord" userId="df161c6e3c3837b6" providerId="LiveId" clId="{C319C28A-32DF-4AD0-951F-1F61F95048D6}" dt="2024-10-25T14:15:58.324" v="418" actId="207"/>
          <ac:spMkLst>
            <pc:docMk/>
            <pc:sldMk cId="1606739868" sldId="271"/>
            <ac:spMk id="5" creationId="{DEC63336-5D22-CEC2-F922-5A4FA753466B}"/>
          </ac:spMkLst>
        </pc:spChg>
        <pc:spChg chg="add mod">
          <ac:chgData name="Paul Offord" userId="df161c6e3c3837b6" providerId="LiveId" clId="{C319C28A-32DF-4AD0-951F-1F61F95048D6}" dt="2024-10-25T14:46:33.358" v="531" actId="20577"/>
          <ac:spMkLst>
            <pc:docMk/>
            <pc:sldMk cId="1606739868" sldId="271"/>
            <ac:spMk id="6" creationId="{90F8106F-DFDF-CB6C-A6C4-B4DD4B694FDD}"/>
          </ac:spMkLst>
        </pc:spChg>
        <pc:spChg chg="mod">
          <ac:chgData name="Paul Offord" userId="df161c6e3c3837b6" providerId="LiveId" clId="{C319C28A-32DF-4AD0-951F-1F61F95048D6}" dt="2024-10-25T14:15:58.324" v="418" actId="207"/>
          <ac:spMkLst>
            <pc:docMk/>
            <pc:sldMk cId="1606739868" sldId="271"/>
            <ac:spMk id="10" creationId="{33A383CD-DFDE-9166-8B29-20A28AC3BADF}"/>
          </ac:spMkLst>
        </pc:spChg>
        <pc:spChg chg="mod">
          <ac:chgData name="Paul Offord" userId="df161c6e3c3837b6" providerId="LiveId" clId="{C319C28A-32DF-4AD0-951F-1F61F95048D6}" dt="2024-10-25T14:15:58.324" v="418" actId="207"/>
          <ac:spMkLst>
            <pc:docMk/>
            <pc:sldMk cId="1606739868" sldId="271"/>
            <ac:spMk id="11" creationId="{30936E76-9734-F47A-A8AE-8A0FB5641937}"/>
          </ac:spMkLst>
        </pc:spChg>
        <pc:spChg chg="mod">
          <ac:chgData name="Paul Offord" userId="df161c6e3c3837b6" providerId="LiveId" clId="{C319C28A-32DF-4AD0-951F-1F61F95048D6}" dt="2024-10-25T14:15:58.324" v="418" actId="207"/>
          <ac:spMkLst>
            <pc:docMk/>
            <pc:sldMk cId="1606739868" sldId="271"/>
            <ac:spMk id="14" creationId="{CC4E8ED4-B1BD-1D68-3155-6BBCD03C887D}"/>
          </ac:spMkLst>
        </pc:spChg>
        <pc:spChg chg="mod">
          <ac:chgData name="Paul Offord" userId="df161c6e3c3837b6" providerId="LiveId" clId="{C319C28A-32DF-4AD0-951F-1F61F95048D6}" dt="2024-10-25T14:15:58.324" v="418" actId="207"/>
          <ac:spMkLst>
            <pc:docMk/>
            <pc:sldMk cId="1606739868" sldId="271"/>
            <ac:spMk id="15" creationId="{56B0E381-9526-0740-834D-490A06FB2FE0}"/>
          </ac:spMkLst>
        </pc:spChg>
        <pc:spChg chg="mod">
          <ac:chgData name="Paul Offord" userId="df161c6e3c3837b6" providerId="LiveId" clId="{C319C28A-32DF-4AD0-951F-1F61F95048D6}" dt="2024-10-25T14:15:58.324" v="418" actId="207"/>
          <ac:spMkLst>
            <pc:docMk/>
            <pc:sldMk cId="1606739868" sldId="271"/>
            <ac:spMk id="16" creationId="{D55F6141-8085-0014-A2D0-3E9AC3B05524}"/>
          </ac:spMkLst>
        </pc:spChg>
        <pc:spChg chg="mod">
          <ac:chgData name="Paul Offord" userId="df161c6e3c3837b6" providerId="LiveId" clId="{C319C28A-32DF-4AD0-951F-1F61F95048D6}" dt="2024-10-25T14:15:58.324" v="418" actId="207"/>
          <ac:spMkLst>
            <pc:docMk/>
            <pc:sldMk cId="1606739868" sldId="271"/>
            <ac:spMk id="17" creationId="{CAF4E242-ECAB-8D5C-CB21-73E582375696}"/>
          </ac:spMkLst>
        </pc:spChg>
        <pc:spChg chg="mod">
          <ac:chgData name="Paul Offord" userId="df161c6e3c3837b6" providerId="LiveId" clId="{C319C28A-32DF-4AD0-951F-1F61F95048D6}" dt="2024-10-25T14:15:58.324" v="418" actId="207"/>
          <ac:spMkLst>
            <pc:docMk/>
            <pc:sldMk cId="1606739868" sldId="271"/>
            <ac:spMk id="18" creationId="{E871E505-B579-2717-8225-95D7EDA6DE13}"/>
          </ac:spMkLst>
        </pc:spChg>
        <pc:spChg chg="mod">
          <ac:chgData name="Paul Offord" userId="df161c6e3c3837b6" providerId="LiveId" clId="{C319C28A-32DF-4AD0-951F-1F61F95048D6}" dt="2024-10-25T14:15:58.324" v="418" actId="207"/>
          <ac:spMkLst>
            <pc:docMk/>
            <pc:sldMk cId="1606739868" sldId="271"/>
            <ac:spMk id="19" creationId="{F9A0960A-0B1F-8021-7D41-B1EDCEB56FA2}"/>
          </ac:spMkLst>
        </pc:spChg>
        <pc:spChg chg="mod">
          <ac:chgData name="Paul Offord" userId="df161c6e3c3837b6" providerId="LiveId" clId="{C319C28A-32DF-4AD0-951F-1F61F95048D6}" dt="2024-10-25T14:15:20.167" v="417" actId="20577"/>
          <ac:spMkLst>
            <pc:docMk/>
            <pc:sldMk cId="1606739868" sldId="271"/>
            <ac:spMk id="21" creationId="{326A388F-08E1-B6AC-5E65-FECF3FDB1FEA}"/>
          </ac:spMkLst>
        </pc:spChg>
        <pc:picChg chg="add mod">
          <ac:chgData name="Paul Offord" userId="df161c6e3c3837b6" providerId="LiveId" clId="{C319C28A-32DF-4AD0-951F-1F61F95048D6}" dt="2024-10-25T14:55:51.603" v="695"/>
          <ac:picMkLst>
            <pc:docMk/>
            <pc:sldMk cId="1606739868" sldId="271"/>
            <ac:picMk id="7" creationId="{451090EE-2E79-7EB5-F0E3-0CF57522B250}"/>
          </ac:picMkLst>
        </pc:picChg>
      </pc:sldChg>
      <pc:sldChg chg="addSp delSp modSp add mod ord">
        <pc:chgData name="Paul Offord" userId="df161c6e3c3837b6" providerId="LiveId" clId="{C319C28A-32DF-4AD0-951F-1F61F95048D6}" dt="2024-10-25T14:54:16.325" v="679" actId="207"/>
        <pc:sldMkLst>
          <pc:docMk/>
          <pc:sldMk cId="3983097784" sldId="272"/>
        </pc:sldMkLst>
        <pc:spChg chg="mod">
          <ac:chgData name="Paul Offord" userId="df161c6e3c3837b6" providerId="LiveId" clId="{C319C28A-32DF-4AD0-951F-1F61F95048D6}" dt="2024-10-25T14:41:05.724" v="519" actId="207"/>
          <ac:spMkLst>
            <pc:docMk/>
            <pc:sldMk cId="3983097784" sldId="272"/>
            <ac:spMk id="2" creationId="{328C4719-B83B-066B-3B8C-67DB0634C402}"/>
          </ac:spMkLst>
        </pc:spChg>
        <pc:spChg chg="mod">
          <ac:chgData name="Paul Offord" userId="df161c6e3c3837b6" providerId="LiveId" clId="{C319C28A-32DF-4AD0-951F-1F61F95048D6}" dt="2024-10-25T14:20:18.682" v="430" actId="207"/>
          <ac:spMkLst>
            <pc:docMk/>
            <pc:sldMk cId="3983097784" sldId="272"/>
            <ac:spMk id="4" creationId="{17BAC665-0170-BD3A-6899-EE8EEFE4C443}"/>
          </ac:spMkLst>
        </pc:spChg>
        <pc:spChg chg="add mod">
          <ac:chgData name="Paul Offord" userId="df161c6e3c3837b6" providerId="LiveId" clId="{C319C28A-32DF-4AD0-951F-1F61F95048D6}" dt="2024-10-25T14:41:01.730" v="518" actId="20577"/>
          <ac:spMkLst>
            <pc:docMk/>
            <pc:sldMk cId="3983097784" sldId="272"/>
            <ac:spMk id="6" creationId="{EFFA8888-12EF-FF4E-2567-D7B51ADF5D7E}"/>
          </ac:spMkLst>
        </pc:spChg>
        <pc:spChg chg="add del mod">
          <ac:chgData name="Paul Offord" userId="df161c6e3c3837b6" providerId="LiveId" clId="{C319C28A-32DF-4AD0-951F-1F61F95048D6}" dt="2024-10-25T14:53:29.187" v="676" actId="478"/>
          <ac:spMkLst>
            <pc:docMk/>
            <pc:sldMk cId="3983097784" sldId="272"/>
            <ac:spMk id="7" creationId="{CED7BA22-B9D9-9089-081C-9265BC4BF3C0}"/>
          </ac:spMkLst>
        </pc:spChg>
        <pc:picChg chg="add mod">
          <ac:chgData name="Paul Offord" userId="df161c6e3c3837b6" providerId="LiveId" clId="{C319C28A-32DF-4AD0-951F-1F61F95048D6}" dt="2024-10-25T14:54:16.325" v="679" actId="207"/>
          <ac:picMkLst>
            <pc:docMk/>
            <pc:sldMk cId="3983097784" sldId="272"/>
            <ac:picMk id="9" creationId="{2C77CE94-C96C-9081-FDFB-4CF09AA8013C}"/>
          </ac:picMkLst>
        </pc:picChg>
      </pc:sldChg>
      <pc:sldChg chg="addSp modSp add mod">
        <pc:chgData name="Paul Offord" userId="df161c6e3c3837b6" providerId="LiveId" clId="{C319C28A-32DF-4AD0-951F-1F61F95048D6}" dt="2024-10-25T21:56:00.003" v="911" actId="20577"/>
        <pc:sldMkLst>
          <pc:docMk/>
          <pc:sldMk cId="1379629953" sldId="273"/>
        </pc:sldMkLst>
        <pc:spChg chg="mod">
          <ac:chgData name="Paul Offord" userId="df161c6e3c3837b6" providerId="LiveId" clId="{C319C28A-32DF-4AD0-951F-1F61F95048D6}" dt="2024-10-25T21:56:00.003" v="911" actId="20577"/>
          <ac:spMkLst>
            <pc:docMk/>
            <pc:sldMk cId="1379629953" sldId="273"/>
            <ac:spMk id="6" creationId="{CB5617F9-4191-F747-B2A5-AB648E2DAF47}"/>
          </ac:spMkLst>
        </pc:spChg>
        <pc:picChg chg="add mod">
          <ac:chgData name="Paul Offord" userId="df161c6e3c3837b6" providerId="LiveId" clId="{C319C28A-32DF-4AD0-951F-1F61F95048D6}" dt="2024-10-25T14:55:35.032" v="688"/>
          <ac:picMkLst>
            <pc:docMk/>
            <pc:sldMk cId="1379629953" sldId="273"/>
            <ac:picMk id="7" creationId="{B92BA1B2-8C4E-5B11-2C81-EB1350E60B0A}"/>
          </ac:picMkLst>
        </pc:picChg>
      </pc:sldChg>
      <pc:sldChg chg="addSp modSp add mod">
        <pc:chgData name="Paul Offord" userId="df161c6e3c3837b6" providerId="LiveId" clId="{C319C28A-32DF-4AD0-951F-1F61F95048D6}" dt="2024-10-25T14:59:30.724" v="709" actId="207"/>
        <pc:sldMkLst>
          <pc:docMk/>
          <pc:sldMk cId="3093074128" sldId="274"/>
        </pc:sldMkLst>
        <pc:spChg chg="mod">
          <ac:chgData name="Paul Offord" userId="df161c6e3c3837b6" providerId="LiveId" clId="{C319C28A-32DF-4AD0-951F-1F61F95048D6}" dt="2024-10-25T14:35:32.871" v="505" actId="20577"/>
          <ac:spMkLst>
            <pc:docMk/>
            <pc:sldMk cId="3093074128" sldId="274"/>
            <ac:spMk id="6" creationId="{64D58F39-6252-B4C4-A485-1F24CAB68EE5}"/>
          </ac:spMkLst>
        </pc:spChg>
        <pc:spChg chg="mod">
          <ac:chgData name="Paul Offord" userId="df161c6e3c3837b6" providerId="LiveId" clId="{C319C28A-32DF-4AD0-951F-1F61F95048D6}" dt="2024-10-25T14:59:30.724" v="709" actId="207"/>
          <ac:spMkLst>
            <pc:docMk/>
            <pc:sldMk cId="3093074128" sldId="274"/>
            <ac:spMk id="21" creationId="{72F6385A-D48E-40AF-08B3-3EB13D0FB8D9}"/>
          </ac:spMkLst>
        </pc:spChg>
        <pc:picChg chg="add mod">
          <ac:chgData name="Paul Offord" userId="df161c6e3c3837b6" providerId="LiveId" clId="{C319C28A-32DF-4AD0-951F-1F61F95048D6}" dt="2024-10-25T14:55:45.217" v="693"/>
          <ac:picMkLst>
            <pc:docMk/>
            <pc:sldMk cId="3093074128" sldId="274"/>
            <ac:picMk id="7" creationId="{446D3A11-0AFC-F7E1-1B07-9AD1CEDAA223}"/>
          </ac:picMkLst>
        </pc:picChg>
      </pc:sldChg>
      <pc:sldChg chg="addSp modSp add mod">
        <pc:chgData name="Paul Offord" userId="df161c6e3c3837b6" providerId="LiveId" clId="{C319C28A-32DF-4AD0-951F-1F61F95048D6}" dt="2024-10-25T14:55:42.756" v="692"/>
        <pc:sldMkLst>
          <pc:docMk/>
          <pc:sldMk cId="2759417677" sldId="275"/>
        </pc:sldMkLst>
        <pc:spChg chg="mod">
          <ac:chgData name="Paul Offord" userId="df161c6e3c3837b6" providerId="LiveId" clId="{C319C28A-32DF-4AD0-951F-1F61F95048D6}" dt="2024-10-25T14:35:24.503" v="501" actId="20577"/>
          <ac:spMkLst>
            <pc:docMk/>
            <pc:sldMk cId="2759417677" sldId="275"/>
            <ac:spMk id="6" creationId="{D8FFC177-344A-A3B4-8A73-35714A82E3FB}"/>
          </ac:spMkLst>
        </pc:spChg>
        <pc:picChg chg="add mod">
          <ac:chgData name="Paul Offord" userId="df161c6e3c3837b6" providerId="LiveId" clId="{C319C28A-32DF-4AD0-951F-1F61F95048D6}" dt="2024-10-25T14:55:42.756" v="692"/>
          <ac:picMkLst>
            <pc:docMk/>
            <pc:sldMk cId="2759417677" sldId="275"/>
            <ac:picMk id="7" creationId="{F2D88CCC-1077-1B89-E3BC-22EB5FCACF6F}"/>
          </ac:picMkLst>
        </pc:picChg>
      </pc:sldChg>
      <pc:sldChg chg="addSp modSp add">
        <pc:chgData name="Paul Offord" userId="df161c6e3c3837b6" providerId="LiveId" clId="{C319C28A-32DF-4AD0-951F-1F61F95048D6}" dt="2024-10-25T14:55:27.350" v="686"/>
        <pc:sldMkLst>
          <pc:docMk/>
          <pc:sldMk cId="758448973" sldId="276"/>
        </pc:sldMkLst>
        <pc:picChg chg="add mod">
          <ac:chgData name="Paul Offord" userId="df161c6e3c3837b6" providerId="LiveId" clId="{C319C28A-32DF-4AD0-951F-1F61F95048D6}" dt="2024-10-25T14:55:27.350" v="686"/>
          <ac:picMkLst>
            <pc:docMk/>
            <pc:sldMk cId="758448973" sldId="276"/>
            <ac:picMk id="7" creationId="{F22622A7-6E9D-09E7-B2D0-19A4371D09C8}"/>
          </ac:picMkLst>
        </pc:picChg>
      </pc:sldChg>
      <pc:sldChg chg="addSp modSp add mod">
        <pc:chgData name="Paul Offord" userId="df161c6e3c3837b6" providerId="LiveId" clId="{C319C28A-32DF-4AD0-951F-1F61F95048D6}" dt="2024-10-25T21:57:56.211" v="920" actId="20577"/>
        <pc:sldMkLst>
          <pc:docMk/>
          <pc:sldMk cId="2546250770" sldId="277"/>
        </pc:sldMkLst>
        <pc:spChg chg="mod">
          <ac:chgData name="Paul Offord" userId="df161c6e3c3837b6" providerId="LiveId" clId="{C319C28A-32DF-4AD0-951F-1F61F95048D6}" dt="2024-10-25T21:57:56.211" v="920" actId="20577"/>
          <ac:spMkLst>
            <pc:docMk/>
            <pc:sldMk cId="2546250770" sldId="277"/>
            <ac:spMk id="6" creationId="{F802F9AA-8617-F79D-1226-5475C51E22D7}"/>
          </ac:spMkLst>
        </pc:spChg>
        <pc:picChg chg="add mod">
          <ac:chgData name="Paul Offord" userId="df161c6e3c3837b6" providerId="LiveId" clId="{C319C28A-32DF-4AD0-951F-1F61F95048D6}" dt="2024-10-25T14:55:38.638" v="690"/>
          <ac:picMkLst>
            <pc:docMk/>
            <pc:sldMk cId="2546250770" sldId="277"/>
            <ac:picMk id="7" creationId="{C6B73669-54D4-0904-4BBF-03154928596F}"/>
          </ac:picMkLst>
        </pc:picChg>
      </pc:sldChg>
      <pc:sldChg chg="addSp modSp add mod">
        <pc:chgData name="Paul Offord" userId="df161c6e3c3837b6" providerId="LiveId" clId="{C319C28A-32DF-4AD0-951F-1F61F95048D6}" dt="2024-10-25T14:55:20.992" v="683"/>
        <pc:sldMkLst>
          <pc:docMk/>
          <pc:sldMk cId="2228986729" sldId="278"/>
        </pc:sldMkLst>
        <pc:spChg chg="mod">
          <ac:chgData name="Paul Offord" userId="df161c6e3c3837b6" providerId="LiveId" clId="{C319C28A-32DF-4AD0-951F-1F61F95048D6}" dt="2024-10-25T14:44:43.881" v="524" actId="20577"/>
          <ac:spMkLst>
            <pc:docMk/>
            <pc:sldMk cId="2228986729" sldId="278"/>
            <ac:spMk id="6" creationId="{9763B5EB-BE79-B20A-296D-A132FE2F6D1B}"/>
          </ac:spMkLst>
        </pc:spChg>
        <pc:picChg chg="add mod">
          <ac:chgData name="Paul Offord" userId="df161c6e3c3837b6" providerId="LiveId" clId="{C319C28A-32DF-4AD0-951F-1F61F95048D6}" dt="2024-10-25T14:55:20.992" v="683"/>
          <ac:picMkLst>
            <pc:docMk/>
            <pc:sldMk cId="2228986729" sldId="278"/>
            <ac:picMk id="7" creationId="{94CB79FF-90D7-726F-6BF8-D6A0E4BB33E3}"/>
          </ac:picMkLst>
        </pc:picChg>
      </pc:sldChg>
      <pc:sldChg chg="addSp delSp modSp add mod delAnim">
        <pc:chgData name="Paul Offord" userId="df161c6e3c3837b6" providerId="LiveId" clId="{C319C28A-32DF-4AD0-951F-1F61F95048D6}" dt="2024-10-25T15:12:46.324" v="813" actId="207"/>
        <pc:sldMkLst>
          <pc:docMk/>
          <pc:sldMk cId="2133795131" sldId="279"/>
        </pc:sldMkLst>
        <pc:spChg chg="mod">
          <ac:chgData name="Paul Offord" userId="df161c6e3c3837b6" providerId="LiveId" clId="{C319C28A-32DF-4AD0-951F-1F61F95048D6}" dt="2024-10-25T15:06:01.130" v="723" actId="20577"/>
          <ac:spMkLst>
            <pc:docMk/>
            <pc:sldMk cId="2133795131" sldId="279"/>
            <ac:spMk id="2" creationId="{DF179FF9-260D-F252-4C2D-5C620E926DE0}"/>
          </ac:spMkLst>
        </pc:spChg>
        <pc:spChg chg="del">
          <ac:chgData name="Paul Offord" userId="df161c6e3c3837b6" providerId="LiveId" clId="{C319C28A-32DF-4AD0-951F-1F61F95048D6}" dt="2024-10-25T15:06:12.882" v="724" actId="478"/>
          <ac:spMkLst>
            <pc:docMk/>
            <pc:sldMk cId="2133795131" sldId="279"/>
            <ac:spMk id="6" creationId="{2540C852-5B5C-EA6D-1403-0AAEEEAFA232}"/>
          </ac:spMkLst>
        </pc:spChg>
        <pc:spChg chg="del">
          <ac:chgData name="Paul Offord" userId="df161c6e3c3837b6" providerId="LiveId" clId="{C319C28A-32DF-4AD0-951F-1F61F95048D6}" dt="2024-10-25T15:06:12.882" v="724" actId="478"/>
          <ac:spMkLst>
            <pc:docMk/>
            <pc:sldMk cId="2133795131" sldId="279"/>
            <ac:spMk id="7" creationId="{AC42B3E7-4F4A-2B16-DF68-DC76E372C330}"/>
          </ac:spMkLst>
        </pc:spChg>
        <pc:spChg chg="del">
          <ac:chgData name="Paul Offord" userId="df161c6e3c3837b6" providerId="LiveId" clId="{C319C28A-32DF-4AD0-951F-1F61F95048D6}" dt="2024-10-25T15:06:12.882" v="724" actId="478"/>
          <ac:spMkLst>
            <pc:docMk/>
            <pc:sldMk cId="2133795131" sldId="279"/>
            <ac:spMk id="8" creationId="{5ADF3222-086C-43CA-1C9C-4CAA0001E174}"/>
          </ac:spMkLst>
        </pc:spChg>
        <pc:spChg chg="del">
          <ac:chgData name="Paul Offord" userId="df161c6e3c3837b6" providerId="LiveId" clId="{C319C28A-32DF-4AD0-951F-1F61F95048D6}" dt="2024-10-25T15:06:12.882" v="724" actId="478"/>
          <ac:spMkLst>
            <pc:docMk/>
            <pc:sldMk cId="2133795131" sldId="279"/>
            <ac:spMk id="9" creationId="{29AACF77-1160-6E96-A10D-98CCB7743910}"/>
          </ac:spMkLst>
        </pc:spChg>
        <pc:spChg chg="add del mod">
          <ac:chgData name="Paul Offord" userId="df161c6e3c3837b6" providerId="LiveId" clId="{C319C28A-32DF-4AD0-951F-1F61F95048D6}" dt="2024-10-25T15:08:23.458" v="740" actId="931"/>
          <ac:spMkLst>
            <pc:docMk/>
            <pc:sldMk cId="2133795131" sldId="279"/>
            <ac:spMk id="10" creationId="{98BC40AE-F9DF-D8FB-4013-801CA5E38155}"/>
          </ac:spMkLst>
        </pc:spChg>
        <pc:spChg chg="del">
          <ac:chgData name="Paul Offord" userId="df161c6e3c3837b6" providerId="LiveId" clId="{C319C28A-32DF-4AD0-951F-1F61F95048D6}" dt="2024-10-25T15:06:12.882" v="724" actId="478"/>
          <ac:spMkLst>
            <pc:docMk/>
            <pc:sldMk cId="2133795131" sldId="279"/>
            <ac:spMk id="12" creationId="{589E319D-56B9-4398-3AEF-1F71E57BF964}"/>
          </ac:spMkLst>
        </pc:spChg>
        <pc:spChg chg="del">
          <ac:chgData name="Paul Offord" userId="df161c6e3c3837b6" providerId="LiveId" clId="{C319C28A-32DF-4AD0-951F-1F61F95048D6}" dt="2024-10-25T15:06:12.882" v="724" actId="478"/>
          <ac:spMkLst>
            <pc:docMk/>
            <pc:sldMk cId="2133795131" sldId="279"/>
            <ac:spMk id="13" creationId="{A3DA4A76-755F-DD2E-C1EB-EE07CC5DAB40}"/>
          </ac:spMkLst>
        </pc:spChg>
        <pc:spChg chg="add mod">
          <ac:chgData name="Paul Offord" userId="df161c6e3c3837b6" providerId="LiveId" clId="{C319C28A-32DF-4AD0-951F-1F61F95048D6}" dt="2024-10-25T15:12:46.324" v="813" actId="207"/>
          <ac:spMkLst>
            <pc:docMk/>
            <pc:sldMk cId="2133795131" sldId="279"/>
            <ac:spMk id="17" creationId="{3E5AC17E-9583-90A9-77FB-CD47296A6D36}"/>
          </ac:spMkLst>
        </pc:spChg>
        <pc:spChg chg="add mod">
          <ac:chgData name="Paul Offord" userId="df161c6e3c3837b6" providerId="LiveId" clId="{C319C28A-32DF-4AD0-951F-1F61F95048D6}" dt="2024-10-25T15:12:22.309" v="812" actId="255"/>
          <ac:spMkLst>
            <pc:docMk/>
            <pc:sldMk cId="2133795131" sldId="279"/>
            <ac:spMk id="18" creationId="{535E9DB8-3439-0CD6-6E11-5E0383AED30C}"/>
          </ac:spMkLst>
        </pc:spChg>
        <pc:spChg chg="del">
          <ac:chgData name="Paul Offord" userId="df161c6e3c3837b6" providerId="LiveId" clId="{C319C28A-32DF-4AD0-951F-1F61F95048D6}" dt="2024-10-25T15:06:19.317" v="725" actId="478"/>
          <ac:spMkLst>
            <pc:docMk/>
            <pc:sldMk cId="2133795131" sldId="279"/>
            <ac:spMk id="21" creationId="{18EC9812-8CD0-1E0C-5557-6FAB33709892}"/>
          </ac:spMkLst>
        </pc:spChg>
        <pc:picChg chg="add del">
          <ac:chgData name="Paul Offord" userId="df161c6e3c3837b6" providerId="LiveId" clId="{C319C28A-32DF-4AD0-951F-1F61F95048D6}" dt="2024-10-25T15:10:14.285" v="748" actId="478"/>
          <ac:picMkLst>
            <pc:docMk/>
            <pc:sldMk cId="2133795131" sldId="279"/>
            <ac:picMk id="3" creationId="{70EC9F0A-DF34-14F8-1A6B-C1081846B965}"/>
          </ac:picMkLst>
        </pc:picChg>
        <pc:picChg chg="add mod">
          <ac:chgData name="Paul Offord" userId="df161c6e3c3837b6" providerId="LiveId" clId="{C319C28A-32DF-4AD0-951F-1F61F95048D6}" dt="2024-10-25T15:08:23.458" v="740" actId="931"/>
          <ac:picMkLst>
            <pc:docMk/>
            <pc:sldMk cId="2133795131" sldId="279"/>
            <ac:picMk id="5" creationId="{6A9365FC-6D32-2CD8-CE4A-DBADA76ACD10}"/>
          </ac:picMkLst>
        </pc:picChg>
        <pc:picChg chg="add mod">
          <ac:chgData name="Paul Offord" userId="df161c6e3c3837b6" providerId="LiveId" clId="{C319C28A-32DF-4AD0-951F-1F61F95048D6}" dt="2024-10-25T15:09:23.906" v="745" actId="931"/>
          <ac:picMkLst>
            <pc:docMk/>
            <pc:sldMk cId="2133795131" sldId="279"/>
            <ac:picMk id="14" creationId="{18FE0AE0-CB17-C62C-9BC5-27172C13442C}"/>
          </ac:picMkLst>
        </pc:picChg>
        <pc:picChg chg="add mod">
          <ac:chgData name="Paul Offord" userId="df161c6e3c3837b6" providerId="LiveId" clId="{C319C28A-32DF-4AD0-951F-1F61F95048D6}" dt="2024-10-25T15:10:21.635" v="749" actId="1076"/>
          <ac:picMkLst>
            <pc:docMk/>
            <pc:sldMk cId="2133795131" sldId="279"/>
            <ac:picMk id="16" creationId="{8B253C07-95B3-2E46-3863-115B52D40713}"/>
          </ac:picMkLst>
        </pc:picChg>
      </pc:sldChg>
      <pc:sldChg chg="add del setBg">
        <pc:chgData name="Paul Offord" userId="df161c6e3c3837b6" providerId="LiveId" clId="{C319C28A-32DF-4AD0-951F-1F61F95048D6}" dt="2024-10-25T15:15:54.838" v="815"/>
        <pc:sldMkLst>
          <pc:docMk/>
          <pc:sldMk cId="2974814885" sldId="280"/>
        </pc:sldMkLst>
      </pc:sldChg>
      <pc:sldChg chg="addSp delSp modSp add mod ord modAnim">
        <pc:chgData name="Paul Offord" userId="df161c6e3c3837b6" providerId="LiveId" clId="{C319C28A-32DF-4AD0-951F-1F61F95048D6}" dt="2024-10-25T15:21:45.149" v="838"/>
        <pc:sldMkLst>
          <pc:docMk/>
          <pc:sldMk cId="3002810414" sldId="280"/>
        </pc:sldMkLst>
        <pc:spChg chg="mod topLvl">
          <ac:chgData name="Paul Offord" userId="df161c6e3c3837b6" providerId="LiveId" clId="{C319C28A-32DF-4AD0-951F-1F61F95048D6}" dt="2024-10-25T15:17:43.104" v="823" actId="165"/>
          <ac:spMkLst>
            <pc:docMk/>
            <pc:sldMk cId="3002810414" sldId="280"/>
            <ac:spMk id="5" creationId="{85F720DE-5FA5-4A0F-1C47-CA2AB3C7E7D0}"/>
          </ac:spMkLst>
        </pc:spChg>
        <pc:spChg chg="mod topLvl">
          <ac:chgData name="Paul Offord" userId="df161c6e3c3837b6" providerId="LiveId" clId="{C319C28A-32DF-4AD0-951F-1F61F95048D6}" dt="2024-10-25T15:17:43.104" v="823" actId="165"/>
          <ac:spMkLst>
            <pc:docMk/>
            <pc:sldMk cId="3002810414" sldId="280"/>
            <ac:spMk id="7" creationId="{920774BB-DDE5-855C-7325-F5F8818AB87E}"/>
          </ac:spMkLst>
        </pc:spChg>
        <pc:spChg chg="mod topLvl">
          <ac:chgData name="Paul Offord" userId="df161c6e3c3837b6" providerId="LiveId" clId="{C319C28A-32DF-4AD0-951F-1F61F95048D6}" dt="2024-10-25T15:17:43.104" v="823" actId="165"/>
          <ac:spMkLst>
            <pc:docMk/>
            <pc:sldMk cId="3002810414" sldId="280"/>
            <ac:spMk id="8" creationId="{CEA2E33E-FEEE-10AA-092D-1ED19BC4FD45}"/>
          </ac:spMkLst>
        </pc:spChg>
        <pc:spChg chg="mod topLvl">
          <ac:chgData name="Paul Offord" userId="df161c6e3c3837b6" providerId="LiveId" clId="{C319C28A-32DF-4AD0-951F-1F61F95048D6}" dt="2024-10-25T15:17:43.104" v="823" actId="165"/>
          <ac:spMkLst>
            <pc:docMk/>
            <pc:sldMk cId="3002810414" sldId="280"/>
            <ac:spMk id="9" creationId="{FC06504B-A660-6BA3-B42E-F399AEC91972}"/>
          </ac:spMkLst>
        </pc:spChg>
        <pc:spChg chg="mod topLvl">
          <ac:chgData name="Paul Offord" userId="df161c6e3c3837b6" providerId="LiveId" clId="{C319C28A-32DF-4AD0-951F-1F61F95048D6}" dt="2024-10-25T15:17:43.104" v="823" actId="165"/>
          <ac:spMkLst>
            <pc:docMk/>
            <pc:sldMk cId="3002810414" sldId="280"/>
            <ac:spMk id="10" creationId="{1B1B4538-5FF3-1816-62B3-377BBC1CD639}"/>
          </ac:spMkLst>
        </pc:spChg>
        <pc:spChg chg="mod topLvl">
          <ac:chgData name="Paul Offord" userId="df161c6e3c3837b6" providerId="LiveId" clId="{C319C28A-32DF-4AD0-951F-1F61F95048D6}" dt="2024-10-25T15:17:43.104" v="823" actId="165"/>
          <ac:spMkLst>
            <pc:docMk/>
            <pc:sldMk cId="3002810414" sldId="280"/>
            <ac:spMk id="11" creationId="{F85A0BA6-76D6-68D4-8B13-A67550BC47F1}"/>
          </ac:spMkLst>
        </pc:spChg>
        <pc:spChg chg="del">
          <ac:chgData name="Paul Offord" userId="df161c6e3c3837b6" providerId="LiveId" clId="{C319C28A-32DF-4AD0-951F-1F61F95048D6}" dt="2024-10-25T15:16:37.823" v="820" actId="478"/>
          <ac:spMkLst>
            <pc:docMk/>
            <pc:sldMk cId="3002810414" sldId="280"/>
            <ac:spMk id="12" creationId="{3F40C10E-F969-9AE7-05F8-58BB90E6F803}"/>
          </ac:spMkLst>
        </pc:spChg>
        <pc:spChg chg="del">
          <ac:chgData name="Paul Offord" userId="df161c6e3c3837b6" providerId="LiveId" clId="{C319C28A-32DF-4AD0-951F-1F61F95048D6}" dt="2024-10-25T15:16:41.248" v="821" actId="478"/>
          <ac:spMkLst>
            <pc:docMk/>
            <pc:sldMk cId="3002810414" sldId="280"/>
            <ac:spMk id="13" creationId="{097A4AA9-039E-E27A-9878-866577531595}"/>
          </ac:spMkLst>
        </pc:spChg>
        <pc:spChg chg="mod">
          <ac:chgData name="Paul Offord" userId="df161c6e3c3837b6" providerId="LiveId" clId="{C319C28A-32DF-4AD0-951F-1F61F95048D6}" dt="2024-10-25T15:16:35.439" v="819" actId="20577"/>
          <ac:spMkLst>
            <pc:docMk/>
            <pc:sldMk cId="3002810414" sldId="280"/>
            <ac:spMk id="21" creationId="{7A7B2BF9-175E-98AF-8B1B-D97B769142F0}"/>
          </ac:spMkLst>
        </pc:spChg>
        <pc:grpChg chg="add del mod">
          <ac:chgData name="Paul Offord" userId="df161c6e3c3837b6" providerId="LiveId" clId="{C319C28A-32DF-4AD0-951F-1F61F95048D6}" dt="2024-10-25T15:17:43.104" v="823" actId="165"/>
          <ac:grpSpMkLst>
            <pc:docMk/>
            <pc:sldMk cId="3002810414" sldId="280"/>
            <ac:grpSpMk id="4" creationId="{F5256295-6265-AFDA-3888-AFEF55612064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FBB7-D638-1BA4-5A16-4C4BA8AD6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B2828-46CE-FC4E-A841-AB46AC77D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797CC-1787-C79B-E15B-B1626697C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7B54-85DE-4AD0-A957-C586A5AD7D0F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FC9D9-5408-05C3-61B7-4C32D1EA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31DB3-2C68-AD31-2C48-C99DF7B3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1C49-4BF2-4EBF-ABAF-987411D749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96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AA4C-B0EE-9FAD-A8B3-7B54A3C5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38C54-E203-D481-FEDE-9C062C83D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18C2F-7B17-A665-886F-E892B7D63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7B54-85DE-4AD0-A957-C586A5AD7D0F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1BE87-72DA-E062-8919-AD87D401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FAC5B-1410-7CC9-EA7F-FF430A20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1C49-4BF2-4EBF-ABAF-987411D749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82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5DDCAC-822D-D461-5571-6CD1418A9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7A0C7-E362-A4B3-B6A9-45A345B6F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DD2F0-3F27-7CEF-406B-B889E82E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7B54-85DE-4AD0-A957-C586A5AD7D0F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3342C-46D9-D85A-6841-247BBD8FF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07213-8D21-1BA3-8F40-1B68646D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1C49-4BF2-4EBF-ABAF-987411D749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76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F6465-87D3-3D6D-2091-D296E39E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024B-3818-A47E-5A7F-240FEE8D7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8D991-0944-5725-E184-39FEA2F9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7B54-85DE-4AD0-A957-C586A5AD7D0F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80448-4614-D1C6-DDFD-477636048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08B38-3F4B-DA83-2BFA-5FFBDF36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1C49-4BF2-4EBF-ABAF-987411D749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10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8382D-61B6-C327-87C2-81222E21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44606-B08F-A7A9-ADCA-C27F7BCD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49C33-2D24-14B1-7B41-8496BFEE9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7B54-85DE-4AD0-A957-C586A5AD7D0F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0797C-232D-E56F-5FD4-C28F0430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E3D73-4C87-0DB9-B7D9-16883F145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1C49-4BF2-4EBF-ABAF-987411D749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3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B2DD1-D8D7-EF41-0FC2-81E632C55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3DC12-76F2-9EFC-F2FE-0AFCA6906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E6C58-BBEC-6171-2287-44B980069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BCCD4-94FB-31DE-D74E-ACEE624EE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7B54-85DE-4AD0-A957-C586A5AD7D0F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E4B1C-F270-C88A-A142-EAE369FA0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95338-8302-B358-6146-DBD12CB82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1C49-4BF2-4EBF-ABAF-987411D749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88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4D14-35C8-0F1F-FBEF-263BDBEB6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DFE57-AD26-8A59-92C2-698AA2C33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E10CE-5E9B-66F8-D27E-DC30B5B33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FF3EE3-491B-82D0-51A3-EABF59D83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A199A-61DF-99E5-102B-02717EDF5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4DB441-021D-5B09-C143-142D6B2E2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7B54-85DE-4AD0-A957-C586A5AD7D0F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4DB9C-1DAF-952D-5A8D-DCA2B8E99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B6E48C-28C1-6689-89E1-DC9D90E8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1C49-4BF2-4EBF-ABAF-987411D749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099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8AB8-332C-1F6C-4B59-2381DC10E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6A3F61-8385-CD92-F0E0-70AAE3D08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7B54-85DE-4AD0-A957-C586A5AD7D0F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9DEFD-70B1-79CB-9BE5-498A54110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CCDDF-EAAB-059C-2FF1-43756D232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1C49-4BF2-4EBF-ABAF-987411D749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67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831ECA-0559-408E-6899-A04599B22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7B54-85DE-4AD0-A957-C586A5AD7D0F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393A6-FE7B-333C-B9D9-8FD06447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16909-E471-A8FC-2813-571B05386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1C49-4BF2-4EBF-ABAF-987411D749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43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756D-D1C9-DB35-639F-620DDD2FA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097A1-9FA9-05D3-8A4B-C493F0ABF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EEA58-9927-5A55-768B-DAF7E48B7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2A1E4-AE46-6C5C-9F98-4A30E0F44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7B54-85DE-4AD0-A957-C586A5AD7D0F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2F47C-9E86-02F4-47BB-AFF816E8A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53B7D-4651-2EA1-15E3-658487C96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1C49-4BF2-4EBF-ABAF-987411D749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6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6A439-8DF5-23DE-BA65-37AAEC724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CDB342-5918-E2D3-E2D8-7F73AAF457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AFDAD-46D3-31FD-3B4E-A683225A2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CD330-317A-6A83-8124-6F104C0F7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B7B54-85DE-4AD0-A957-C586A5AD7D0F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6BC39-B384-B6CB-9B81-FC0D21B9B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9B1A0-2B5C-7A3D-2787-C373273F0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E1C49-4BF2-4EBF-ABAF-987411D749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41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29CB77-A361-255D-6984-C40EAF22A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413FC-A199-B7CF-B2C2-FD3B97020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72B0B-9070-FC4F-9604-45F0D87CA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7B7B54-85DE-4AD0-A957-C586A5AD7D0F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8396E-2EE6-77C8-04C7-776C74187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585AE-C956-F93E-3265-06EAE40C2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1E1C49-4BF2-4EBF-ABAF-987411D749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10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9F945-EEBB-7E8D-7995-C3B7AE5A2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yesican</a:t>
            </a:r>
            <a:r>
              <a:rPr lang="en-US" dirty="0"/>
              <a:t> Design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4E1F4-DAB7-EC7C-70E2-1E679287D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14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B4B605-EC0E-5A55-33BB-D6FFEE133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4542A59-62DC-3B93-BC20-6CFEE2E4D0B3}"/>
              </a:ext>
            </a:extLst>
          </p:cNvPr>
          <p:cNvSpPr txBox="1"/>
          <p:nvPr/>
        </p:nvSpPr>
        <p:spPr>
          <a:xfrm>
            <a:off x="5187890" y="2725825"/>
            <a:ext cx="182934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0" dirty="0">
                <a:solidFill>
                  <a:schemeClr val="bg1"/>
                </a:solidFill>
              </a:rPr>
              <a:t>3</a:t>
            </a:r>
            <a:endParaRPr lang="en-GB" sz="24000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B2F520A-9824-672F-E54A-1989451FCEF7}"/>
              </a:ext>
            </a:extLst>
          </p:cNvPr>
          <p:cNvSpPr/>
          <p:nvPr/>
        </p:nvSpPr>
        <p:spPr>
          <a:xfrm>
            <a:off x="1494505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8E2D7-1ABE-DDCF-3BFB-6A6540DE3AAE}"/>
              </a:ext>
            </a:extLst>
          </p:cNvPr>
          <p:cNvSpPr txBox="1"/>
          <p:nvPr/>
        </p:nvSpPr>
        <p:spPr>
          <a:xfrm>
            <a:off x="3863946" y="346523"/>
            <a:ext cx="446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Gear Shift Indicator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86C886-BD5B-0DA3-555E-60145EC51ECA}"/>
              </a:ext>
            </a:extLst>
          </p:cNvPr>
          <p:cNvSpPr/>
          <p:nvPr/>
        </p:nvSpPr>
        <p:spPr>
          <a:xfrm>
            <a:off x="2358517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7FCD7E-11AC-D253-072B-F3D4B3545953}"/>
              </a:ext>
            </a:extLst>
          </p:cNvPr>
          <p:cNvSpPr/>
          <p:nvPr/>
        </p:nvSpPr>
        <p:spPr>
          <a:xfrm>
            <a:off x="3222529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55BFF02-C097-EBB5-A800-F37E15AD63B7}"/>
              </a:ext>
            </a:extLst>
          </p:cNvPr>
          <p:cNvSpPr/>
          <p:nvPr/>
        </p:nvSpPr>
        <p:spPr>
          <a:xfrm>
            <a:off x="10132474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02422C-2522-CAE0-311C-5C8A80479BCB}"/>
              </a:ext>
            </a:extLst>
          </p:cNvPr>
          <p:cNvSpPr/>
          <p:nvPr/>
        </p:nvSpPr>
        <p:spPr>
          <a:xfrm>
            <a:off x="9268891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C1ED0C-D6B9-BC4C-A82C-D3B2E6086EA2}"/>
              </a:ext>
            </a:extLst>
          </p:cNvPr>
          <p:cNvSpPr/>
          <p:nvPr/>
        </p:nvSpPr>
        <p:spPr>
          <a:xfrm>
            <a:off x="8405309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927E083-DC2F-6432-E613-D1CA79C802F5}"/>
              </a:ext>
            </a:extLst>
          </p:cNvPr>
          <p:cNvSpPr/>
          <p:nvPr/>
        </p:nvSpPr>
        <p:spPr>
          <a:xfrm>
            <a:off x="7541727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D2C127-6ABC-D677-6605-6AFCD7D4D04B}"/>
              </a:ext>
            </a:extLst>
          </p:cNvPr>
          <p:cNvSpPr/>
          <p:nvPr/>
        </p:nvSpPr>
        <p:spPr>
          <a:xfrm>
            <a:off x="6678145" y="1917038"/>
            <a:ext cx="576000" cy="57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7A2C39C-6EC9-5B7B-A6E6-3EDC971F74AE}"/>
              </a:ext>
            </a:extLst>
          </p:cNvPr>
          <p:cNvSpPr/>
          <p:nvPr/>
        </p:nvSpPr>
        <p:spPr>
          <a:xfrm>
            <a:off x="5814563" y="1917038"/>
            <a:ext cx="576000" cy="57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D209A82-9B46-1A52-5E4B-245D974C1DCA}"/>
              </a:ext>
            </a:extLst>
          </p:cNvPr>
          <p:cNvSpPr/>
          <p:nvPr/>
        </p:nvSpPr>
        <p:spPr>
          <a:xfrm>
            <a:off x="4950553" y="1917038"/>
            <a:ext cx="576000" cy="57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964009C-B09B-6A15-0EDC-E1F7563BAFE9}"/>
              </a:ext>
            </a:extLst>
          </p:cNvPr>
          <p:cNvSpPr/>
          <p:nvPr/>
        </p:nvSpPr>
        <p:spPr>
          <a:xfrm>
            <a:off x="4086541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3A4F2F-2C09-ACE8-7981-6E7959456C30}"/>
              </a:ext>
            </a:extLst>
          </p:cNvPr>
          <p:cNvSpPr txBox="1"/>
          <p:nvPr/>
        </p:nvSpPr>
        <p:spPr>
          <a:xfrm>
            <a:off x="414833" y="6142145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6650 rpm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Graphic 6" descr="Single gear with solid fill">
            <a:extLst>
              <a:ext uri="{FF2B5EF4-FFF2-40B4-BE49-F238E27FC236}">
                <a16:creationId xmlns:a16="http://schemas.microsoft.com/office/drawing/2014/main" id="{91881FA0-69C3-2010-FD1E-D6AA657E7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2767" y="56849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46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288206-155A-FE3F-B42C-DDD69EC2B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9AE987D-57A6-86FF-A68C-DCEFF5888906}"/>
              </a:ext>
            </a:extLst>
          </p:cNvPr>
          <p:cNvSpPr txBox="1"/>
          <p:nvPr/>
        </p:nvSpPr>
        <p:spPr>
          <a:xfrm>
            <a:off x="5187890" y="2725825"/>
            <a:ext cx="182934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0" dirty="0">
                <a:solidFill>
                  <a:schemeClr val="bg1"/>
                </a:solidFill>
              </a:rPr>
              <a:t>3</a:t>
            </a:r>
            <a:endParaRPr lang="en-GB" sz="24000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F21592-2FAE-4338-9D78-9C68F3EF5A68}"/>
              </a:ext>
            </a:extLst>
          </p:cNvPr>
          <p:cNvSpPr/>
          <p:nvPr/>
        </p:nvSpPr>
        <p:spPr>
          <a:xfrm>
            <a:off x="1494505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7F709C-6F38-3F9E-5837-622FBE8F69FB}"/>
              </a:ext>
            </a:extLst>
          </p:cNvPr>
          <p:cNvSpPr txBox="1"/>
          <p:nvPr/>
        </p:nvSpPr>
        <p:spPr>
          <a:xfrm>
            <a:off x="3863946" y="346523"/>
            <a:ext cx="446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Gear Shift Indicator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17A2D9-A7E7-1C40-4D35-270022ABFFC7}"/>
              </a:ext>
            </a:extLst>
          </p:cNvPr>
          <p:cNvSpPr/>
          <p:nvPr/>
        </p:nvSpPr>
        <p:spPr>
          <a:xfrm>
            <a:off x="2358517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46E5B47-F01D-0878-DAB2-3E55E5715A44}"/>
              </a:ext>
            </a:extLst>
          </p:cNvPr>
          <p:cNvSpPr/>
          <p:nvPr/>
        </p:nvSpPr>
        <p:spPr>
          <a:xfrm>
            <a:off x="3222529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63AC044-AEEB-D916-F5DA-04944E5CC055}"/>
              </a:ext>
            </a:extLst>
          </p:cNvPr>
          <p:cNvSpPr/>
          <p:nvPr/>
        </p:nvSpPr>
        <p:spPr>
          <a:xfrm>
            <a:off x="10132474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F3C42F-DE27-2BA9-988D-21F6A45DFCDA}"/>
              </a:ext>
            </a:extLst>
          </p:cNvPr>
          <p:cNvSpPr/>
          <p:nvPr/>
        </p:nvSpPr>
        <p:spPr>
          <a:xfrm>
            <a:off x="9268891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0643C8F-CBE1-CC7E-6FF9-5D14738CECC1}"/>
              </a:ext>
            </a:extLst>
          </p:cNvPr>
          <p:cNvSpPr/>
          <p:nvPr/>
        </p:nvSpPr>
        <p:spPr>
          <a:xfrm>
            <a:off x="8405309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2D7057-E25F-3F58-EE8F-6309698D0571}"/>
              </a:ext>
            </a:extLst>
          </p:cNvPr>
          <p:cNvSpPr/>
          <p:nvPr/>
        </p:nvSpPr>
        <p:spPr>
          <a:xfrm>
            <a:off x="7541727" y="1917038"/>
            <a:ext cx="576000" cy="57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1618648-D6C9-28EF-CD48-B23B7E4D5AE7}"/>
              </a:ext>
            </a:extLst>
          </p:cNvPr>
          <p:cNvSpPr/>
          <p:nvPr/>
        </p:nvSpPr>
        <p:spPr>
          <a:xfrm>
            <a:off x="6678145" y="1917038"/>
            <a:ext cx="576000" cy="57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49C8559-527B-C699-3E10-3E58BDE62643}"/>
              </a:ext>
            </a:extLst>
          </p:cNvPr>
          <p:cNvSpPr/>
          <p:nvPr/>
        </p:nvSpPr>
        <p:spPr>
          <a:xfrm>
            <a:off x="5814563" y="1917038"/>
            <a:ext cx="576000" cy="57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8EDE25-C2D8-499A-6569-910EDEA79382}"/>
              </a:ext>
            </a:extLst>
          </p:cNvPr>
          <p:cNvSpPr/>
          <p:nvPr/>
        </p:nvSpPr>
        <p:spPr>
          <a:xfrm>
            <a:off x="4950553" y="1917038"/>
            <a:ext cx="576000" cy="57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B82A58E-3B56-E2A3-F45D-1960869BB1BF}"/>
              </a:ext>
            </a:extLst>
          </p:cNvPr>
          <p:cNvSpPr/>
          <p:nvPr/>
        </p:nvSpPr>
        <p:spPr>
          <a:xfrm>
            <a:off x="4086541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02F9AA-8617-F79D-1226-5475C51E22D7}"/>
              </a:ext>
            </a:extLst>
          </p:cNvPr>
          <p:cNvSpPr txBox="1"/>
          <p:nvPr/>
        </p:nvSpPr>
        <p:spPr>
          <a:xfrm>
            <a:off x="414833" y="6151977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6725 </a:t>
            </a:r>
            <a:r>
              <a:rPr lang="en-US" dirty="0">
                <a:solidFill>
                  <a:schemeClr val="bg1"/>
                </a:solidFill>
              </a:rPr>
              <a:t>rpm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Graphic 6" descr="Single gear with solid fill">
            <a:extLst>
              <a:ext uri="{FF2B5EF4-FFF2-40B4-BE49-F238E27FC236}">
                <a16:creationId xmlns:a16="http://schemas.microsoft.com/office/drawing/2014/main" id="{C6B73669-54D4-0904-4BBF-031549285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2767" y="56849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50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7F57A0-05C2-9A0B-97BD-B5DDDBC3C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71C41F1-F36D-11E7-2154-E09902F6511C}"/>
              </a:ext>
            </a:extLst>
          </p:cNvPr>
          <p:cNvSpPr txBox="1"/>
          <p:nvPr/>
        </p:nvSpPr>
        <p:spPr>
          <a:xfrm>
            <a:off x="5187890" y="2725825"/>
            <a:ext cx="182934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0" dirty="0">
                <a:solidFill>
                  <a:schemeClr val="bg1"/>
                </a:solidFill>
              </a:rPr>
              <a:t>3</a:t>
            </a:r>
            <a:endParaRPr lang="en-GB" sz="24000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38D4CA4-3F83-A977-2244-8934B19DD0FC}"/>
              </a:ext>
            </a:extLst>
          </p:cNvPr>
          <p:cNvSpPr/>
          <p:nvPr/>
        </p:nvSpPr>
        <p:spPr>
          <a:xfrm>
            <a:off x="1494505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E42376-0628-3A2A-886F-0D5DC17FDB06}"/>
              </a:ext>
            </a:extLst>
          </p:cNvPr>
          <p:cNvSpPr txBox="1"/>
          <p:nvPr/>
        </p:nvSpPr>
        <p:spPr>
          <a:xfrm>
            <a:off x="3863946" y="346523"/>
            <a:ext cx="446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Gear Shift Indicator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397A55-0486-4AC7-98B5-26F36ECA72FD}"/>
              </a:ext>
            </a:extLst>
          </p:cNvPr>
          <p:cNvSpPr/>
          <p:nvPr/>
        </p:nvSpPr>
        <p:spPr>
          <a:xfrm>
            <a:off x="2358517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5413CD-3A21-EE00-CB98-35E98B024965}"/>
              </a:ext>
            </a:extLst>
          </p:cNvPr>
          <p:cNvSpPr/>
          <p:nvPr/>
        </p:nvSpPr>
        <p:spPr>
          <a:xfrm>
            <a:off x="3222529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A6498B-976C-9E73-D692-A8549310379B}"/>
              </a:ext>
            </a:extLst>
          </p:cNvPr>
          <p:cNvSpPr/>
          <p:nvPr/>
        </p:nvSpPr>
        <p:spPr>
          <a:xfrm>
            <a:off x="10132474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3F26CD-25BE-4328-4594-7F901993C521}"/>
              </a:ext>
            </a:extLst>
          </p:cNvPr>
          <p:cNvSpPr/>
          <p:nvPr/>
        </p:nvSpPr>
        <p:spPr>
          <a:xfrm>
            <a:off x="9268891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FA82E3-50DB-ABA0-F2C5-CE7085725405}"/>
              </a:ext>
            </a:extLst>
          </p:cNvPr>
          <p:cNvSpPr/>
          <p:nvPr/>
        </p:nvSpPr>
        <p:spPr>
          <a:xfrm>
            <a:off x="8405309" y="1917038"/>
            <a:ext cx="576000" cy="57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A9218B6-445D-7A40-22EC-51BF56A86F10}"/>
              </a:ext>
            </a:extLst>
          </p:cNvPr>
          <p:cNvSpPr/>
          <p:nvPr/>
        </p:nvSpPr>
        <p:spPr>
          <a:xfrm>
            <a:off x="7541727" y="1917038"/>
            <a:ext cx="576000" cy="57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02FDB26-4EB7-16AB-6333-C5F50162EF9D}"/>
              </a:ext>
            </a:extLst>
          </p:cNvPr>
          <p:cNvSpPr/>
          <p:nvPr/>
        </p:nvSpPr>
        <p:spPr>
          <a:xfrm>
            <a:off x="6678145" y="1917038"/>
            <a:ext cx="576000" cy="57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1B6CB02-9070-F494-68BF-38154E081F6F}"/>
              </a:ext>
            </a:extLst>
          </p:cNvPr>
          <p:cNvSpPr/>
          <p:nvPr/>
        </p:nvSpPr>
        <p:spPr>
          <a:xfrm>
            <a:off x="5814563" y="1917038"/>
            <a:ext cx="576000" cy="57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A4408E2-65B1-BA28-BD91-E4E9AD315AF0}"/>
              </a:ext>
            </a:extLst>
          </p:cNvPr>
          <p:cNvSpPr/>
          <p:nvPr/>
        </p:nvSpPr>
        <p:spPr>
          <a:xfrm>
            <a:off x="4950553" y="1917038"/>
            <a:ext cx="576000" cy="57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BCE5AD6-8CB4-BA6A-71E9-E2621B2E62F9}"/>
              </a:ext>
            </a:extLst>
          </p:cNvPr>
          <p:cNvSpPr/>
          <p:nvPr/>
        </p:nvSpPr>
        <p:spPr>
          <a:xfrm>
            <a:off x="4086541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45BC0-D0E4-5927-4E57-DC6FB3A1B23A}"/>
              </a:ext>
            </a:extLst>
          </p:cNvPr>
          <p:cNvSpPr txBox="1"/>
          <p:nvPr/>
        </p:nvSpPr>
        <p:spPr>
          <a:xfrm>
            <a:off x="414833" y="6142145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6800 rpm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Graphic 6" descr="Single gear with solid fill">
            <a:extLst>
              <a:ext uri="{FF2B5EF4-FFF2-40B4-BE49-F238E27FC236}">
                <a16:creationId xmlns:a16="http://schemas.microsoft.com/office/drawing/2014/main" id="{840DDA8B-C8B6-3049-6F73-5A6E0E41B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2767" y="56849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66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5248BA-6F25-B0B8-E66A-534253EBD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63431F0-4826-4E18-3813-F8EC6E986A30}"/>
              </a:ext>
            </a:extLst>
          </p:cNvPr>
          <p:cNvSpPr txBox="1"/>
          <p:nvPr/>
        </p:nvSpPr>
        <p:spPr>
          <a:xfrm>
            <a:off x="5187890" y="2725825"/>
            <a:ext cx="182934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0" dirty="0">
                <a:solidFill>
                  <a:schemeClr val="bg1"/>
                </a:solidFill>
              </a:rPr>
              <a:t>3</a:t>
            </a:r>
            <a:endParaRPr lang="en-GB" sz="24000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852C5ED-9041-D7B2-EED3-64806DC9AF87}"/>
              </a:ext>
            </a:extLst>
          </p:cNvPr>
          <p:cNvSpPr/>
          <p:nvPr/>
        </p:nvSpPr>
        <p:spPr>
          <a:xfrm>
            <a:off x="1494505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1AE72-B82F-0161-6DBF-0718FC02C2D5}"/>
              </a:ext>
            </a:extLst>
          </p:cNvPr>
          <p:cNvSpPr txBox="1"/>
          <p:nvPr/>
        </p:nvSpPr>
        <p:spPr>
          <a:xfrm>
            <a:off x="3863946" y="346523"/>
            <a:ext cx="446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Gear Shift Indicator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DDFE312-3591-7029-7319-F15F5BBB3F22}"/>
              </a:ext>
            </a:extLst>
          </p:cNvPr>
          <p:cNvSpPr/>
          <p:nvPr/>
        </p:nvSpPr>
        <p:spPr>
          <a:xfrm>
            <a:off x="2358517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67F293-3B85-D719-93EE-CA4D995892EC}"/>
              </a:ext>
            </a:extLst>
          </p:cNvPr>
          <p:cNvSpPr/>
          <p:nvPr/>
        </p:nvSpPr>
        <p:spPr>
          <a:xfrm>
            <a:off x="3222529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84BE96-4357-F183-ECD7-76CCB052F4CA}"/>
              </a:ext>
            </a:extLst>
          </p:cNvPr>
          <p:cNvSpPr/>
          <p:nvPr/>
        </p:nvSpPr>
        <p:spPr>
          <a:xfrm>
            <a:off x="10132474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E23FBF6-33C0-C5C0-5B67-01BEA30A9046}"/>
              </a:ext>
            </a:extLst>
          </p:cNvPr>
          <p:cNvSpPr/>
          <p:nvPr/>
        </p:nvSpPr>
        <p:spPr>
          <a:xfrm>
            <a:off x="9268891" y="1917038"/>
            <a:ext cx="576000" cy="57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8C83852-B698-743A-169B-970721606AFE}"/>
              </a:ext>
            </a:extLst>
          </p:cNvPr>
          <p:cNvSpPr/>
          <p:nvPr/>
        </p:nvSpPr>
        <p:spPr>
          <a:xfrm>
            <a:off x="8405309" y="1917038"/>
            <a:ext cx="576000" cy="57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030D66C-193F-30E1-1890-9BF9CD0B8A3F}"/>
              </a:ext>
            </a:extLst>
          </p:cNvPr>
          <p:cNvSpPr/>
          <p:nvPr/>
        </p:nvSpPr>
        <p:spPr>
          <a:xfrm>
            <a:off x="7541727" y="1917038"/>
            <a:ext cx="576000" cy="57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25086C-D83A-C83F-3BFB-F5DBB561D2F5}"/>
              </a:ext>
            </a:extLst>
          </p:cNvPr>
          <p:cNvSpPr/>
          <p:nvPr/>
        </p:nvSpPr>
        <p:spPr>
          <a:xfrm>
            <a:off x="6678145" y="1917038"/>
            <a:ext cx="576000" cy="57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50557C-998C-4D60-0D32-B9CFA479308D}"/>
              </a:ext>
            </a:extLst>
          </p:cNvPr>
          <p:cNvSpPr/>
          <p:nvPr/>
        </p:nvSpPr>
        <p:spPr>
          <a:xfrm>
            <a:off x="5814563" y="1917038"/>
            <a:ext cx="576000" cy="57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7DDB14-3A06-217D-83C4-0DEAB2FC8393}"/>
              </a:ext>
            </a:extLst>
          </p:cNvPr>
          <p:cNvSpPr/>
          <p:nvPr/>
        </p:nvSpPr>
        <p:spPr>
          <a:xfrm>
            <a:off x="4950553" y="1917038"/>
            <a:ext cx="576000" cy="57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037D59F-34D9-DCF4-F667-DB38C9CF8F7B}"/>
              </a:ext>
            </a:extLst>
          </p:cNvPr>
          <p:cNvSpPr/>
          <p:nvPr/>
        </p:nvSpPr>
        <p:spPr>
          <a:xfrm>
            <a:off x="4086541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FC177-344A-A3B4-8A73-35714A82E3FB}"/>
              </a:ext>
            </a:extLst>
          </p:cNvPr>
          <p:cNvSpPr txBox="1"/>
          <p:nvPr/>
        </p:nvSpPr>
        <p:spPr>
          <a:xfrm>
            <a:off x="414833" y="6142145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6866 rpm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Graphic 6" descr="Single gear with solid fill">
            <a:extLst>
              <a:ext uri="{FF2B5EF4-FFF2-40B4-BE49-F238E27FC236}">
                <a16:creationId xmlns:a16="http://schemas.microsoft.com/office/drawing/2014/main" id="{F2D88CCC-1077-1B89-E3BC-22EB5FCAC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2767" y="56849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417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4715DC-FDB2-B5FE-1144-A1FB6E722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2F6385A-D48E-40AF-08B3-3EB13D0FB8D9}"/>
              </a:ext>
            </a:extLst>
          </p:cNvPr>
          <p:cNvSpPr txBox="1"/>
          <p:nvPr/>
        </p:nvSpPr>
        <p:spPr>
          <a:xfrm>
            <a:off x="5187890" y="2725825"/>
            <a:ext cx="182934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0" dirty="0">
                <a:solidFill>
                  <a:srgbClr val="FF0000"/>
                </a:solidFill>
              </a:rPr>
              <a:t>3</a:t>
            </a:r>
            <a:endParaRPr lang="en-GB" sz="24000" dirty="0">
              <a:solidFill>
                <a:srgbClr val="FF0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C020767-A84F-FD0A-654B-4FFDF6396925}"/>
              </a:ext>
            </a:extLst>
          </p:cNvPr>
          <p:cNvSpPr/>
          <p:nvPr/>
        </p:nvSpPr>
        <p:spPr>
          <a:xfrm>
            <a:off x="1494505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B2A3E-E515-9390-E3E7-B03936ADF586}"/>
              </a:ext>
            </a:extLst>
          </p:cNvPr>
          <p:cNvSpPr txBox="1"/>
          <p:nvPr/>
        </p:nvSpPr>
        <p:spPr>
          <a:xfrm>
            <a:off x="3863946" y="346523"/>
            <a:ext cx="446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Gear Shift Indicator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149AE9B-D688-37A9-1BC4-7C22E2B8440B}"/>
              </a:ext>
            </a:extLst>
          </p:cNvPr>
          <p:cNvSpPr/>
          <p:nvPr/>
        </p:nvSpPr>
        <p:spPr>
          <a:xfrm>
            <a:off x="2358517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F2FD26F-DBB4-A2C2-E0C3-7462EFC912CD}"/>
              </a:ext>
            </a:extLst>
          </p:cNvPr>
          <p:cNvSpPr/>
          <p:nvPr/>
        </p:nvSpPr>
        <p:spPr>
          <a:xfrm>
            <a:off x="3222529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1FF5D07-80E3-FB2B-442E-E0F3B2E07352}"/>
              </a:ext>
            </a:extLst>
          </p:cNvPr>
          <p:cNvSpPr/>
          <p:nvPr/>
        </p:nvSpPr>
        <p:spPr>
          <a:xfrm>
            <a:off x="10132474" y="1917038"/>
            <a:ext cx="576000" cy="57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FD3564-5E2D-63AD-E719-ADDD04241079}"/>
              </a:ext>
            </a:extLst>
          </p:cNvPr>
          <p:cNvSpPr/>
          <p:nvPr/>
        </p:nvSpPr>
        <p:spPr>
          <a:xfrm>
            <a:off x="9268891" y="1917038"/>
            <a:ext cx="576000" cy="57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BBECB1D-BE13-62D1-9EF5-ABDE1393AC9E}"/>
              </a:ext>
            </a:extLst>
          </p:cNvPr>
          <p:cNvSpPr/>
          <p:nvPr/>
        </p:nvSpPr>
        <p:spPr>
          <a:xfrm>
            <a:off x="8405309" y="1917038"/>
            <a:ext cx="576000" cy="57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1E43CC-EE8D-6413-45D3-7BA9DBBCC253}"/>
              </a:ext>
            </a:extLst>
          </p:cNvPr>
          <p:cNvSpPr/>
          <p:nvPr/>
        </p:nvSpPr>
        <p:spPr>
          <a:xfrm>
            <a:off x="7541727" y="1917038"/>
            <a:ext cx="576000" cy="57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DDF058-96C9-8399-1C99-483C8B7AB5FD}"/>
              </a:ext>
            </a:extLst>
          </p:cNvPr>
          <p:cNvSpPr/>
          <p:nvPr/>
        </p:nvSpPr>
        <p:spPr>
          <a:xfrm>
            <a:off x="6678145" y="1917038"/>
            <a:ext cx="576000" cy="57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2C301FA-73B6-38E2-4205-0EFE334BFE3A}"/>
              </a:ext>
            </a:extLst>
          </p:cNvPr>
          <p:cNvSpPr/>
          <p:nvPr/>
        </p:nvSpPr>
        <p:spPr>
          <a:xfrm>
            <a:off x="5814563" y="1917038"/>
            <a:ext cx="576000" cy="57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CB3E28-765C-FBE0-22CE-31D87E00D79E}"/>
              </a:ext>
            </a:extLst>
          </p:cNvPr>
          <p:cNvSpPr/>
          <p:nvPr/>
        </p:nvSpPr>
        <p:spPr>
          <a:xfrm>
            <a:off x="4950553" y="1917038"/>
            <a:ext cx="576000" cy="57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89C47DE-91A5-D074-DE71-886D8F4EBF3C}"/>
              </a:ext>
            </a:extLst>
          </p:cNvPr>
          <p:cNvSpPr/>
          <p:nvPr/>
        </p:nvSpPr>
        <p:spPr>
          <a:xfrm>
            <a:off x="4086541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D58F39-6252-B4C4-A485-1F24CAB68EE5}"/>
              </a:ext>
            </a:extLst>
          </p:cNvPr>
          <p:cNvSpPr txBox="1"/>
          <p:nvPr/>
        </p:nvSpPr>
        <p:spPr>
          <a:xfrm>
            <a:off x="414833" y="6142145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6932 rpm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Graphic 6" descr="Single gear with solid fill">
            <a:extLst>
              <a:ext uri="{FF2B5EF4-FFF2-40B4-BE49-F238E27FC236}">
                <a16:creationId xmlns:a16="http://schemas.microsoft.com/office/drawing/2014/main" id="{446D3A11-0AFC-F7E1-1B07-9AD1CEDA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2767" y="56849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74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C10807-FDAE-41BD-247D-0EA93B2B6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31FE84B2-DAC3-82D3-16FA-BAEB0D03C39F}"/>
              </a:ext>
            </a:extLst>
          </p:cNvPr>
          <p:cNvSpPr txBox="1"/>
          <p:nvPr/>
        </p:nvSpPr>
        <p:spPr>
          <a:xfrm>
            <a:off x="5187890" y="2725825"/>
            <a:ext cx="182934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0" dirty="0">
                <a:solidFill>
                  <a:srgbClr val="FF0000"/>
                </a:solidFill>
              </a:rPr>
              <a:t>3</a:t>
            </a:r>
            <a:endParaRPr lang="en-GB" sz="24000" dirty="0">
              <a:solidFill>
                <a:srgbClr val="FF0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62716F4-5311-E65B-54E4-7D212A53A241}"/>
              </a:ext>
            </a:extLst>
          </p:cNvPr>
          <p:cNvSpPr/>
          <p:nvPr/>
        </p:nvSpPr>
        <p:spPr>
          <a:xfrm>
            <a:off x="1494505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4C88D7-E230-6781-1BA4-A2E782F20A2C}"/>
              </a:ext>
            </a:extLst>
          </p:cNvPr>
          <p:cNvSpPr txBox="1"/>
          <p:nvPr/>
        </p:nvSpPr>
        <p:spPr>
          <a:xfrm>
            <a:off x="3863946" y="346523"/>
            <a:ext cx="446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Gear Shift Indicator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8B14A1D-062C-93F6-C0E4-C91778E987A8}"/>
              </a:ext>
            </a:extLst>
          </p:cNvPr>
          <p:cNvSpPr/>
          <p:nvPr/>
        </p:nvSpPr>
        <p:spPr>
          <a:xfrm>
            <a:off x="2358517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3D1AC3-C8D7-3614-A4D8-52B13D4A2FCA}"/>
              </a:ext>
            </a:extLst>
          </p:cNvPr>
          <p:cNvSpPr/>
          <p:nvPr/>
        </p:nvSpPr>
        <p:spPr>
          <a:xfrm>
            <a:off x="3222529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EB5F73-E694-C214-CE0A-598CB8A72C62}"/>
              </a:ext>
            </a:extLst>
          </p:cNvPr>
          <p:cNvSpPr/>
          <p:nvPr/>
        </p:nvSpPr>
        <p:spPr>
          <a:xfrm>
            <a:off x="10132474" y="1917038"/>
            <a:ext cx="576000" cy="57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C24D8F-253D-C974-EB27-A32A80BABC79}"/>
              </a:ext>
            </a:extLst>
          </p:cNvPr>
          <p:cNvSpPr/>
          <p:nvPr/>
        </p:nvSpPr>
        <p:spPr>
          <a:xfrm>
            <a:off x="9268891" y="1917038"/>
            <a:ext cx="576000" cy="57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8B0CA2E-05B0-2A28-6A0E-40F694E5A5D5}"/>
              </a:ext>
            </a:extLst>
          </p:cNvPr>
          <p:cNvSpPr/>
          <p:nvPr/>
        </p:nvSpPr>
        <p:spPr>
          <a:xfrm>
            <a:off x="8405309" y="1917038"/>
            <a:ext cx="576000" cy="57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4B700F-59EC-DDED-256C-DF7BCA2592D1}"/>
              </a:ext>
            </a:extLst>
          </p:cNvPr>
          <p:cNvSpPr/>
          <p:nvPr/>
        </p:nvSpPr>
        <p:spPr>
          <a:xfrm>
            <a:off x="7541727" y="1917038"/>
            <a:ext cx="576000" cy="57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E611B8-2788-5FEC-BDC2-17B21775A5B2}"/>
              </a:ext>
            </a:extLst>
          </p:cNvPr>
          <p:cNvSpPr/>
          <p:nvPr/>
        </p:nvSpPr>
        <p:spPr>
          <a:xfrm>
            <a:off x="6678145" y="1917038"/>
            <a:ext cx="576000" cy="57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DE5BD74-F799-DA2D-95CD-CF65FA94BD17}"/>
              </a:ext>
            </a:extLst>
          </p:cNvPr>
          <p:cNvSpPr/>
          <p:nvPr/>
        </p:nvSpPr>
        <p:spPr>
          <a:xfrm>
            <a:off x="5814563" y="1917038"/>
            <a:ext cx="576000" cy="57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93E483B-3911-F878-F408-13C32616F807}"/>
              </a:ext>
            </a:extLst>
          </p:cNvPr>
          <p:cNvSpPr/>
          <p:nvPr/>
        </p:nvSpPr>
        <p:spPr>
          <a:xfrm>
            <a:off x="4950553" y="1917038"/>
            <a:ext cx="576000" cy="57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2CE12FC-6BBC-748F-9073-B1BBCF465214}"/>
              </a:ext>
            </a:extLst>
          </p:cNvPr>
          <p:cNvSpPr/>
          <p:nvPr/>
        </p:nvSpPr>
        <p:spPr>
          <a:xfrm>
            <a:off x="4086541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E473D-E634-E512-DA58-129166FE8793}"/>
              </a:ext>
            </a:extLst>
          </p:cNvPr>
          <p:cNvSpPr txBox="1"/>
          <p:nvPr/>
        </p:nvSpPr>
        <p:spPr>
          <a:xfrm>
            <a:off x="414833" y="6142145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7000 rpm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Graphic 6" descr="Single gear with solid fill">
            <a:extLst>
              <a:ext uri="{FF2B5EF4-FFF2-40B4-BE49-F238E27FC236}">
                <a16:creationId xmlns:a16="http://schemas.microsoft.com/office/drawing/2014/main" id="{8A24C283-DA69-3B11-CBCE-C2DCBF45E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2767" y="56849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2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 animBg="1"/>
      <p:bldP spid="4" grpId="0" animBg="1"/>
      <p:bldP spid="5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E5720E-AFBA-E001-3EC9-63B613960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326A388F-08E1-B6AC-5E65-FECF3FDB1FEA}"/>
              </a:ext>
            </a:extLst>
          </p:cNvPr>
          <p:cNvSpPr txBox="1"/>
          <p:nvPr/>
        </p:nvSpPr>
        <p:spPr>
          <a:xfrm>
            <a:off x="5187890" y="2725825"/>
            <a:ext cx="182934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0" dirty="0">
                <a:solidFill>
                  <a:schemeClr val="bg1"/>
                </a:solidFill>
              </a:rPr>
              <a:t>4</a:t>
            </a:r>
            <a:endParaRPr lang="en-GB" sz="24000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648F9DE-94E5-B5A1-1919-E2000195E867}"/>
              </a:ext>
            </a:extLst>
          </p:cNvPr>
          <p:cNvSpPr/>
          <p:nvPr/>
        </p:nvSpPr>
        <p:spPr>
          <a:xfrm>
            <a:off x="1494505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24BA21-1D30-AB9C-5E56-846CFA681C18}"/>
              </a:ext>
            </a:extLst>
          </p:cNvPr>
          <p:cNvSpPr txBox="1"/>
          <p:nvPr/>
        </p:nvSpPr>
        <p:spPr>
          <a:xfrm>
            <a:off x="3863946" y="346523"/>
            <a:ext cx="446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Gear Shift Indicator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707A6E3-B0EA-2B2C-02AD-D6C34ED1ED56}"/>
              </a:ext>
            </a:extLst>
          </p:cNvPr>
          <p:cNvSpPr/>
          <p:nvPr/>
        </p:nvSpPr>
        <p:spPr>
          <a:xfrm>
            <a:off x="2358517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C63336-5D22-CEC2-F922-5A4FA753466B}"/>
              </a:ext>
            </a:extLst>
          </p:cNvPr>
          <p:cNvSpPr/>
          <p:nvPr/>
        </p:nvSpPr>
        <p:spPr>
          <a:xfrm>
            <a:off x="3222529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A383CD-DFDE-9166-8B29-20A28AC3BADF}"/>
              </a:ext>
            </a:extLst>
          </p:cNvPr>
          <p:cNvSpPr/>
          <p:nvPr/>
        </p:nvSpPr>
        <p:spPr>
          <a:xfrm>
            <a:off x="10132474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0936E76-9734-F47A-A8AE-8A0FB5641937}"/>
              </a:ext>
            </a:extLst>
          </p:cNvPr>
          <p:cNvSpPr/>
          <p:nvPr/>
        </p:nvSpPr>
        <p:spPr>
          <a:xfrm>
            <a:off x="9268891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4E8ED4-B1BD-1D68-3155-6BBCD03C887D}"/>
              </a:ext>
            </a:extLst>
          </p:cNvPr>
          <p:cNvSpPr/>
          <p:nvPr/>
        </p:nvSpPr>
        <p:spPr>
          <a:xfrm>
            <a:off x="8405309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6B0E381-9526-0740-834D-490A06FB2FE0}"/>
              </a:ext>
            </a:extLst>
          </p:cNvPr>
          <p:cNvSpPr/>
          <p:nvPr/>
        </p:nvSpPr>
        <p:spPr>
          <a:xfrm>
            <a:off x="7541727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55F6141-8085-0014-A2D0-3E9AC3B05524}"/>
              </a:ext>
            </a:extLst>
          </p:cNvPr>
          <p:cNvSpPr/>
          <p:nvPr/>
        </p:nvSpPr>
        <p:spPr>
          <a:xfrm>
            <a:off x="6678145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AF4E242-ECAB-8D5C-CB21-73E582375696}"/>
              </a:ext>
            </a:extLst>
          </p:cNvPr>
          <p:cNvSpPr/>
          <p:nvPr/>
        </p:nvSpPr>
        <p:spPr>
          <a:xfrm>
            <a:off x="5814563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71E505-B579-2717-8225-95D7EDA6DE13}"/>
              </a:ext>
            </a:extLst>
          </p:cNvPr>
          <p:cNvSpPr/>
          <p:nvPr/>
        </p:nvSpPr>
        <p:spPr>
          <a:xfrm>
            <a:off x="4950553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9A0960A-0B1F-8021-7D41-B1EDCEB56FA2}"/>
              </a:ext>
            </a:extLst>
          </p:cNvPr>
          <p:cNvSpPr/>
          <p:nvPr/>
        </p:nvSpPr>
        <p:spPr>
          <a:xfrm>
            <a:off x="4086541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8106F-DFDF-CB6C-A6C4-B4DD4B694FDD}"/>
              </a:ext>
            </a:extLst>
          </p:cNvPr>
          <p:cNvSpPr txBox="1"/>
          <p:nvPr/>
        </p:nvSpPr>
        <p:spPr>
          <a:xfrm>
            <a:off x="414833" y="6142145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4600 rpm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Graphic 6" descr="Single gear with solid fill">
            <a:extLst>
              <a:ext uri="{FF2B5EF4-FFF2-40B4-BE49-F238E27FC236}">
                <a16:creationId xmlns:a16="http://schemas.microsoft.com/office/drawing/2014/main" id="{451090EE-2E79-7EB5-F0E3-0CF57522B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2767" y="56849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39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AC3785-0906-AF4F-F215-7C0933628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85CB4ED-F0D1-F3D7-8154-64DC94B7A114}"/>
              </a:ext>
            </a:extLst>
          </p:cNvPr>
          <p:cNvSpPr/>
          <p:nvPr/>
        </p:nvSpPr>
        <p:spPr>
          <a:xfrm>
            <a:off x="838200" y="1545186"/>
            <a:ext cx="10515600" cy="86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9867D7-C9A2-1BA5-D2D7-3C0A9B68FB93}"/>
              </a:ext>
            </a:extLst>
          </p:cNvPr>
          <p:cNvSpPr/>
          <p:nvPr/>
        </p:nvSpPr>
        <p:spPr>
          <a:xfrm>
            <a:off x="838200" y="1545186"/>
            <a:ext cx="1513800" cy="86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7D6D25-45CC-B3DA-D29C-DFC620BCF1D0}"/>
              </a:ext>
            </a:extLst>
          </p:cNvPr>
          <p:cNvSpPr/>
          <p:nvPr/>
        </p:nvSpPr>
        <p:spPr>
          <a:xfrm>
            <a:off x="9840000" y="1545186"/>
            <a:ext cx="1513800" cy="86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4DF179-117A-2B93-73B9-78535B597E2E}"/>
              </a:ext>
            </a:extLst>
          </p:cNvPr>
          <p:cNvSpPr txBox="1"/>
          <p:nvPr/>
        </p:nvSpPr>
        <p:spPr>
          <a:xfrm>
            <a:off x="2822661" y="2725825"/>
            <a:ext cx="655980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0" dirty="0">
                <a:solidFill>
                  <a:schemeClr val="bg1"/>
                </a:solidFill>
              </a:rPr>
              <a:t>45 </a:t>
            </a:r>
            <a:r>
              <a:rPr lang="en-US" sz="12000" dirty="0">
                <a:solidFill>
                  <a:schemeClr val="bg1"/>
                </a:solidFill>
              </a:rPr>
              <a:t>kph</a:t>
            </a:r>
            <a:endParaRPr lang="en-GB" sz="12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900584-73FB-359B-8B3B-EDACB54508EB}"/>
              </a:ext>
            </a:extLst>
          </p:cNvPr>
          <p:cNvSpPr txBox="1"/>
          <p:nvPr/>
        </p:nvSpPr>
        <p:spPr>
          <a:xfrm>
            <a:off x="4956103" y="346523"/>
            <a:ext cx="2279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Pit Speed</a:t>
            </a:r>
            <a:endParaRPr lang="en-GB" sz="4000" dirty="0">
              <a:solidFill>
                <a:schemeClr val="bg1"/>
              </a:solidFill>
            </a:endParaRPr>
          </a:p>
        </p:txBody>
      </p:sp>
      <p:pic>
        <p:nvPicPr>
          <p:cNvPr id="3" name="Graphic 2" descr="Single gear with solid fill">
            <a:extLst>
              <a:ext uri="{FF2B5EF4-FFF2-40B4-BE49-F238E27FC236}">
                <a16:creationId xmlns:a16="http://schemas.microsoft.com/office/drawing/2014/main" id="{DA1BC1E4-7118-683F-B20C-D20170E1C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2767" y="56849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62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D377EB-01E1-46F1-A9F4-DCA4F3F7E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07C78FA-A926-AC2A-A740-3D965FAC6CF1}"/>
              </a:ext>
            </a:extLst>
          </p:cNvPr>
          <p:cNvSpPr/>
          <p:nvPr/>
        </p:nvSpPr>
        <p:spPr>
          <a:xfrm>
            <a:off x="838200" y="1545191"/>
            <a:ext cx="10515600" cy="86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84127-BE86-62AC-906E-C8A2E2D3C8BA}"/>
              </a:ext>
            </a:extLst>
          </p:cNvPr>
          <p:cNvSpPr/>
          <p:nvPr/>
        </p:nvSpPr>
        <p:spPr>
          <a:xfrm>
            <a:off x="7536000" y="1545191"/>
            <a:ext cx="2304000" cy="86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F9EB4E-B98E-EE95-8EBB-8EE1E88751B0}"/>
              </a:ext>
            </a:extLst>
          </p:cNvPr>
          <p:cNvSpPr/>
          <p:nvPr/>
        </p:nvSpPr>
        <p:spPr>
          <a:xfrm>
            <a:off x="2352000" y="1545191"/>
            <a:ext cx="2304000" cy="86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211881-D653-CAD1-96F7-62D392BDAF8F}"/>
              </a:ext>
            </a:extLst>
          </p:cNvPr>
          <p:cNvSpPr txBox="1"/>
          <p:nvPr/>
        </p:nvSpPr>
        <p:spPr>
          <a:xfrm>
            <a:off x="2822661" y="2725825"/>
            <a:ext cx="655980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0" dirty="0">
                <a:solidFill>
                  <a:schemeClr val="bg1"/>
                </a:solidFill>
              </a:rPr>
              <a:t>48 </a:t>
            </a:r>
            <a:r>
              <a:rPr lang="en-US" sz="12000" dirty="0">
                <a:solidFill>
                  <a:schemeClr val="bg1"/>
                </a:solidFill>
              </a:rPr>
              <a:t>kph</a:t>
            </a:r>
            <a:endParaRPr lang="en-GB" sz="12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D50D96-4A5C-FFA0-540D-30A67471FC39}"/>
              </a:ext>
            </a:extLst>
          </p:cNvPr>
          <p:cNvSpPr txBox="1"/>
          <p:nvPr/>
        </p:nvSpPr>
        <p:spPr>
          <a:xfrm>
            <a:off x="4956103" y="346523"/>
            <a:ext cx="2279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Pit Speed</a:t>
            </a:r>
            <a:endParaRPr lang="en-GB" sz="4000" dirty="0">
              <a:solidFill>
                <a:schemeClr val="bg1"/>
              </a:solidFill>
            </a:endParaRPr>
          </a:p>
        </p:txBody>
      </p:sp>
      <p:pic>
        <p:nvPicPr>
          <p:cNvPr id="3" name="Graphic 2" descr="Single gear with solid fill">
            <a:extLst>
              <a:ext uri="{FF2B5EF4-FFF2-40B4-BE49-F238E27FC236}">
                <a16:creationId xmlns:a16="http://schemas.microsoft.com/office/drawing/2014/main" id="{70C07548-7320-AB10-E831-42D211D31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2767" y="56849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49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D4628A-D2E6-C37A-AEBB-9EC5D16B3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75CE9AA-5233-5176-E4CA-EF958D32AE34}"/>
              </a:ext>
            </a:extLst>
          </p:cNvPr>
          <p:cNvSpPr/>
          <p:nvPr/>
        </p:nvSpPr>
        <p:spPr>
          <a:xfrm>
            <a:off x="838200" y="1545187"/>
            <a:ext cx="10515600" cy="86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EE2574-7CEA-E131-E3AE-DEA6396B6D28}"/>
              </a:ext>
            </a:extLst>
          </p:cNvPr>
          <p:cNvSpPr/>
          <p:nvPr/>
        </p:nvSpPr>
        <p:spPr>
          <a:xfrm>
            <a:off x="4656000" y="1545187"/>
            <a:ext cx="2880000" cy="864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A8C8F4-6AEE-6C04-B693-E0E506A9516D}"/>
              </a:ext>
            </a:extLst>
          </p:cNvPr>
          <p:cNvSpPr txBox="1"/>
          <p:nvPr/>
        </p:nvSpPr>
        <p:spPr>
          <a:xfrm>
            <a:off x="2822661" y="2725825"/>
            <a:ext cx="655980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0" dirty="0">
                <a:solidFill>
                  <a:srgbClr val="FF0000"/>
                </a:solidFill>
              </a:rPr>
              <a:t>50 </a:t>
            </a:r>
            <a:r>
              <a:rPr lang="en-US" sz="12000" dirty="0">
                <a:solidFill>
                  <a:srgbClr val="FF0000"/>
                </a:solidFill>
              </a:rPr>
              <a:t>kph</a:t>
            </a:r>
            <a:endParaRPr lang="en-GB" sz="120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CFA8BE-660A-B62E-B21A-BED5D72712C8}"/>
              </a:ext>
            </a:extLst>
          </p:cNvPr>
          <p:cNvSpPr txBox="1"/>
          <p:nvPr/>
        </p:nvSpPr>
        <p:spPr>
          <a:xfrm>
            <a:off x="4956103" y="346523"/>
            <a:ext cx="2279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Pit Speed</a:t>
            </a:r>
            <a:endParaRPr lang="en-GB" sz="4000" dirty="0">
              <a:solidFill>
                <a:schemeClr val="bg1"/>
              </a:solidFill>
            </a:endParaRPr>
          </a:p>
        </p:txBody>
      </p:sp>
      <p:pic>
        <p:nvPicPr>
          <p:cNvPr id="3" name="Graphic 2" descr="Single gear with solid fill">
            <a:extLst>
              <a:ext uri="{FF2B5EF4-FFF2-40B4-BE49-F238E27FC236}">
                <a16:creationId xmlns:a16="http://schemas.microsoft.com/office/drawing/2014/main" id="{0BBFF9D4-87B7-D5F0-5A79-C1F8AF204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2767" y="56849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46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DA84-D7CD-1F4E-F299-4C7644927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03ABF-20CA-67E8-E79A-DF91F57F8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Pit speed optimizer</a:t>
            </a:r>
          </a:p>
          <a:p>
            <a:pPr lvl="1"/>
            <a:r>
              <a:rPr lang="en-US" dirty="0"/>
              <a:t>Lights showing optimum speed</a:t>
            </a:r>
          </a:p>
          <a:p>
            <a:r>
              <a:rPr lang="en-US" dirty="0"/>
              <a:t>Gear shift indicator</a:t>
            </a:r>
          </a:p>
          <a:p>
            <a:pPr lvl="1"/>
            <a:r>
              <a:rPr lang="en-US" dirty="0"/>
              <a:t>Green -&gt; Orange -&gt; Red</a:t>
            </a:r>
          </a:p>
          <a:p>
            <a:r>
              <a:rPr lang="en-US" dirty="0"/>
              <a:t>Pit speed limiter, if possible</a:t>
            </a:r>
          </a:p>
          <a:p>
            <a:r>
              <a:rPr lang="en-US" dirty="0"/>
              <a:t>Time remaining / Range in minutes – version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7574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4CE97B-EDCA-1807-F70D-F6168B71D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261FE8-5AA1-B881-8229-65933B846379}"/>
              </a:ext>
            </a:extLst>
          </p:cNvPr>
          <p:cNvSpPr/>
          <p:nvPr/>
        </p:nvSpPr>
        <p:spPr>
          <a:xfrm>
            <a:off x="838200" y="1555021"/>
            <a:ext cx="10515600" cy="86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74300E-5C1B-8219-7392-35DA53CB9AE4}"/>
              </a:ext>
            </a:extLst>
          </p:cNvPr>
          <p:cNvSpPr/>
          <p:nvPr/>
        </p:nvSpPr>
        <p:spPr>
          <a:xfrm>
            <a:off x="4656000" y="1555021"/>
            <a:ext cx="2880000" cy="864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888724-5BEA-F1E1-3F52-272B5366D1F4}"/>
              </a:ext>
            </a:extLst>
          </p:cNvPr>
          <p:cNvSpPr txBox="1"/>
          <p:nvPr/>
        </p:nvSpPr>
        <p:spPr>
          <a:xfrm>
            <a:off x="2822661" y="2725825"/>
            <a:ext cx="655980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0" dirty="0">
                <a:solidFill>
                  <a:srgbClr val="FF0000"/>
                </a:solidFill>
              </a:rPr>
              <a:t>51 </a:t>
            </a:r>
            <a:r>
              <a:rPr lang="en-US" sz="12000" dirty="0">
                <a:solidFill>
                  <a:srgbClr val="FF0000"/>
                </a:solidFill>
              </a:rPr>
              <a:t>kph</a:t>
            </a:r>
            <a:endParaRPr lang="en-GB" sz="120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07279B-2172-1490-E577-2A14E7083729}"/>
              </a:ext>
            </a:extLst>
          </p:cNvPr>
          <p:cNvSpPr txBox="1"/>
          <p:nvPr/>
        </p:nvSpPr>
        <p:spPr>
          <a:xfrm>
            <a:off x="4956103" y="346523"/>
            <a:ext cx="2279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Pit Speed</a:t>
            </a:r>
            <a:endParaRPr lang="en-GB" sz="4000" dirty="0">
              <a:solidFill>
                <a:schemeClr val="bg1"/>
              </a:solidFill>
            </a:endParaRPr>
          </a:p>
        </p:txBody>
      </p:sp>
      <p:pic>
        <p:nvPicPr>
          <p:cNvPr id="3" name="Graphic 2" descr="Single gear with solid fill">
            <a:extLst>
              <a:ext uri="{FF2B5EF4-FFF2-40B4-BE49-F238E27FC236}">
                <a16:creationId xmlns:a16="http://schemas.microsoft.com/office/drawing/2014/main" id="{0CD12441-1A43-19B3-A17E-3175921C5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2767" y="56849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3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4D4D70-F684-B084-2EAA-4BAE833AA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179FF9-260D-F252-4C2D-5C620E926DE0}"/>
              </a:ext>
            </a:extLst>
          </p:cNvPr>
          <p:cNvSpPr txBox="1"/>
          <p:nvPr/>
        </p:nvSpPr>
        <p:spPr>
          <a:xfrm>
            <a:off x="4498702" y="346523"/>
            <a:ext cx="31945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Configuration</a:t>
            </a:r>
            <a:endParaRPr lang="en-GB" sz="4000" dirty="0">
              <a:solidFill>
                <a:schemeClr val="bg1"/>
              </a:solidFill>
            </a:endParaRPr>
          </a:p>
        </p:txBody>
      </p:sp>
      <p:pic>
        <p:nvPicPr>
          <p:cNvPr id="16" name="Graphic 15" descr="Run with solid fill">
            <a:extLst>
              <a:ext uri="{FF2B5EF4-FFF2-40B4-BE49-F238E27FC236}">
                <a16:creationId xmlns:a16="http://schemas.microsoft.com/office/drawing/2014/main" id="{8B253C07-95B3-2E46-3863-115B52D40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0400" y="5675671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E5AC17E-9583-90A9-77FB-CD47296A6D36}"/>
              </a:ext>
            </a:extLst>
          </p:cNvPr>
          <p:cNvSpPr txBox="1"/>
          <p:nvPr/>
        </p:nvSpPr>
        <p:spPr>
          <a:xfrm>
            <a:off x="1774825" y="2113935"/>
            <a:ext cx="3355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Pit Speed Limit (kph)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5E9DB8-3439-0CD6-6E11-5E0383AED30C}"/>
              </a:ext>
            </a:extLst>
          </p:cNvPr>
          <p:cNvSpPr/>
          <p:nvPr/>
        </p:nvSpPr>
        <p:spPr>
          <a:xfrm>
            <a:off x="5496233" y="2133600"/>
            <a:ext cx="1297857" cy="501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50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795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09861A-DC64-C124-6C33-ADC13A382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35AC1B-34E3-7BCC-9387-32661C702E7E}"/>
              </a:ext>
            </a:extLst>
          </p:cNvPr>
          <p:cNvSpPr/>
          <p:nvPr/>
        </p:nvSpPr>
        <p:spPr>
          <a:xfrm>
            <a:off x="838200" y="1545186"/>
            <a:ext cx="10515600" cy="86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7B2BF9-175E-98AF-8B1B-D97B769142F0}"/>
              </a:ext>
            </a:extLst>
          </p:cNvPr>
          <p:cNvSpPr txBox="1"/>
          <p:nvPr/>
        </p:nvSpPr>
        <p:spPr>
          <a:xfrm>
            <a:off x="3645001" y="2725825"/>
            <a:ext cx="491512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0" dirty="0">
                <a:solidFill>
                  <a:schemeClr val="bg1"/>
                </a:solidFill>
              </a:rPr>
              <a:t>0 </a:t>
            </a:r>
            <a:r>
              <a:rPr lang="en-US" sz="12000" dirty="0">
                <a:solidFill>
                  <a:schemeClr val="bg1"/>
                </a:solidFill>
              </a:rPr>
              <a:t>kph</a:t>
            </a:r>
            <a:endParaRPr lang="en-GB" sz="12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19E34F-FE57-8A70-2A15-F1188B362B46}"/>
              </a:ext>
            </a:extLst>
          </p:cNvPr>
          <p:cNvSpPr txBox="1"/>
          <p:nvPr/>
        </p:nvSpPr>
        <p:spPr>
          <a:xfrm>
            <a:off x="4956103" y="346523"/>
            <a:ext cx="22797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Pit Speed</a:t>
            </a:r>
            <a:endParaRPr lang="en-GB" sz="4000" dirty="0">
              <a:solidFill>
                <a:schemeClr val="bg1"/>
              </a:solidFill>
            </a:endParaRPr>
          </a:p>
        </p:txBody>
      </p:sp>
      <p:pic>
        <p:nvPicPr>
          <p:cNvPr id="3" name="Graphic 2" descr="Single gear with solid fill">
            <a:extLst>
              <a:ext uri="{FF2B5EF4-FFF2-40B4-BE49-F238E27FC236}">
                <a16:creationId xmlns:a16="http://schemas.microsoft.com/office/drawing/2014/main" id="{FB02D58A-E6BF-20CD-C934-32576487A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2767" y="5684945"/>
            <a:ext cx="914400" cy="914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5F720DE-5FA5-4A0F-1C47-CA2AB3C7E7D0}"/>
              </a:ext>
            </a:extLst>
          </p:cNvPr>
          <p:cNvSpPr/>
          <p:nvPr/>
        </p:nvSpPr>
        <p:spPr>
          <a:xfrm>
            <a:off x="838200" y="1545187"/>
            <a:ext cx="10515600" cy="86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0774BB-DDE5-855C-7325-F5F8818AB87E}"/>
              </a:ext>
            </a:extLst>
          </p:cNvPr>
          <p:cNvSpPr/>
          <p:nvPr/>
        </p:nvSpPr>
        <p:spPr>
          <a:xfrm>
            <a:off x="4656000" y="1545187"/>
            <a:ext cx="2880000" cy="864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A2E33E-FEEE-10AA-092D-1ED19BC4FD45}"/>
              </a:ext>
            </a:extLst>
          </p:cNvPr>
          <p:cNvSpPr/>
          <p:nvPr/>
        </p:nvSpPr>
        <p:spPr>
          <a:xfrm>
            <a:off x="7536000" y="1545187"/>
            <a:ext cx="2304000" cy="86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06504B-A660-6BA3-B42E-F399AEC91972}"/>
              </a:ext>
            </a:extLst>
          </p:cNvPr>
          <p:cNvSpPr/>
          <p:nvPr/>
        </p:nvSpPr>
        <p:spPr>
          <a:xfrm>
            <a:off x="2352000" y="1545187"/>
            <a:ext cx="2304000" cy="86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1B4538-5FF3-1816-62B3-377BBC1CD639}"/>
              </a:ext>
            </a:extLst>
          </p:cNvPr>
          <p:cNvSpPr/>
          <p:nvPr/>
        </p:nvSpPr>
        <p:spPr>
          <a:xfrm>
            <a:off x="838200" y="1545187"/>
            <a:ext cx="1513800" cy="86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5A0BA6-76D6-68D4-8B13-A67550BC47F1}"/>
              </a:ext>
            </a:extLst>
          </p:cNvPr>
          <p:cNvSpPr/>
          <p:nvPr/>
        </p:nvSpPr>
        <p:spPr>
          <a:xfrm>
            <a:off x="9840000" y="1545187"/>
            <a:ext cx="1513800" cy="864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81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F993D6-A8E1-BE1E-5A6D-6F977D90C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2F7035F3-67CD-7AFD-3390-7A2695B41312}"/>
              </a:ext>
            </a:extLst>
          </p:cNvPr>
          <p:cNvSpPr txBox="1"/>
          <p:nvPr/>
        </p:nvSpPr>
        <p:spPr>
          <a:xfrm>
            <a:off x="5187890" y="2725825"/>
            <a:ext cx="182934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0" dirty="0">
                <a:solidFill>
                  <a:schemeClr val="bg1"/>
                </a:solidFill>
              </a:rPr>
              <a:t>3</a:t>
            </a:r>
            <a:endParaRPr lang="en-GB" sz="24000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28C4719-B83B-066B-3B8C-67DB0634C402}"/>
              </a:ext>
            </a:extLst>
          </p:cNvPr>
          <p:cNvSpPr/>
          <p:nvPr/>
        </p:nvSpPr>
        <p:spPr>
          <a:xfrm>
            <a:off x="1494505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96ACD6-A8F8-F927-B5C4-8E171F0EEB95}"/>
              </a:ext>
            </a:extLst>
          </p:cNvPr>
          <p:cNvSpPr txBox="1"/>
          <p:nvPr/>
        </p:nvSpPr>
        <p:spPr>
          <a:xfrm>
            <a:off x="3863946" y="346523"/>
            <a:ext cx="446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Gear Shift Indicator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7BAC665-0170-BD3A-6899-EE8EEFE4C443}"/>
              </a:ext>
            </a:extLst>
          </p:cNvPr>
          <p:cNvSpPr/>
          <p:nvPr/>
        </p:nvSpPr>
        <p:spPr>
          <a:xfrm>
            <a:off x="2358517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5AFBC4-4520-37C3-D98A-B65E5CFC0636}"/>
              </a:ext>
            </a:extLst>
          </p:cNvPr>
          <p:cNvSpPr/>
          <p:nvPr/>
        </p:nvSpPr>
        <p:spPr>
          <a:xfrm>
            <a:off x="3222529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F725AC-0EFE-88D8-938F-AE70CCFC1214}"/>
              </a:ext>
            </a:extLst>
          </p:cNvPr>
          <p:cNvSpPr/>
          <p:nvPr/>
        </p:nvSpPr>
        <p:spPr>
          <a:xfrm>
            <a:off x="10132474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3636FB-0E68-A468-E3B8-D0E8C73923B2}"/>
              </a:ext>
            </a:extLst>
          </p:cNvPr>
          <p:cNvSpPr/>
          <p:nvPr/>
        </p:nvSpPr>
        <p:spPr>
          <a:xfrm>
            <a:off x="9268891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03108C7-9DE4-559B-A8D9-AEB9D31C4DC2}"/>
              </a:ext>
            </a:extLst>
          </p:cNvPr>
          <p:cNvSpPr/>
          <p:nvPr/>
        </p:nvSpPr>
        <p:spPr>
          <a:xfrm>
            <a:off x="8405309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97598E1-2352-8E42-9E66-8F1FE58971F2}"/>
              </a:ext>
            </a:extLst>
          </p:cNvPr>
          <p:cNvSpPr/>
          <p:nvPr/>
        </p:nvSpPr>
        <p:spPr>
          <a:xfrm>
            <a:off x="7541727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512054-F600-6CAE-A0E7-9F87B0D49C0C}"/>
              </a:ext>
            </a:extLst>
          </p:cNvPr>
          <p:cNvSpPr/>
          <p:nvPr/>
        </p:nvSpPr>
        <p:spPr>
          <a:xfrm>
            <a:off x="6678145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34B77E0-FD95-EF39-D992-EBCE576CD504}"/>
              </a:ext>
            </a:extLst>
          </p:cNvPr>
          <p:cNvSpPr/>
          <p:nvPr/>
        </p:nvSpPr>
        <p:spPr>
          <a:xfrm>
            <a:off x="5814563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1A8ABF4-6B5C-1733-5C05-23FAC72F7CE3}"/>
              </a:ext>
            </a:extLst>
          </p:cNvPr>
          <p:cNvSpPr/>
          <p:nvPr/>
        </p:nvSpPr>
        <p:spPr>
          <a:xfrm>
            <a:off x="4950553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AF8DBE9-A2C8-961C-43BA-739E40074BC2}"/>
              </a:ext>
            </a:extLst>
          </p:cNvPr>
          <p:cNvSpPr/>
          <p:nvPr/>
        </p:nvSpPr>
        <p:spPr>
          <a:xfrm>
            <a:off x="4086541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FA8888-12EF-FF4E-2567-D7B51ADF5D7E}"/>
              </a:ext>
            </a:extLst>
          </p:cNvPr>
          <p:cNvSpPr txBox="1"/>
          <p:nvPr/>
        </p:nvSpPr>
        <p:spPr>
          <a:xfrm>
            <a:off x="414833" y="6142145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3500 rpm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9" name="Graphic 8" descr="Single gear with solid fill">
            <a:extLst>
              <a:ext uri="{FF2B5EF4-FFF2-40B4-BE49-F238E27FC236}">
                <a16:creationId xmlns:a16="http://schemas.microsoft.com/office/drawing/2014/main" id="{2C77CE94-C96C-9081-FDFB-4CF09AA80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2767" y="56849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97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836CCB-E04A-C3C5-A9BC-535EC9707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15E5D73B-BDE9-FB99-B9E8-9FE68C2EB663}"/>
              </a:ext>
            </a:extLst>
          </p:cNvPr>
          <p:cNvSpPr txBox="1"/>
          <p:nvPr/>
        </p:nvSpPr>
        <p:spPr>
          <a:xfrm>
            <a:off x="5187890" y="2725825"/>
            <a:ext cx="182934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0" dirty="0">
                <a:solidFill>
                  <a:schemeClr val="bg1"/>
                </a:solidFill>
              </a:rPr>
              <a:t>3</a:t>
            </a:r>
            <a:endParaRPr lang="en-GB" sz="24000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0C860C3-E096-1ABB-7838-1EA2C4F87AA1}"/>
              </a:ext>
            </a:extLst>
          </p:cNvPr>
          <p:cNvSpPr/>
          <p:nvPr/>
        </p:nvSpPr>
        <p:spPr>
          <a:xfrm>
            <a:off x="1494505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2FDABD-BAEF-0FD1-EF4E-7299466B89A5}"/>
              </a:ext>
            </a:extLst>
          </p:cNvPr>
          <p:cNvSpPr txBox="1"/>
          <p:nvPr/>
        </p:nvSpPr>
        <p:spPr>
          <a:xfrm>
            <a:off x="3863946" y="346523"/>
            <a:ext cx="446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Gear Shift Indicator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D6842F9-06BE-7A78-9CC5-FEC82AB06608}"/>
              </a:ext>
            </a:extLst>
          </p:cNvPr>
          <p:cNvSpPr/>
          <p:nvPr/>
        </p:nvSpPr>
        <p:spPr>
          <a:xfrm>
            <a:off x="2358517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EC6A91-9867-49E3-8695-C40E63EEB48A}"/>
              </a:ext>
            </a:extLst>
          </p:cNvPr>
          <p:cNvSpPr/>
          <p:nvPr/>
        </p:nvSpPr>
        <p:spPr>
          <a:xfrm>
            <a:off x="3222529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92A24C5-FAC3-8152-7ED6-EBAAC79016D5}"/>
              </a:ext>
            </a:extLst>
          </p:cNvPr>
          <p:cNvSpPr/>
          <p:nvPr/>
        </p:nvSpPr>
        <p:spPr>
          <a:xfrm>
            <a:off x="10132474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3B327D-8952-64B8-9815-C47ED1F73700}"/>
              </a:ext>
            </a:extLst>
          </p:cNvPr>
          <p:cNvSpPr/>
          <p:nvPr/>
        </p:nvSpPr>
        <p:spPr>
          <a:xfrm>
            <a:off x="9268891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B622D7-44EB-6661-DD70-BF4F360637C4}"/>
              </a:ext>
            </a:extLst>
          </p:cNvPr>
          <p:cNvSpPr/>
          <p:nvPr/>
        </p:nvSpPr>
        <p:spPr>
          <a:xfrm>
            <a:off x="8405309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EDDF50-FB07-CEA3-AC09-7A6C421BB6FC}"/>
              </a:ext>
            </a:extLst>
          </p:cNvPr>
          <p:cNvSpPr/>
          <p:nvPr/>
        </p:nvSpPr>
        <p:spPr>
          <a:xfrm>
            <a:off x="7541727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08CDB4A-2EB0-91C5-FE08-C2E8662CC578}"/>
              </a:ext>
            </a:extLst>
          </p:cNvPr>
          <p:cNvSpPr/>
          <p:nvPr/>
        </p:nvSpPr>
        <p:spPr>
          <a:xfrm>
            <a:off x="6678145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EDED190-3287-0DE6-3915-D2A998ABF31A}"/>
              </a:ext>
            </a:extLst>
          </p:cNvPr>
          <p:cNvSpPr/>
          <p:nvPr/>
        </p:nvSpPr>
        <p:spPr>
          <a:xfrm>
            <a:off x="5814563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7228D9-12CC-2E6E-0E99-6CE91DA830FE}"/>
              </a:ext>
            </a:extLst>
          </p:cNvPr>
          <p:cNvSpPr/>
          <p:nvPr/>
        </p:nvSpPr>
        <p:spPr>
          <a:xfrm>
            <a:off x="4950553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A2935CE-5209-B5E5-7551-83FA514F20CA}"/>
              </a:ext>
            </a:extLst>
          </p:cNvPr>
          <p:cNvSpPr/>
          <p:nvPr/>
        </p:nvSpPr>
        <p:spPr>
          <a:xfrm>
            <a:off x="4086541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63B5EB-BE79-B20A-296D-A132FE2F6D1B}"/>
              </a:ext>
            </a:extLst>
          </p:cNvPr>
          <p:cNvSpPr txBox="1"/>
          <p:nvPr/>
        </p:nvSpPr>
        <p:spPr>
          <a:xfrm>
            <a:off x="414833" y="6142145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4500 rpm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Graphic 6" descr="Single gear with solid fill">
            <a:extLst>
              <a:ext uri="{FF2B5EF4-FFF2-40B4-BE49-F238E27FC236}">
                <a16:creationId xmlns:a16="http://schemas.microsoft.com/office/drawing/2014/main" id="{94CB79FF-90D7-726F-6BF8-D6A0E4BB3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2767" y="56849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86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28D2CA-3B62-A32C-0728-54FAEC8B2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C2B1A73C-EB5A-B3D9-4405-A308B971DF57}"/>
              </a:ext>
            </a:extLst>
          </p:cNvPr>
          <p:cNvSpPr txBox="1"/>
          <p:nvPr/>
        </p:nvSpPr>
        <p:spPr>
          <a:xfrm>
            <a:off x="5187890" y="2725825"/>
            <a:ext cx="182934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0" dirty="0">
                <a:solidFill>
                  <a:schemeClr val="bg1"/>
                </a:solidFill>
              </a:rPr>
              <a:t>3</a:t>
            </a:r>
            <a:endParaRPr lang="en-GB" sz="24000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9D40CF7-781C-0287-CCD3-BB51EBC8B90D}"/>
              </a:ext>
            </a:extLst>
          </p:cNvPr>
          <p:cNvSpPr/>
          <p:nvPr/>
        </p:nvSpPr>
        <p:spPr>
          <a:xfrm>
            <a:off x="1494505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B2E3C1-1051-B23F-EBEA-7859824F4E84}"/>
              </a:ext>
            </a:extLst>
          </p:cNvPr>
          <p:cNvSpPr txBox="1"/>
          <p:nvPr/>
        </p:nvSpPr>
        <p:spPr>
          <a:xfrm>
            <a:off x="3863946" y="346523"/>
            <a:ext cx="446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Gear Shift Indicator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F69A83A-9FF2-8B0E-1FB9-8AC003F40775}"/>
              </a:ext>
            </a:extLst>
          </p:cNvPr>
          <p:cNvSpPr/>
          <p:nvPr/>
        </p:nvSpPr>
        <p:spPr>
          <a:xfrm>
            <a:off x="2358517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82F143-EF4C-7D66-48C3-FECF1C2DDF39}"/>
              </a:ext>
            </a:extLst>
          </p:cNvPr>
          <p:cNvSpPr/>
          <p:nvPr/>
        </p:nvSpPr>
        <p:spPr>
          <a:xfrm>
            <a:off x="3222529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34F6A9B-1FB1-A2B9-D389-9B4CB00BD5DA}"/>
              </a:ext>
            </a:extLst>
          </p:cNvPr>
          <p:cNvSpPr/>
          <p:nvPr/>
        </p:nvSpPr>
        <p:spPr>
          <a:xfrm>
            <a:off x="10132474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EAE2D72-44A0-57FC-2F5A-2B7C9734A2C5}"/>
              </a:ext>
            </a:extLst>
          </p:cNvPr>
          <p:cNvSpPr/>
          <p:nvPr/>
        </p:nvSpPr>
        <p:spPr>
          <a:xfrm>
            <a:off x="9268891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8CE5130-5D7D-3159-09D7-5794C0FCB64B}"/>
              </a:ext>
            </a:extLst>
          </p:cNvPr>
          <p:cNvSpPr/>
          <p:nvPr/>
        </p:nvSpPr>
        <p:spPr>
          <a:xfrm>
            <a:off x="8405309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F2B644-0EFE-5BF2-5CAF-C2931F530DA0}"/>
              </a:ext>
            </a:extLst>
          </p:cNvPr>
          <p:cNvSpPr/>
          <p:nvPr/>
        </p:nvSpPr>
        <p:spPr>
          <a:xfrm>
            <a:off x="7541727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4BED64-E133-4997-2F07-D5213928682B}"/>
              </a:ext>
            </a:extLst>
          </p:cNvPr>
          <p:cNvSpPr/>
          <p:nvPr/>
        </p:nvSpPr>
        <p:spPr>
          <a:xfrm>
            <a:off x="6678145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4029BA-59F9-96F2-60AE-157DDBEED105}"/>
              </a:ext>
            </a:extLst>
          </p:cNvPr>
          <p:cNvSpPr/>
          <p:nvPr/>
        </p:nvSpPr>
        <p:spPr>
          <a:xfrm>
            <a:off x="5814563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60C2A86-B124-239B-AA7D-560586CFDA72}"/>
              </a:ext>
            </a:extLst>
          </p:cNvPr>
          <p:cNvSpPr/>
          <p:nvPr/>
        </p:nvSpPr>
        <p:spPr>
          <a:xfrm>
            <a:off x="4950553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073A24-0AAF-62F6-B782-730082D1509C}"/>
              </a:ext>
            </a:extLst>
          </p:cNvPr>
          <p:cNvSpPr/>
          <p:nvPr/>
        </p:nvSpPr>
        <p:spPr>
          <a:xfrm>
            <a:off x="4086541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6AB0E9-7102-37F6-B076-83A207555F6B}"/>
              </a:ext>
            </a:extLst>
          </p:cNvPr>
          <p:cNvSpPr txBox="1"/>
          <p:nvPr/>
        </p:nvSpPr>
        <p:spPr>
          <a:xfrm>
            <a:off x="414833" y="6142145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5000 rpm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3" name="Graphic 22" descr="Single gear with solid fill">
            <a:extLst>
              <a:ext uri="{FF2B5EF4-FFF2-40B4-BE49-F238E27FC236}">
                <a16:creationId xmlns:a16="http://schemas.microsoft.com/office/drawing/2014/main" id="{5F8155B0-279E-A1CF-478F-7A34A59D9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2767" y="56849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68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3E0F7B-FF04-6E4C-0EDC-6F7F2D33F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3F40275-6129-8E18-E17B-DC1026CCE112}"/>
              </a:ext>
            </a:extLst>
          </p:cNvPr>
          <p:cNvSpPr txBox="1"/>
          <p:nvPr/>
        </p:nvSpPr>
        <p:spPr>
          <a:xfrm>
            <a:off x="5187890" y="2725825"/>
            <a:ext cx="182934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0" dirty="0">
                <a:solidFill>
                  <a:schemeClr val="bg1"/>
                </a:solidFill>
              </a:rPr>
              <a:t>3</a:t>
            </a:r>
            <a:endParaRPr lang="en-GB" sz="24000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880BB4F-D691-CBEB-81D5-9463C534148C}"/>
              </a:ext>
            </a:extLst>
          </p:cNvPr>
          <p:cNvSpPr/>
          <p:nvPr/>
        </p:nvSpPr>
        <p:spPr>
          <a:xfrm>
            <a:off x="1494505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6BDB71-DE0E-9FAC-B487-8760EC012B19}"/>
              </a:ext>
            </a:extLst>
          </p:cNvPr>
          <p:cNvSpPr txBox="1"/>
          <p:nvPr/>
        </p:nvSpPr>
        <p:spPr>
          <a:xfrm>
            <a:off x="3863946" y="346523"/>
            <a:ext cx="446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Gear Shift Indicator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3E29555-837C-6B89-9960-BEB7C5F665E4}"/>
              </a:ext>
            </a:extLst>
          </p:cNvPr>
          <p:cNvSpPr/>
          <p:nvPr/>
        </p:nvSpPr>
        <p:spPr>
          <a:xfrm>
            <a:off x="2358517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06DC3E-32AF-0600-F0AF-4CC17BADBAA9}"/>
              </a:ext>
            </a:extLst>
          </p:cNvPr>
          <p:cNvSpPr/>
          <p:nvPr/>
        </p:nvSpPr>
        <p:spPr>
          <a:xfrm>
            <a:off x="3222529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4C029C1-A216-36D0-A58E-32362D01FB07}"/>
              </a:ext>
            </a:extLst>
          </p:cNvPr>
          <p:cNvSpPr/>
          <p:nvPr/>
        </p:nvSpPr>
        <p:spPr>
          <a:xfrm>
            <a:off x="10132474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20CAEBD-2A21-B506-9FE7-0D479F3B9871}"/>
              </a:ext>
            </a:extLst>
          </p:cNvPr>
          <p:cNvSpPr/>
          <p:nvPr/>
        </p:nvSpPr>
        <p:spPr>
          <a:xfrm>
            <a:off x="9268891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B56CC9B-647F-9C31-56AF-9DB39A4471FE}"/>
              </a:ext>
            </a:extLst>
          </p:cNvPr>
          <p:cNvSpPr/>
          <p:nvPr/>
        </p:nvSpPr>
        <p:spPr>
          <a:xfrm>
            <a:off x="8405309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12D399-B601-50AA-D719-AD896C513C1E}"/>
              </a:ext>
            </a:extLst>
          </p:cNvPr>
          <p:cNvSpPr/>
          <p:nvPr/>
        </p:nvSpPr>
        <p:spPr>
          <a:xfrm>
            <a:off x="7541727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E9E38E7-3F2A-3A41-6B20-5B6064DC5152}"/>
              </a:ext>
            </a:extLst>
          </p:cNvPr>
          <p:cNvSpPr/>
          <p:nvPr/>
        </p:nvSpPr>
        <p:spPr>
          <a:xfrm>
            <a:off x="6678145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2260C06-6AEF-B6FA-AFC3-B803EA6B3AA8}"/>
              </a:ext>
            </a:extLst>
          </p:cNvPr>
          <p:cNvSpPr/>
          <p:nvPr/>
        </p:nvSpPr>
        <p:spPr>
          <a:xfrm>
            <a:off x="5814563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3B90FB2-0A85-6B6B-BE19-593AB93FD60F}"/>
              </a:ext>
            </a:extLst>
          </p:cNvPr>
          <p:cNvSpPr/>
          <p:nvPr/>
        </p:nvSpPr>
        <p:spPr>
          <a:xfrm>
            <a:off x="4950553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2C9C1A4-4ECF-BF66-9FCC-B9AD12FEF5BC}"/>
              </a:ext>
            </a:extLst>
          </p:cNvPr>
          <p:cNvSpPr/>
          <p:nvPr/>
        </p:nvSpPr>
        <p:spPr>
          <a:xfrm>
            <a:off x="4086541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17DE9-EDDA-204B-8073-FCC1AF0918A6}"/>
              </a:ext>
            </a:extLst>
          </p:cNvPr>
          <p:cNvSpPr txBox="1"/>
          <p:nvPr/>
        </p:nvSpPr>
        <p:spPr>
          <a:xfrm>
            <a:off x="414833" y="6142145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5500 rpm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Graphic 6" descr="Single gear with solid fill">
            <a:extLst>
              <a:ext uri="{FF2B5EF4-FFF2-40B4-BE49-F238E27FC236}">
                <a16:creationId xmlns:a16="http://schemas.microsoft.com/office/drawing/2014/main" id="{FF32F518-16F1-FC67-8E40-714FAB03F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2767" y="56849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55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616834-2D3F-AA4A-50E4-18344880C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0BF76298-4F37-7409-290C-D469DD308616}"/>
              </a:ext>
            </a:extLst>
          </p:cNvPr>
          <p:cNvSpPr txBox="1"/>
          <p:nvPr/>
        </p:nvSpPr>
        <p:spPr>
          <a:xfrm>
            <a:off x="5187890" y="2725825"/>
            <a:ext cx="182934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0" dirty="0">
                <a:solidFill>
                  <a:schemeClr val="bg1"/>
                </a:solidFill>
              </a:rPr>
              <a:t>3</a:t>
            </a:r>
            <a:endParaRPr lang="en-GB" sz="24000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35985D0-CB06-6E22-91C3-109E0D25D1E0}"/>
              </a:ext>
            </a:extLst>
          </p:cNvPr>
          <p:cNvSpPr/>
          <p:nvPr/>
        </p:nvSpPr>
        <p:spPr>
          <a:xfrm>
            <a:off x="1494505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FF754-423B-0D03-9A91-5B04247F240D}"/>
              </a:ext>
            </a:extLst>
          </p:cNvPr>
          <p:cNvSpPr txBox="1"/>
          <p:nvPr/>
        </p:nvSpPr>
        <p:spPr>
          <a:xfrm>
            <a:off x="3863946" y="346523"/>
            <a:ext cx="446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Gear Shift Indicator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502CDB1-C6E8-8400-C476-3FE7F99F0287}"/>
              </a:ext>
            </a:extLst>
          </p:cNvPr>
          <p:cNvSpPr/>
          <p:nvPr/>
        </p:nvSpPr>
        <p:spPr>
          <a:xfrm>
            <a:off x="2358517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658379-BEFA-DFD0-E2EE-77750CF442F3}"/>
              </a:ext>
            </a:extLst>
          </p:cNvPr>
          <p:cNvSpPr/>
          <p:nvPr/>
        </p:nvSpPr>
        <p:spPr>
          <a:xfrm>
            <a:off x="3222529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79579F-03C0-CD0A-8574-ED112A80AA18}"/>
              </a:ext>
            </a:extLst>
          </p:cNvPr>
          <p:cNvSpPr/>
          <p:nvPr/>
        </p:nvSpPr>
        <p:spPr>
          <a:xfrm>
            <a:off x="10132474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3356F2-A9C8-7DAF-E963-CD42A73E5B8A}"/>
              </a:ext>
            </a:extLst>
          </p:cNvPr>
          <p:cNvSpPr/>
          <p:nvPr/>
        </p:nvSpPr>
        <p:spPr>
          <a:xfrm>
            <a:off x="9268891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694D6B-34D7-6A40-FEFB-B2EA57AA87CA}"/>
              </a:ext>
            </a:extLst>
          </p:cNvPr>
          <p:cNvSpPr/>
          <p:nvPr/>
        </p:nvSpPr>
        <p:spPr>
          <a:xfrm>
            <a:off x="8405309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995ECC-8842-A161-1B53-5BE07E03440F}"/>
              </a:ext>
            </a:extLst>
          </p:cNvPr>
          <p:cNvSpPr/>
          <p:nvPr/>
        </p:nvSpPr>
        <p:spPr>
          <a:xfrm>
            <a:off x="7541727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A654E0-0BEB-9F87-F562-12B47E78313D}"/>
              </a:ext>
            </a:extLst>
          </p:cNvPr>
          <p:cNvSpPr/>
          <p:nvPr/>
        </p:nvSpPr>
        <p:spPr>
          <a:xfrm>
            <a:off x="6678145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5338DB-BE56-92E7-25DE-9C484CCC9CDA}"/>
              </a:ext>
            </a:extLst>
          </p:cNvPr>
          <p:cNvSpPr/>
          <p:nvPr/>
        </p:nvSpPr>
        <p:spPr>
          <a:xfrm>
            <a:off x="5814563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AAC87C5-1B99-E0FA-8493-C1EAC8492199}"/>
              </a:ext>
            </a:extLst>
          </p:cNvPr>
          <p:cNvSpPr/>
          <p:nvPr/>
        </p:nvSpPr>
        <p:spPr>
          <a:xfrm>
            <a:off x="4950553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F7AA727-7752-7543-B363-4A0556F3943E}"/>
              </a:ext>
            </a:extLst>
          </p:cNvPr>
          <p:cNvSpPr/>
          <p:nvPr/>
        </p:nvSpPr>
        <p:spPr>
          <a:xfrm>
            <a:off x="4086541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359B3E-0483-7F2E-5653-D7C3931C25BB}"/>
              </a:ext>
            </a:extLst>
          </p:cNvPr>
          <p:cNvSpPr txBox="1"/>
          <p:nvPr/>
        </p:nvSpPr>
        <p:spPr>
          <a:xfrm>
            <a:off x="414833" y="6142145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6000 rpm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Graphic 6" descr="Single gear with solid fill">
            <a:extLst>
              <a:ext uri="{FF2B5EF4-FFF2-40B4-BE49-F238E27FC236}">
                <a16:creationId xmlns:a16="http://schemas.microsoft.com/office/drawing/2014/main" id="{F22622A7-6E9D-09E7-B2D0-19A4371D0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2767" y="56849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448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531747-070D-D454-23A4-4BDFE849D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8B2CDFB1-5664-6593-1E7A-305DD5E78CC8}"/>
              </a:ext>
            </a:extLst>
          </p:cNvPr>
          <p:cNvSpPr txBox="1"/>
          <p:nvPr/>
        </p:nvSpPr>
        <p:spPr>
          <a:xfrm>
            <a:off x="5187890" y="2725825"/>
            <a:ext cx="182934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0" dirty="0">
                <a:solidFill>
                  <a:schemeClr val="bg1"/>
                </a:solidFill>
              </a:rPr>
              <a:t>3</a:t>
            </a:r>
            <a:endParaRPr lang="en-GB" sz="24000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650FD1A-5EA8-3493-7B36-175A070E28A2}"/>
              </a:ext>
            </a:extLst>
          </p:cNvPr>
          <p:cNvSpPr/>
          <p:nvPr/>
        </p:nvSpPr>
        <p:spPr>
          <a:xfrm>
            <a:off x="1494505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998945-8D64-F572-D01B-41D44C7DE43A}"/>
              </a:ext>
            </a:extLst>
          </p:cNvPr>
          <p:cNvSpPr txBox="1"/>
          <p:nvPr/>
        </p:nvSpPr>
        <p:spPr>
          <a:xfrm>
            <a:off x="3863946" y="346523"/>
            <a:ext cx="446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Gear Shift Indicator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A32F9AD-FC22-2A46-E11C-24830CED46C8}"/>
              </a:ext>
            </a:extLst>
          </p:cNvPr>
          <p:cNvSpPr/>
          <p:nvPr/>
        </p:nvSpPr>
        <p:spPr>
          <a:xfrm>
            <a:off x="2358517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DBA58A-5221-1851-9091-5059122234F0}"/>
              </a:ext>
            </a:extLst>
          </p:cNvPr>
          <p:cNvSpPr/>
          <p:nvPr/>
        </p:nvSpPr>
        <p:spPr>
          <a:xfrm>
            <a:off x="3222529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DEC3701-44E3-347A-8206-807E5F9F7E9F}"/>
              </a:ext>
            </a:extLst>
          </p:cNvPr>
          <p:cNvSpPr/>
          <p:nvPr/>
        </p:nvSpPr>
        <p:spPr>
          <a:xfrm>
            <a:off x="10132474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5528B5-B4FE-971E-CE3C-C884C18CF997}"/>
              </a:ext>
            </a:extLst>
          </p:cNvPr>
          <p:cNvSpPr/>
          <p:nvPr/>
        </p:nvSpPr>
        <p:spPr>
          <a:xfrm>
            <a:off x="9268891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80E8DA-76A8-BCEC-3413-8C6348A8467A}"/>
              </a:ext>
            </a:extLst>
          </p:cNvPr>
          <p:cNvSpPr/>
          <p:nvPr/>
        </p:nvSpPr>
        <p:spPr>
          <a:xfrm>
            <a:off x="8405309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54567A6-1DFB-EBD6-F2CF-BDC3DB82EBE2}"/>
              </a:ext>
            </a:extLst>
          </p:cNvPr>
          <p:cNvSpPr/>
          <p:nvPr/>
        </p:nvSpPr>
        <p:spPr>
          <a:xfrm>
            <a:off x="7541727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5A6D456-32F8-B2E3-B26F-B5A9EDBF1922}"/>
              </a:ext>
            </a:extLst>
          </p:cNvPr>
          <p:cNvSpPr/>
          <p:nvPr/>
        </p:nvSpPr>
        <p:spPr>
          <a:xfrm>
            <a:off x="6678145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7358CA4-BC76-BB18-D15C-09562821F42F}"/>
              </a:ext>
            </a:extLst>
          </p:cNvPr>
          <p:cNvSpPr/>
          <p:nvPr/>
        </p:nvSpPr>
        <p:spPr>
          <a:xfrm>
            <a:off x="5814563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A30B4A7-F3C2-3F39-6887-B18FC5E18755}"/>
              </a:ext>
            </a:extLst>
          </p:cNvPr>
          <p:cNvSpPr/>
          <p:nvPr/>
        </p:nvSpPr>
        <p:spPr>
          <a:xfrm>
            <a:off x="4950553" y="1917038"/>
            <a:ext cx="576000" cy="57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0CABF4C-CAB1-E5C3-AA8D-DAC4BA2E7658}"/>
              </a:ext>
            </a:extLst>
          </p:cNvPr>
          <p:cNvSpPr/>
          <p:nvPr/>
        </p:nvSpPr>
        <p:spPr>
          <a:xfrm>
            <a:off x="4086541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575232-A64B-7911-1063-65BCCA83B317}"/>
              </a:ext>
            </a:extLst>
          </p:cNvPr>
          <p:cNvSpPr txBox="1"/>
          <p:nvPr/>
        </p:nvSpPr>
        <p:spPr>
          <a:xfrm>
            <a:off x="414833" y="6142145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6500 rpm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Graphic 6" descr="Single gear with solid fill">
            <a:extLst>
              <a:ext uri="{FF2B5EF4-FFF2-40B4-BE49-F238E27FC236}">
                <a16:creationId xmlns:a16="http://schemas.microsoft.com/office/drawing/2014/main" id="{0CA640F7-BCDD-98E2-14C4-166DFAA8D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2767" y="56849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55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A6577D-4491-66B2-080C-B96E9FBB7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94B0EAC1-91EF-B5C0-0E3F-A788F654BEEE}"/>
              </a:ext>
            </a:extLst>
          </p:cNvPr>
          <p:cNvSpPr txBox="1"/>
          <p:nvPr/>
        </p:nvSpPr>
        <p:spPr>
          <a:xfrm>
            <a:off x="5187890" y="2725825"/>
            <a:ext cx="182934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0" dirty="0">
                <a:solidFill>
                  <a:schemeClr val="bg1"/>
                </a:solidFill>
              </a:rPr>
              <a:t>3</a:t>
            </a:r>
            <a:endParaRPr lang="en-GB" sz="24000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DCD06B4-18B9-1C64-67DB-36C537D6BA33}"/>
              </a:ext>
            </a:extLst>
          </p:cNvPr>
          <p:cNvSpPr/>
          <p:nvPr/>
        </p:nvSpPr>
        <p:spPr>
          <a:xfrm>
            <a:off x="1494505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416EBA-B695-3115-9DD8-DEC376A5D74F}"/>
              </a:ext>
            </a:extLst>
          </p:cNvPr>
          <p:cNvSpPr txBox="1"/>
          <p:nvPr/>
        </p:nvSpPr>
        <p:spPr>
          <a:xfrm>
            <a:off x="3863946" y="346523"/>
            <a:ext cx="44641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Gear Shift Indicator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E0370DF-9810-9606-0807-BA5F6471B3B8}"/>
              </a:ext>
            </a:extLst>
          </p:cNvPr>
          <p:cNvSpPr/>
          <p:nvPr/>
        </p:nvSpPr>
        <p:spPr>
          <a:xfrm>
            <a:off x="2358517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480802-F76D-8F58-C916-84E9ABDDC0BC}"/>
              </a:ext>
            </a:extLst>
          </p:cNvPr>
          <p:cNvSpPr/>
          <p:nvPr/>
        </p:nvSpPr>
        <p:spPr>
          <a:xfrm>
            <a:off x="3222529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3E78B6-6C55-AE9E-7E1E-56E456EE025E}"/>
              </a:ext>
            </a:extLst>
          </p:cNvPr>
          <p:cNvSpPr/>
          <p:nvPr/>
        </p:nvSpPr>
        <p:spPr>
          <a:xfrm>
            <a:off x="10132474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9AFED8-326B-5618-2002-25CC35E19D64}"/>
              </a:ext>
            </a:extLst>
          </p:cNvPr>
          <p:cNvSpPr/>
          <p:nvPr/>
        </p:nvSpPr>
        <p:spPr>
          <a:xfrm>
            <a:off x="9268891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B6D2D75-070A-9904-48D6-7E6532F03028}"/>
              </a:ext>
            </a:extLst>
          </p:cNvPr>
          <p:cNvSpPr/>
          <p:nvPr/>
        </p:nvSpPr>
        <p:spPr>
          <a:xfrm>
            <a:off x="8405309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B02A47A-016E-C92C-F324-728AE994E757}"/>
              </a:ext>
            </a:extLst>
          </p:cNvPr>
          <p:cNvSpPr/>
          <p:nvPr/>
        </p:nvSpPr>
        <p:spPr>
          <a:xfrm>
            <a:off x="7541727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0A57D2D-DA27-4047-78AE-4549E17C9F79}"/>
              </a:ext>
            </a:extLst>
          </p:cNvPr>
          <p:cNvSpPr/>
          <p:nvPr/>
        </p:nvSpPr>
        <p:spPr>
          <a:xfrm>
            <a:off x="6678145" y="1917038"/>
            <a:ext cx="576000" cy="57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0390D41-D0A3-D661-3D0E-960D66A78678}"/>
              </a:ext>
            </a:extLst>
          </p:cNvPr>
          <p:cNvSpPr/>
          <p:nvPr/>
        </p:nvSpPr>
        <p:spPr>
          <a:xfrm>
            <a:off x="5814563" y="1917038"/>
            <a:ext cx="576000" cy="57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88B259F-BB93-646D-E52B-397D8C226377}"/>
              </a:ext>
            </a:extLst>
          </p:cNvPr>
          <p:cNvSpPr/>
          <p:nvPr/>
        </p:nvSpPr>
        <p:spPr>
          <a:xfrm>
            <a:off x="4950553" y="1917038"/>
            <a:ext cx="576000" cy="576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56FE20-CF3B-8AC1-663D-28FCCEB3EAB0}"/>
              </a:ext>
            </a:extLst>
          </p:cNvPr>
          <p:cNvSpPr/>
          <p:nvPr/>
        </p:nvSpPr>
        <p:spPr>
          <a:xfrm>
            <a:off x="4086541" y="1917038"/>
            <a:ext cx="576000" cy="57600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5617F9-4191-F747-B2A5-AB648E2DAF47}"/>
              </a:ext>
            </a:extLst>
          </p:cNvPr>
          <p:cNvSpPr txBox="1"/>
          <p:nvPr/>
        </p:nvSpPr>
        <p:spPr>
          <a:xfrm>
            <a:off x="414833" y="6142145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6575 rpm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Graphic 6" descr="Single gear with solid fill">
            <a:extLst>
              <a:ext uri="{FF2B5EF4-FFF2-40B4-BE49-F238E27FC236}">
                <a16:creationId xmlns:a16="http://schemas.microsoft.com/office/drawing/2014/main" id="{B92BA1B2-8C4E-5B11-2C81-EB1350E60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2767" y="56849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29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145</Words>
  <Application>Microsoft Office PowerPoint</Application>
  <PresentationFormat>Widescreen</PresentationFormat>
  <Paragraphs>63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yesican Design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Offord</dc:creator>
  <cp:lastModifiedBy>Paul Offord</cp:lastModifiedBy>
  <cp:revision>1</cp:revision>
  <dcterms:created xsi:type="dcterms:W3CDTF">2024-10-25T08:06:38Z</dcterms:created>
  <dcterms:modified xsi:type="dcterms:W3CDTF">2024-10-25T21:57:57Z</dcterms:modified>
</cp:coreProperties>
</file>