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72" r:id="rId5"/>
    <p:sldId id="278" r:id="rId6"/>
    <p:sldId id="265" r:id="rId7"/>
    <p:sldId id="266" r:id="rId8"/>
    <p:sldId id="276" r:id="rId9"/>
    <p:sldId id="267" r:id="rId10"/>
    <p:sldId id="273" r:id="rId11"/>
    <p:sldId id="268" r:id="rId12"/>
    <p:sldId id="277" r:id="rId13"/>
    <p:sldId id="270" r:id="rId14"/>
    <p:sldId id="275" r:id="rId15"/>
    <p:sldId id="274" r:id="rId16"/>
    <p:sldId id="269" r:id="rId17"/>
    <p:sldId id="271" r:id="rId18"/>
    <p:sldId id="260" r:id="rId19"/>
    <p:sldId id="261" r:id="rId20"/>
    <p:sldId id="262" r:id="rId21"/>
    <p:sldId id="263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1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9C28A-32DF-4AD0-951F-1F61F95048D6}" v="102" dt="2024-10-25T21:51:55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5" y="317"/>
      </p:cViewPr>
      <p:guideLst>
        <p:guide orient="horz" pos="1253"/>
        <p:guide pos="1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fford" userId="df161c6e3c3837b6" providerId="LiveId" clId="{C319C28A-32DF-4AD0-951F-1F61F95048D6}"/>
    <pc:docChg chg="undo custSel addSld delSld modSld sldOrd">
      <pc:chgData name="Paul Offord" userId="df161c6e3c3837b6" providerId="LiveId" clId="{C319C28A-32DF-4AD0-951F-1F61F95048D6}" dt="2024-10-25T21:57:56.211" v="920" actId="20577"/>
      <pc:docMkLst>
        <pc:docMk/>
      </pc:docMkLst>
      <pc:sldChg chg="del">
        <pc:chgData name="Paul Offord" userId="df161c6e3c3837b6" providerId="LiveId" clId="{C319C28A-32DF-4AD0-951F-1F61F95048D6}" dt="2024-10-25T14:14:04.562" v="405" actId="47"/>
        <pc:sldMkLst>
          <pc:docMk/>
          <pc:sldMk cId="2104506343" sldId="257"/>
        </pc:sldMkLst>
      </pc:sldChg>
      <pc:sldChg chg="modSp mod">
        <pc:chgData name="Paul Offord" userId="df161c6e3c3837b6" providerId="LiveId" clId="{C319C28A-32DF-4AD0-951F-1F61F95048D6}" dt="2024-10-25T17:46:48.571" v="895" actId="20577"/>
        <pc:sldMkLst>
          <pc:docMk/>
          <pc:sldMk cId="1827574467" sldId="258"/>
        </pc:sldMkLst>
        <pc:spChg chg="mod">
          <ac:chgData name="Paul Offord" userId="df161c6e3c3837b6" providerId="LiveId" clId="{C319C28A-32DF-4AD0-951F-1F61F95048D6}" dt="2024-10-25T17:46:48.571" v="895" actId="20577"/>
          <ac:spMkLst>
            <pc:docMk/>
            <pc:sldMk cId="1827574467" sldId="258"/>
            <ac:spMk id="3" creationId="{39A03ABF-20CA-67E8-E79A-DF91F57F8693}"/>
          </ac:spMkLst>
        </pc:spChg>
      </pc:sldChg>
      <pc:sldChg chg="addSp delSp modSp add del mod setBg">
        <pc:chgData name="Paul Offord" userId="df161c6e3c3837b6" providerId="LiveId" clId="{C319C28A-32DF-4AD0-951F-1F61F95048D6}" dt="2024-10-25T14:09:43.819" v="349" actId="2696"/>
        <pc:sldMkLst>
          <pc:docMk/>
          <pc:sldMk cId="1759480380" sldId="259"/>
        </pc:sldMkLst>
        <pc:spChg chg="del">
          <ac:chgData name="Paul Offord" userId="df161c6e3c3837b6" providerId="LiveId" clId="{C319C28A-32DF-4AD0-951F-1F61F95048D6}" dt="2024-10-25T13:36:45.989" v="1" actId="478"/>
          <ac:spMkLst>
            <pc:docMk/>
            <pc:sldMk cId="1759480380" sldId="259"/>
            <ac:spMk id="2" creationId="{D4DCEE0F-30EA-D848-CEC6-BDF4DDC4B8D4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3" creationId="{29A72FF6-E6A5-F351-56CA-267F40490897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4" creationId="{2C6BA411-BE80-49B8-7BFE-8EA5BA0E863F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5" creationId="{B2B69BD9-233D-E321-154B-47C439B79CA7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6" creationId="{16ACEEB4-89D2-27EA-ECD0-559C855FB045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7" creationId="{8343F5FC-921C-4F87-39B4-BB7FD26C42F4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8" creationId="{C7ABFE62-C81A-E676-0AFA-4BBF3A9C1243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9" creationId="{4863EF72-D5B9-FB77-054C-DF0C308EEA27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0" creationId="{DD45A36D-6783-6AE4-26E8-D901E511E202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1" creationId="{C7BC5666-BC4A-616B-DC4E-94E9D6C235A9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12" creationId="{B57CA81C-0029-2DC6-02D0-3273C30517D2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13" creationId="{55DB90CB-3854-72AF-2CD5-F4FAB465239F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4" creationId="{77036C4B-12BE-390D-2BF2-887E0AAF168F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5" creationId="{9980873A-4351-E890-E248-89D585DBE23E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6" creationId="{739C7289-24E2-8E0B-4904-7E297BD64098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7" creationId="{BC770829-E19D-5C7D-6E05-FE90E7E2B557}"/>
          </ac:spMkLst>
        </pc:spChg>
        <pc:spChg chg="add del mod">
          <ac:chgData name="Paul Offord" userId="df161c6e3c3837b6" providerId="LiveId" clId="{C319C28A-32DF-4AD0-951F-1F61F95048D6}" dt="2024-10-25T13:36:49.810" v="2" actId="478"/>
          <ac:spMkLst>
            <pc:docMk/>
            <pc:sldMk cId="1759480380" sldId="259"/>
            <ac:spMk id="19" creationId="{84150731-0782-4ABE-DC92-331E3BFD86F6}"/>
          </ac:spMkLst>
        </pc:spChg>
        <pc:spChg chg="add mod">
          <ac:chgData name="Paul Offord" userId="df161c6e3c3837b6" providerId="LiveId" clId="{C319C28A-32DF-4AD0-951F-1F61F95048D6}" dt="2024-10-25T13:39:09.288" v="159" actId="1036"/>
          <ac:spMkLst>
            <pc:docMk/>
            <pc:sldMk cId="1759480380" sldId="259"/>
            <ac:spMk id="21" creationId="{AAF9FF2D-C790-E6DB-F81F-7B44256AC154}"/>
          </ac:spMkLst>
        </pc:spChg>
        <pc:grpChg chg="add mod">
          <ac:chgData name="Paul Offord" userId="df161c6e3c3837b6" providerId="LiveId" clId="{C319C28A-32DF-4AD0-951F-1F61F95048D6}" dt="2024-10-25T13:37:09.895" v="78" actId="1035"/>
          <ac:grpSpMkLst>
            <pc:docMk/>
            <pc:sldMk cId="1759480380" sldId="259"/>
            <ac:grpSpMk id="20" creationId="{C1B027D0-B733-A8F1-2528-4381C141128F}"/>
          </ac:grpSpMkLst>
        </pc:grpChg>
      </pc:sldChg>
      <pc:sldChg chg="addSp delSp modSp add mod">
        <pc:chgData name="Paul Offord" userId="df161c6e3c3837b6" providerId="LiveId" clId="{C319C28A-32DF-4AD0-951F-1F61F95048D6}" dt="2024-10-25T14:56:55.355" v="700" actId="2085"/>
        <pc:sldMkLst>
          <pc:docMk/>
          <pc:sldMk cId="347762137" sldId="260"/>
        </pc:sldMkLst>
        <pc:spChg chg="add mod">
          <ac:chgData name="Paul Offord" userId="df161c6e3c3837b6" providerId="LiveId" clId="{C319C28A-32DF-4AD0-951F-1F61F95048D6}" dt="2024-10-25T14:48:19.502" v="551" actId="20577"/>
          <ac:spMkLst>
            <pc:docMk/>
            <pc:sldMk cId="347762137" sldId="260"/>
            <ac:spMk id="2" creationId="{22900584-73FB-359B-8B3B-EDACB54508EB}"/>
          </ac:spMkLst>
        </pc:spChg>
        <pc:spChg chg="mod topLvl">
          <ac:chgData name="Paul Offord" userId="df161c6e3c3837b6" providerId="LiveId" clId="{C319C28A-32DF-4AD0-951F-1F61F95048D6}" dt="2024-10-25T14:56:55.355" v="700" actId="2085"/>
          <ac:spMkLst>
            <pc:docMk/>
            <pc:sldMk cId="347762137" sldId="260"/>
            <ac:spMk id="6" creationId="{A85CB4ED-F0D1-F3D7-8154-64DC94B7A114}"/>
          </ac:spMkLst>
        </pc:spChg>
        <pc:spChg chg="del mod topLvl">
          <ac:chgData name="Paul Offord" userId="df161c6e3c3837b6" providerId="LiveId" clId="{C319C28A-32DF-4AD0-951F-1F61F95048D6}" dt="2024-10-25T13:42:36.768" v="186" actId="478"/>
          <ac:spMkLst>
            <pc:docMk/>
            <pc:sldMk cId="347762137" sldId="260"/>
            <ac:spMk id="7" creationId="{33BFDC08-32EB-F8E1-BB79-CD038F03537D}"/>
          </ac:spMkLst>
        </pc:spChg>
        <pc:spChg chg="del mod topLvl">
          <ac:chgData name="Paul Offord" userId="df161c6e3c3837b6" providerId="LiveId" clId="{C319C28A-32DF-4AD0-951F-1F61F95048D6}" dt="2024-10-25T13:44:39.222" v="199" actId="478"/>
          <ac:spMkLst>
            <pc:docMk/>
            <pc:sldMk cId="347762137" sldId="260"/>
            <ac:spMk id="8" creationId="{1BE53075-2435-CA59-5E04-068C92870532}"/>
          </ac:spMkLst>
        </pc:spChg>
        <pc:spChg chg="del mod topLvl">
          <ac:chgData name="Paul Offord" userId="df161c6e3c3837b6" providerId="LiveId" clId="{C319C28A-32DF-4AD0-951F-1F61F95048D6}" dt="2024-10-25T13:44:37.102" v="198" actId="478"/>
          <ac:spMkLst>
            <pc:docMk/>
            <pc:sldMk cId="347762137" sldId="260"/>
            <ac:spMk id="9" creationId="{FF65CEBF-299D-B8F4-2874-E848906D598C}"/>
          </ac:spMkLst>
        </pc:spChg>
        <pc:spChg chg="mod topLvl">
          <ac:chgData name="Paul Offord" userId="df161c6e3c3837b6" providerId="LiveId" clId="{C319C28A-32DF-4AD0-951F-1F61F95048D6}" dt="2024-10-25T14:56:55.355" v="700" actId="2085"/>
          <ac:spMkLst>
            <pc:docMk/>
            <pc:sldMk cId="347762137" sldId="260"/>
            <ac:spMk id="12" creationId="{1C9867D7-C9A2-1BA5-D2D7-3C0A9B68FB93}"/>
          </ac:spMkLst>
        </pc:spChg>
        <pc:spChg chg="mod topLvl">
          <ac:chgData name="Paul Offord" userId="df161c6e3c3837b6" providerId="LiveId" clId="{C319C28A-32DF-4AD0-951F-1F61F95048D6}" dt="2024-10-25T14:56:55.355" v="700" actId="2085"/>
          <ac:spMkLst>
            <pc:docMk/>
            <pc:sldMk cId="347762137" sldId="260"/>
            <ac:spMk id="13" creationId="{6F7D6D25-45CC-B3DA-D29C-DFC620BCF1D0}"/>
          </ac:spMkLst>
        </pc:spChg>
        <pc:spChg chg="mod">
          <ac:chgData name="Paul Offord" userId="df161c6e3c3837b6" providerId="LiveId" clId="{C319C28A-32DF-4AD0-951F-1F61F95048D6}" dt="2024-10-25T13:42:21.703" v="184" actId="20577"/>
          <ac:spMkLst>
            <pc:docMk/>
            <pc:sldMk cId="347762137" sldId="260"/>
            <ac:spMk id="21" creationId="{864DF179-117A-2B93-73B9-78535B597E2E}"/>
          </ac:spMkLst>
        </pc:spChg>
        <pc:grpChg chg="del">
          <ac:chgData name="Paul Offord" userId="df161c6e3c3837b6" providerId="LiveId" clId="{C319C28A-32DF-4AD0-951F-1F61F95048D6}" dt="2024-10-25T13:42:31.417" v="185" actId="165"/>
          <ac:grpSpMkLst>
            <pc:docMk/>
            <pc:sldMk cId="347762137" sldId="260"/>
            <ac:grpSpMk id="20" creationId="{9E105D85-B634-3775-3F48-9865E3B08F10}"/>
          </ac:grpSpMkLst>
        </pc:grpChg>
        <pc:picChg chg="add mod">
          <ac:chgData name="Paul Offord" userId="df161c6e3c3837b6" providerId="LiveId" clId="{C319C28A-32DF-4AD0-951F-1F61F95048D6}" dt="2024-10-25T14:55:54.774" v="696"/>
          <ac:picMkLst>
            <pc:docMk/>
            <pc:sldMk cId="347762137" sldId="260"/>
            <ac:picMk id="3" creationId="{DA1BC1E4-7118-683F-B20C-D20170E1C64C}"/>
          </ac:picMkLst>
        </pc:picChg>
      </pc:sldChg>
      <pc:sldChg chg="add del setBg">
        <pc:chgData name="Paul Offord" userId="df161c6e3c3837b6" providerId="LiveId" clId="{C319C28A-32DF-4AD0-951F-1F61F95048D6}" dt="2024-10-25T13:42:10.283" v="181"/>
        <pc:sldMkLst>
          <pc:docMk/>
          <pc:sldMk cId="1170833125" sldId="261"/>
        </pc:sldMkLst>
      </pc:sldChg>
      <pc:sldChg chg="add del setBg">
        <pc:chgData name="Paul Offord" userId="df161c6e3c3837b6" providerId="LiveId" clId="{C319C28A-32DF-4AD0-951F-1F61F95048D6}" dt="2024-10-25T13:42:05.003" v="179"/>
        <pc:sldMkLst>
          <pc:docMk/>
          <pc:sldMk cId="1462851248" sldId="261"/>
        </pc:sldMkLst>
      </pc:sldChg>
      <pc:sldChg chg="addSp delSp modSp add mod">
        <pc:chgData name="Paul Offord" userId="df161c6e3c3837b6" providerId="LiveId" clId="{C319C28A-32DF-4AD0-951F-1F61F95048D6}" dt="2024-10-25T21:51:44.973" v="897" actId="478"/>
        <pc:sldMkLst>
          <pc:docMk/>
          <pc:sldMk cId="2437649070" sldId="261"/>
        </pc:sldMkLst>
        <pc:spChg chg="add mod">
          <ac:chgData name="Paul Offord" userId="df161c6e3c3837b6" providerId="LiveId" clId="{C319C28A-32DF-4AD0-951F-1F61F95048D6}" dt="2024-10-25T14:49:59.053" v="660"/>
          <ac:spMkLst>
            <pc:docMk/>
            <pc:sldMk cId="2437649070" sldId="261"/>
            <ac:spMk id="2" creationId="{64D50D96-4A5C-FFA0-540D-30A67471FC39}"/>
          </ac:spMkLst>
        </pc:spChg>
        <pc:spChg chg="mod topLvl">
          <ac:chgData name="Paul Offord" userId="df161c6e3c3837b6" providerId="LiveId" clId="{C319C28A-32DF-4AD0-951F-1F61F95048D6}" dt="2024-10-25T14:57:05.162" v="701" actId="2085"/>
          <ac:spMkLst>
            <pc:docMk/>
            <pc:sldMk cId="2437649070" sldId="261"/>
            <ac:spMk id="6" creationId="{207C78FA-A926-AC2A-A740-3D965FAC6CF1}"/>
          </ac:spMkLst>
        </pc:spChg>
        <pc:spChg chg="del mod topLvl">
          <ac:chgData name="Paul Offord" userId="df161c6e3c3837b6" providerId="LiveId" clId="{C319C28A-32DF-4AD0-951F-1F61F95048D6}" dt="2024-10-25T13:44:30.822" v="197" actId="478"/>
          <ac:spMkLst>
            <pc:docMk/>
            <pc:sldMk cId="2437649070" sldId="261"/>
            <ac:spMk id="7" creationId="{9C8A4AD6-FC52-A49B-2AA8-C602FD6D8F12}"/>
          </ac:spMkLst>
        </pc:spChg>
        <pc:spChg chg="mod topLvl">
          <ac:chgData name="Paul Offord" userId="df161c6e3c3837b6" providerId="LiveId" clId="{C319C28A-32DF-4AD0-951F-1F61F95048D6}" dt="2024-10-25T14:57:05.162" v="701" actId="2085"/>
          <ac:spMkLst>
            <pc:docMk/>
            <pc:sldMk cId="2437649070" sldId="261"/>
            <ac:spMk id="8" creationId="{D6184127-BE86-62AC-906E-C8A2E2D3C8BA}"/>
          </ac:spMkLst>
        </pc:spChg>
        <pc:spChg chg="mod topLvl">
          <ac:chgData name="Paul Offord" userId="df161c6e3c3837b6" providerId="LiveId" clId="{C319C28A-32DF-4AD0-951F-1F61F95048D6}" dt="2024-10-25T14:57:05.162" v="701" actId="2085"/>
          <ac:spMkLst>
            <pc:docMk/>
            <pc:sldMk cId="2437649070" sldId="261"/>
            <ac:spMk id="9" creationId="{9FF9EB4E-B98E-EE95-8EBB-8EE1E88751B0}"/>
          </ac:spMkLst>
        </pc:spChg>
        <pc:spChg chg="del mod topLvl">
          <ac:chgData name="Paul Offord" userId="df161c6e3c3837b6" providerId="LiveId" clId="{C319C28A-32DF-4AD0-951F-1F61F95048D6}" dt="2024-10-25T21:51:42.323" v="896" actId="478"/>
          <ac:spMkLst>
            <pc:docMk/>
            <pc:sldMk cId="2437649070" sldId="261"/>
            <ac:spMk id="12" creationId="{27D3D980-B497-D30C-E5CE-786D27E58799}"/>
          </ac:spMkLst>
        </pc:spChg>
        <pc:spChg chg="del mod topLvl">
          <ac:chgData name="Paul Offord" userId="df161c6e3c3837b6" providerId="LiveId" clId="{C319C28A-32DF-4AD0-951F-1F61F95048D6}" dt="2024-10-25T21:51:44.973" v="897" actId="478"/>
          <ac:spMkLst>
            <pc:docMk/>
            <pc:sldMk cId="2437649070" sldId="261"/>
            <ac:spMk id="13" creationId="{0FFC512D-41F5-BAFC-9965-2B37846DE44A}"/>
          </ac:spMkLst>
        </pc:spChg>
        <pc:spChg chg="mod">
          <ac:chgData name="Paul Offord" userId="df161c6e3c3837b6" providerId="LiveId" clId="{C319C28A-32DF-4AD0-951F-1F61F95048D6}" dt="2024-10-25T13:43:56.347" v="193" actId="20577"/>
          <ac:spMkLst>
            <pc:docMk/>
            <pc:sldMk cId="2437649070" sldId="261"/>
            <ac:spMk id="21" creationId="{58211881-D653-CAD1-96F7-62D392BDAF8F}"/>
          </ac:spMkLst>
        </pc:spChg>
        <pc:grpChg chg="add del">
          <ac:chgData name="Paul Offord" userId="df161c6e3c3837b6" providerId="LiveId" clId="{C319C28A-32DF-4AD0-951F-1F61F95048D6}" dt="2024-10-25T13:44:27.220" v="196" actId="165"/>
          <ac:grpSpMkLst>
            <pc:docMk/>
            <pc:sldMk cId="2437649070" sldId="261"/>
            <ac:grpSpMk id="20" creationId="{4335C2DC-F0E8-7C03-CA26-71E0955A640C}"/>
          </ac:grpSpMkLst>
        </pc:grpChg>
        <pc:picChg chg="add mod">
          <ac:chgData name="Paul Offord" userId="df161c6e3c3837b6" providerId="LiveId" clId="{C319C28A-32DF-4AD0-951F-1F61F95048D6}" dt="2024-10-25T14:55:57.816" v="697"/>
          <ac:picMkLst>
            <pc:docMk/>
            <pc:sldMk cId="2437649070" sldId="261"/>
            <ac:picMk id="3" creationId="{70C07548-7320-AB10-E831-42D211D3171B}"/>
          </ac:picMkLst>
        </pc:picChg>
      </pc:sldChg>
      <pc:sldChg chg="addSp delSp modSp add mod">
        <pc:chgData name="Paul Offord" userId="df161c6e3c3837b6" providerId="LiveId" clId="{C319C28A-32DF-4AD0-951F-1F61F95048D6}" dt="2024-10-25T21:52:08.108" v="902" actId="478"/>
        <pc:sldMkLst>
          <pc:docMk/>
          <pc:sldMk cId="3482646019" sldId="262"/>
        </pc:sldMkLst>
        <pc:spChg chg="add mod">
          <ac:chgData name="Paul Offord" userId="df161c6e3c3837b6" providerId="LiveId" clId="{C319C28A-32DF-4AD0-951F-1F61F95048D6}" dt="2024-10-25T14:50:01.626" v="661"/>
          <ac:spMkLst>
            <pc:docMk/>
            <pc:sldMk cId="3482646019" sldId="262"/>
            <ac:spMk id="2" creationId="{DACFA8BE-660A-B62E-B21A-BED5D72712C8}"/>
          </ac:spMkLst>
        </pc:spChg>
        <pc:spChg chg="mod topLvl">
          <ac:chgData name="Paul Offord" userId="df161c6e3c3837b6" providerId="LiveId" clId="{C319C28A-32DF-4AD0-951F-1F61F95048D6}" dt="2024-10-25T21:51:55.153" v="898" actId="165"/>
          <ac:spMkLst>
            <pc:docMk/>
            <pc:sldMk cId="3482646019" sldId="262"/>
            <ac:spMk id="6" creationId="{D75CE9AA-5233-5176-E4CA-EF958D32AE34}"/>
          </ac:spMkLst>
        </pc:spChg>
        <pc:spChg chg="mod topLvl">
          <ac:chgData name="Paul Offord" userId="df161c6e3c3837b6" providerId="LiveId" clId="{C319C28A-32DF-4AD0-951F-1F61F95048D6}" dt="2024-10-25T21:51:55.153" v="898" actId="165"/>
          <ac:spMkLst>
            <pc:docMk/>
            <pc:sldMk cId="3482646019" sldId="262"/>
            <ac:spMk id="7" creationId="{90EE2574-7CEA-E131-E3AE-DEA6396B6D28}"/>
          </ac:spMkLst>
        </pc:spChg>
        <pc:spChg chg="del mod topLvl">
          <ac:chgData name="Paul Offord" userId="df161c6e3c3837b6" providerId="LiveId" clId="{C319C28A-32DF-4AD0-951F-1F61F95048D6}" dt="2024-10-25T21:52:08.108" v="902" actId="478"/>
          <ac:spMkLst>
            <pc:docMk/>
            <pc:sldMk cId="3482646019" sldId="262"/>
            <ac:spMk id="8" creationId="{9545DFF7-78C4-A7E6-7C7C-C276C51ADDB1}"/>
          </ac:spMkLst>
        </pc:spChg>
        <pc:spChg chg="del mod topLvl">
          <ac:chgData name="Paul Offord" userId="df161c6e3c3837b6" providerId="LiveId" clId="{C319C28A-32DF-4AD0-951F-1F61F95048D6}" dt="2024-10-25T21:52:03.353" v="900" actId="478"/>
          <ac:spMkLst>
            <pc:docMk/>
            <pc:sldMk cId="3482646019" sldId="262"/>
            <ac:spMk id="9" creationId="{25C6E974-BD23-8870-560D-39F3EFB4BF57}"/>
          </ac:spMkLst>
        </pc:spChg>
        <pc:spChg chg="del mod topLvl">
          <ac:chgData name="Paul Offord" userId="df161c6e3c3837b6" providerId="LiveId" clId="{C319C28A-32DF-4AD0-951F-1F61F95048D6}" dt="2024-10-25T21:51:59.095" v="899" actId="478"/>
          <ac:spMkLst>
            <pc:docMk/>
            <pc:sldMk cId="3482646019" sldId="262"/>
            <ac:spMk id="12" creationId="{BBDE7B53-4F75-50F0-9379-FD4CC81923D5}"/>
          </ac:spMkLst>
        </pc:spChg>
        <pc:spChg chg="del mod topLvl">
          <ac:chgData name="Paul Offord" userId="df161c6e3c3837b6" providerId="LiveId" clId="{C319C28A-32DF-4AD0-951F-1F61F95048D6}" dt="2024-10-25T21:52:06.339" v="901" actId="478"/>
          <ac:spMkLst>
            <pc:docMk/>
            <pc:sldMk cId="3482646019" sldId="262"/>
            <ac:spMk id="13" creationId="{1F5549D1-0915-4514-8608-C2A4885D5689}"/>
          </ac:spMkLst>
        </pc:spChg>
        <pc:spChg chg="mod">
          <ac:chgData name="Paul Offord" userId="df161c6e3c3837b6" providerId="LiveId" clId="{C319C28A-32DF-4AD0-951F-1F61F95048D6}" dt="2024-10-25T14:59:20.503" v="708" actId="207"/>
          <ac:spMkLst>
            <pc:docMk/>
            <pc:sldMk cId="3482646019" sldId="262"/>
            <ac:spMk id="21" creationId="{F4A8C8F4-6AEE-6C04-B693-E0E506A9516D}"/>
          </ac:spMkLst>
        </pc:spChg>
        <pc:grpChg chg="del mod">
          <ac:chgData name="Paul Offord" userId="df161c6e3c3837b6" providerId="LiveId" clId="{C319C28A-32DF-4AD0-951F-1F61F95048D6}" dt="2024-10-25T21:51:55.153" v="898" actId="165"/>
          <ac:grpSpMkLst>
            <pc:docMk/>
            <pc:sldMk cId="3482646019" sldId="262"/>
            <ac:grpSpMk id="20" creationId="{835D41AB-CAE4-CC8F-022B-E6FFD95B657B}"/>
          </ac:grpSpMkLst>
        </pc:grpChg>
        <pc:picChg chg="add mod">
          <ac:chgData name="Paul Offord" userId="df161c6e3c3837b6" providerId="LiveId" clId="{C319C28A-32DF-4AD0-951F-1F61F95048D6}" dt="2024-10-25T14:56:00.384" v="698"/>
          <ac:picMkLst>
            <pc:docMk/>
            <pc:sldMk cId="3482646019" sldId="262"/>
            <ac:picMk id="3" creationId="{0BBFF9D4-87B7-D5F0-5A79-C1F8AF204249}"/>
          </ac:picMkLst>
        </pc:picChg>
      </pc:sldChg>
      <pc:sldChg chg="addSp delSp modSp add mod delAnim modAnim">
        <pc:chgData name="Paul Offord" userId="df161c6e3c3837b6" providerId="LiveId" clId="{C319C28A-32DF-4AD0-951F-1F61F95048D6}" dt="2024-10-25T21:52:23.668" v="906" actId="478"/>
        <pc:sldMkLst>
          <pc:docMk/>
          <pc:sldMk cId="1367939132" sldId="263"/>
        </pc:sldMkLst>
        <pc:spChg chg="add mod">
          <ac:chgData name="Paul Offord" userId="df161c6e3c3837b6" providerId="LiveId" clId="{C319C28A-32DF-4AD0-951F-1F61F95048D6}" dt="2024-10-25T14:50:03.500" v="662"/>
          <ac:spMkLst>
            <pc:docMk/>
            <pc:sldMk cId="1367939132" sldId="263"/>
            <ac:spMk id="2" creationId="{B007279B-2172-1490-E577-2A14E7083729}"/>
          </ac:spMkLst>
        </pc:spChg>
        <pc:spChg chg="mod topLvl">
          <ac:chgData name="Paul Offord" userId="df161c6e3c3837b6" providerId="LiveId" clId="{C319C28A-32DF-4AD0-951F-1F61F95048D6}" dt="2024-10-25T14:57:19.632" v="703" actId="2085"/>
          <ac:spMkLst>
            <pc:docMk/>
            <pc:sldMk cId="1367939132" sldId="263"/>
            <ac:spMk id="6" creationId="{B6261FE8-5AA1-B881-8229-65933B846379}"/>
          </ac:spMkLst>
        </pc:spChg>
        <pc:spChg chg="mod topLvl">
          <ac:chgData name="Paul Offord" userId="df161c6e3c3837b6" providerId="LiveId" clId="{C319C28A-32DF-4AD0-951F-1F61F95048D6}" dt="2024-10-25T14:57:19.632" v="703" actId="2085"/>
          <ac:spMkLst>
            <pc:docMk/>
            <pc:sldMk cId="1367939132" sldId="263"/>
            <ac:spMk id="7" creationId="{D374300E-5C1B-8219-7392-35DA53CB9AE4}"/>
          </ac:spMkLst>
        </pc:spChg>
        <pc:spChg chg="del mod topLvl">
          <ac:chgData name="Paul Offord" userId="df161c6e3c3837b6" providerId="LiveId" clId="{C319C28A-32DF-4AD0-951F-1F61F95048D6}" dt="2024-10-25T21:52:21.233" v="905" actId="478"/>
          <ac:spMkLst>
            <pc:docMk/>
            <pc:sldMk cId="1367939132" sldId="263"/>
            <ac:spMk id="8" creationId="{FF6FF69B-C0C7-1100-4F2D-1923AB9AEED4}"/>
          </ac:spMkLst>
        </pc:spChg>
        <pc:spChg chg="del mod topLvl">
          <ac:chgData name="Paul Offord" userId="df161c6e3c3837b6" providerId="LiveId" clId="{C319C28A-32DF-4AD0-951F-1F61F95048D6}" dt="2024-10-25T21:52:18.891" v="904" actId="478"/>
          <ac:spMkLst>
            <pc:docMk/>
            <pc:sldMk cId="1367939132" sldId="263"/>
            <ac:spMk id="9" creationId="{A5E13541-2462-463C-5FFC-E56A7B88A787}"/>
          </ac:spMkLst>
        </pc:spChg>
        <pc:spChg chg="del mod topLvl">
          <ac:chgData name="Paul Offord" userId="df161c6e3c3837b6" providerId="LiveId" clId="{C319C28A-32DF-4AD0-951F-1F61F95048D6}" dt="2024-10-25T21:52:14.635" v="903" actId="478"/>
          <ac:spMkLst>
            <pc:docMk/>
            <pc:sldMk cId="1367939132" sldId="263"/>
            <ac:spMk id="12" creationId="{B4ED84EE-FF2F-6622-DDF9-415430B68D47}"/>
          </ac:spMkLst>
        </pc:spChg>
        <pc:spChg chg="del mod topLvl">
          <ac:chgData name="Paul Offord" userId="df161c6e3c3837b6" providerId="LiveId" clId="{C319C28A-32DF-4AD0-951F-1F61F95048D6}" dt="2024-10-25T21:52:23.668" v="906" actId="478"/>
          <ac:spMkLst>
            <pc:docMk/>
            <pc:sldMk cId="1367939132" sldId="263"/>
            <ac:spMk id="13" creationId="{0C744EB5-7A64-A252-6092-019620F3B92B}"/>
          </ac:spMkLst>
        </pc:spChg>
        <pc:spChg chg="mod">
          <ac:chgData name="Paul Offord" userId="df161c6e3c3837b6" providerId="LiveId" clId="{C319C28A-32DF-4AD0-951F-1F61F95048D6}" dt="2024-10-25T14:58:05.238" v="704" actId="207"/>
          <ac:spMkLst>
            <pc:docMk/>
            <pc:sldMk cId="1367939132" sldId="263"/>
            <ac:spMk id="21" creationId="{CE888724-5BEA-F1E1-3F52-272B5366D1F4}"/>
          </ac:spMkLst>
        </pc:spChg>
        <pc:grpChg chg="del">
          <ac:chgData name="Paul Offord" userId="df161c6e3c3837b6" providerId="LiveId" clId="{C319C28A-32DF-4AD0-951F-1F61F95048D6}" dt="2024-10-25T13:45:19.927" v="203" actId="165"/>
          <ac:grpSpMkLst>
            <pc:docMk/>
            <pc:sldMk cId="1367939132" sldId="263"/>
            <ac:grpSpMk id="20" creationId="{CDC108EA-D974-A09F-D93B-19C9007B2932}"/>
          </ac:grpSpMkLst>
        </pc:grpChg>
        <pc:picChg chg="add mod">
          <ac:chgData name="Paul Offord" userId="df161c6e3c3837b6" providerId="LiveId" clId="{C319C28A-32DF-4AD0-951F-1F61F95048D6}" dt="2024-10-25T14:56:02.626" v="699"/>
          <ac:picMkLst>
            <pc:docMk/>
            <pc:sldMk cId="1367939132" sldId="263"/>
            <ac:picMk id="3" creationId="{0CD12441-1A43-19B3-A17E-3175921C5E6F}"/>
          </ac:picMkLst>
        </pc:picChg>
      </pc:sldChg>
      <pc:sldChg chg="add del">
        <pc:chgData name="Paul Offord" userId="df161c6e3c3837b6" providerId="LiveId" clId="{C319C28A-32DF-4AD0-951F-1F61F95048D6}" dt="2024-10-25T14:09:56.624" v="350" actId="2696"/>
        <pc:sldMkLst>
          <pc:docMk/>
          <pc:sldMk cId="1529644870" sldId="264"/>
        </pc:sldMkLst>
      </pc:sldChg>
      <pc:sldChg chg="addSp delSp modSp add mod">
        <pc:chgData name="Paul Offord" userId="df161c6e3c3837b6" providerId="LiveId" clId="{C319C28A-32DF-4AD0-951F-1F61F95048D6}" dt="2024-10-25T14:55:23.209" v="684"/>
        <pc:sldMkLst>
          <pc:docMk/>
          <pc:sldMk cId="2942168405" sldId="265"/>
        </pc:sldMkLst>
        <pc:spChg chg="add mod">
          <ac:chgData name="Paul Offord" userId="df161c6e3c3837b6" providerId="LiveId" clId="{C319C28A-32DF-4AD0-951F-1F61F95048D6}" dt="2024-10-25T14:13:13.273" v="400" actId="1038"/>
          <ac:spMkLst>
            <pc:docMk/>
            <pc:sldMk cId="2942168405" sldId="265"/>
            <ac:spMk id="2" creationId="{F9D40CF7-781C-0287-CCD3-BB51EBC8B90D}"/>
          </ac:spMkLst>
        </pc:spChg>
        <pc:spChg chg="add mod">
          <ac:chgData name="Paul Offord" userId="df161c6e3c3837b6" providerId="LiveId" clId="{C319C28A-32DF-4AD0-951F-1F61F95048D6}" dt="2024-10-25T14:00:29.292" v="316" actId="1076"/>
          <ac:spMkLst>
            <pc:docMk/>
            <pc:sldMk cId="2942168405" sldId="265"/>
            <ac:spMk id="3" creationId="{F7B2E3C1-1051-B23F-EBEA-7859824F4E84}"/>
          </ac:spMkLst>
        </pc:spChg>
        <pc:spChg chg="add mod">
          <ac:chgData name="Paul Offord" userId="df161c6e3c3837b6" providerId="LiveId" clId="{C319C28A-32DF-4AD0-951F-1F61F95048D6}" dt="2024-10-25T14:13:51.243" v="404" actId="408"/>
          <ac:spMkLst>
            <pc:docMk/>
            <pc:sldMk cId="2942168405" sldId="265"/>
            <ac:spMk id="4" creationId="{AF69A83A-9FF2-8B0E-1FB9-8AC003F40775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5" creationId="{8082F143-EF4C-7D66-48C3-FECF1C2DDF39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0" creationId="{734F6A9B-1FB1-A2B9-D389-9B4CB00BD5DA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1" creationId="{2EAE2D72-44A0-57FC-2F5A-2B7C9734A2C5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4" creationId="{E8CE5130-5D7D-3159-09D7-5794C0FCB64B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5" creationId="{EEF2B644-0EFE-5BF2-5CAF-C2931F530DA0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6" creationId="{F94BED64-E133-4997-2F07-D5213928682B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7" creationId="{6C4029BA-59F9-96F2-60AE-157DDBEED105}"/>
          </ac:spMkLst>
        </pc:spChg>
        <pc:spChg chg="add del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8" creationId="{C60C2A86-B124-239B-AA7D-560586CFDA72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9" creationId="{EB073A24-0AAF-62F6-B782-730082D1509C}"/>
          </ac:spMkLst>
        </pc:spChg>
        <pc:spChg chg="add mod">
          <ac:chgData name="Paul Offord" userId="df161c6e3c3837b6" providerId="LiveId" clId="{C319C28A-32DF-4AD0-951F-1F61F95048D6}" dt="2024-10-25T14:21:19.207" v="446" actId="20577"/>
          <ac:spMkLst>
            <pc:docMk/>
            <pc:sldMk cId="2942168405" sldId="265"/>
            <ac:spMk id="22" creationId="{326AB0E9-7102-37F6-B076-83A207555F6B}"/>
          </ac:spMkLst>
        </pc:spChg>
        <pc:grpChg chg="del mod">
          <ac:chgData name="Paul Offord" userId="df161c6e3c3837b6" providerId="LiveId" clId="{C319C28A-32DF-4AD0-951F-1F61F95048D6}" dt="2024-10-25T14:08:09.495" v="346" actId="478"/>
          <ac:grpSpMkLst>
            <pc:docMk/>
            <pc:sldMk cId="2942168405" sldId="265"/>
            <ac:grpSpMk id="20" creationId="{0195631D-DD96-F6C7-6EC4-D2C8CE0D1D5E}"/>
          </ac:grpSpMkLst>
        </pc:grpChg>
        <pc:picChg chg="add mod">
          <ac:chgData name="Paul Offord" userId="df161c6e3c3837b6" providerId="LiveId" clId="{C319C28A-32DF-4AD0-951F-1F61F95048D6}" dt="2024-10-25T14:55:23.209" v="684"/>
          <ac:picMkLst>
            <pc:docMk/>
            <pc:sldMk cId="2942168405" sldId="265"/>
            <ac:picMk id="23" creationId="{5F8155B0-279E-A1CF-478F-7A34A59D94EB}"/>
          </ac:picMkLst>
        </pc:picChg>
      </pc:sldChg>
      <pc:sldChg chg="addSp modSp add mod">
        <pc:chgData name="Paul Offord" userId="df161c6e3c3837b6" providerId="LiveId" clId="{C319C28A-32DF-4AD0-951F-1F61F95048D6}" dt="2024-10-25T14:55:25.414" v="685"/>
        <pc:sldMkLst>
          <pc:docMk/>
          <pc:sldMk cId="759255673" sldId="266"/>
        </pc:sldMkLst>
        <pc:spChg chg="add mod">
          <ac:chgData name="Paul Offord" userId="df161c6e3c3837b6" providerId="LiveId" clId="{C319C28A-32DF-4AD0-951F-1F61F95048D6}" dt="2024-10-25T14:45:00.228" v="528" actId="20577"/>
          <ac:spMkLst>
            <pc:docMk/>
            <pc:sldMk cId="759255673" sldId="266"/>
            <ac:spMk id="6" creationId="{78617DE9-EDDA-204B-8073-FCC1AF0918A6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0" creationId="{14C029C1-A216-36D0-A58E-32362D01FB07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1" creationId="{920CAEBD-2A21-B506-9FE7-0D479F3B9871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4" creationId="{AB56CC9B-647F-9C31-56AF-9DB39A4471FE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5" creationId="{3D12D399-B601-50AA-D719-AD896C513C1E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6" creationId="{5E9E38E7-3F2A-3A41-6B20-5B6064DC5152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7" creationId="{A2260C06-6AEF-B6FA-AFC3-B803EA6B3AA8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8" creationId="{E3B90FB2-0A85-6B6B-BE19-593AB93FD60F}"/>
          </ac:spMkLst>
        </pc:spChg>
        <pc:spChg chg="mod">
          <ac:chgData name="Paul Offord" userId="df161c6e3c3837b6" providerId="LiveId" clId="{C319C28A-32DF-4AD0-951F-1F61F95048D6}" dt="2024-10-25T14:38:50.010" v="511" actId="207"/>
          <ac:spMkLst>
            <pc:docMk/>
            <pc:sldMk cId="759255673" sldId="266"/>
            <ac:spMk id="19" creationId="{E2C9C1A4-4ECF-BF66-9FCC-B9AD12FEF5BC}"/>
          </ac:spMkLst>
        </pc:spChg>
        <pc:picChg chg="add mod">
          <ac:chgData name="Paul Offord" userId="df161c6e3c3837b6" providerId="LiveId" clId="{C319C28A-32DF-4AD0-951F-1F61F95048D6}" dt="2024-10-25T14:55:25.414" v="685"/>
          <ac:picMkLst>
            <pc:docMk/>
            <pc:sldMk cId="759255673" sldId="266"/>
            <ac:picMk id="7" creationId="{FF32F518-16F1-FC67-8E40-714FAB03F7D4}"/>
          </ac:picMkLst>
        </pc:picChg>
      </pc:sldChg>
      <pc:sldChg chg="add del setBg">
        <pc:chgData name="Paul Offord" userId="df161c6e3c3837b6" providerId="LiveId" clId="{C319C28A-32DF-4AD0-951F-1F61F95048D6}" dt="2024-10-25T14:14:35.411" v="407"/>
        <pc:sldMkLst>
          <pc:docMk/>
          <pc:sldMk cId="3282361881" sldId="266"/>
        </pc:sldMkLst>
      </pc:sldChg>
      <pc:sldChg chg="addSp modSp add mod">
        <pc:chgData name="Paul Offord" userId="df161c6e3c3837b6" providerId="LiveId" clId="{C319C28A-32DF-4AD0-951F-1F61F95048D6}" dt="2024-10-25T14:55:32.586" v="687"/>
        <pc:sldMkLst>
          <pc:docMk/>
          <pc:sldMk cId="3674455157" sldId="267"/>
        </pc:sldMkLst>
        <pc:spChg chg="add mod">
          <ac:chgData name="Paul Offord" userId="df161c6e3c3837b6" providerId="LiveId" clId="{C319C28A-32DF-4AD0-951F-1F61F95048D6}" dt="2024-10-25T14:24:40.184" v="465" actId="20577"/>
          <ac:spMkLst>
            <pc:docMk/>
            <pc:sldMk cId="3674455157" sldId="267"/>
            <ac:spMk id="6" creationId="{4E575232-A64B-7911-1063-65BCCA83B317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0" creationId="{7DEC3701-44E3-347A-8206-807E5F9F7E9F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1" creationId="{195528B5-B4FE-971E-CE3C-C884C18CF997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4" creationId="{3C80E8DA-76A8-BCEC-3413-8C6348A8467A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5" creationId="{154567A6-1DFB-EBD6-F2CF-BDC3DB82EBE2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6" creationId="{D5A6D456-32F8-B2E3-B26F-B5A9EDBF1922}"/>
          </ac:spMkLst>
        </pc:spChg>
        <pc:spChg chg="mod">
          <ac:chgData name="Paul Offord" userId="df161c6e3c3837b6" providerId="LiveId" clId="{C319C28A-32DF-4AD0-951F-1F61F95048D6}" dt="2024-10-25T14:24:36.004" v="463" actId="207"/>
          <ac:spMkLst>
            <pc:docMk/>
            <pc:sldMk cId="3674455157" sldId="267"/>
            <ac:spMk id="17" creationId="{77358CA4-BC76-BB18-D15C-09562821F42F}"/>
          </ac:spMkLst>
        </pc:spChg>
        <pc:picChg chg="add mod">
          <ac:chgData name="Paul Offord" userId="df161c6e3c3837b6" providerId="LiveId" clId="{C319C28A-32DF-4AD0-951F-1F61F95048D6}" dt="2024-10-25T14:55:32.586" v="687"/>
          <ac:picMkLst>
            <pc:docMk/>
            <pc:sldMk cId="3674455157" sldId="267"/>
            <ac:picMk id="7" creationId="{0CA640F7-BCDD-98E2-14C4-166DFAA8D617}"/>
          </ac:picMkLst>
        </pc:picChg>
      </pc:sldChg>
      <pc:sldChg chg="addSp modSp add mod">
        <pc:chgData name="Paul Offord" userId="df161c6e3c3837b6" providerId="LiveId" clId="{C319C28A-32DF-4AD0-951F-1F61F95048D6}" dt="2024-10-25T21:57:49.273" v="918" actId="20577"/>
        <pc:sldMkLst>
          <pc:docMk/>
          <pc:sldMk cId="1458646084" sldId="268"/>
        </pc:sldMkLst>
        <pc:spChg chg="add mod">
          <ac:chgData name="Paul Offord" userId="df161c6e3c3837b6" providerId="LiveId" clId="{C319C28A-32DF-4AD0-951F-1F61F95048D6}" dt="2024-10-25T21:57:49.273" v="918" actId="20577"/>
          <ac:spMkLst>
            <pc:docMk/>
            <pc:sldMk cId="1458646084" sldId="268"/>
            <ac:spMk id="6" creationId="{AA3A4F2F-2C09-ACE8-7981-6E7959456C30}"/>
          </ac:spMkLst>
        </pc:spChg>
        <pc:spChg chg="mod">
          <ac:chgData name="Paul Offord" userId="df161c6e3c3837b6" providerId="LiveId" clId="{C319C28A-32DF-4AD0-951F-1F61F95048D6}" dt="2024-10-25T14:17:42.576" v="423" actId="207"/>
          <ac:spMkLst>
            <pc:docMk/>
            <pc:sldMk cId="1458646084" sldId="268"/>
            <ac:spMk id="10" creationId="{F55BFF02-C097-EBB5-A800-F37E15AD63B7}"/>
          </ac:spMkLst>
        </pc:spChg>
        <pc:spChg chg="mod">
          <ac:chgData name="Paul Offord" userId="df161c6e3c3837b6" providerId="LiveId" clId="{C319C28A-32DF-4AD0-951F-1F61F95048D6}" dt="2024-10-25T14:17:42.576" v="423" actId="207"/>
          <ac:spMkLst>
            <pc:docMk/>
            <pc:sldMk cId="1458646084" sldId="268"/>
            <ac:spMk id="11" creationId="{DF02422C-2522-CAE0-311C-5C8A80479BCB}"/>
          </ac:spMkLst>
        </pc:spChg>
        <pc:spChg chg="mod">
          <ac:chgData name="Paul Offord" userId="df161c6e3c3837b6" providerId="LiveId" clId="{C319C28A-32DF-4AD0-951F-1F61F95048D6}" dt="2024-10-25T14:17:42.576" v="423" actId="207"/>
          <ac:spMkLst>
            <pc:docMk/>
            <pc:sldMk cId="1458646084" sldId="268"/>
            <ac:spMk id="14" creationId="{7CC1ED0C-D6B9-BC4C-A82C-D3B2E6086EA2}"/>
          </ac:spMkLst>
        </pc:spChg>
        <pc:spChg chg="mod">
          <ac:chgData name="Paul Offord" userId="df161c6e3c3837b6" providerId="LiveId" clId="{C319C28A-32DF-4AD0-951F-1F61F95048D6}" dt="2024-10-25T14:40:30.634" v="513" actId="207"/>
          <ac:spMkLst>
            <pc:docMk/>
            <pc:sldMk cId="1458646084" sldId="268"/>
            <ac:spMk id="15" creationId="{8927E083-DC2F-6432-E613-D1CA79C802F5}"/>
          </ac:spMkLst>
        </pc:spChg>
        <pc:picChg chg="add mod">
          <ac:chgData name="Paul Offord" userId="df161c6e3c3837b6" providerId="LiveId" clId="{C319C28A-32DF-4AD0-951F-1F61F95048D6}" dt="2024-10-25T14:55:36.945" v="689"/>
          <ac:picMkLst>
            <pc:docMk/>
            <pc:sldMk cId="1458646084" sldId="268"/>
            <ac:picMk id="7" creationId="{91881FA0-69C3-2010-FD1E-D6AA657E7957}"/>
          </ac:picMkLst>
        </pc:picChg>
      </pc:sldChg>
      <pc:sldChg chg="addSp modSp add mod modAnim">
        <pc:chgData name="Paul Offord" userId="df161c6e3c3837b6" providerId="LiveId" clId="{C319C28A-32DF-4AD0-951F-1F61F95048D6}" dt="2024-10-25T14:55:48.506" v="694"/>
        <pc:sldMkLst>
          <pc:docMk/>
          <pc:sldMk cId="2670826681" sldId="269"/>
        </pc:sldMkLst>
        <pc:spChg chg="add mod">
          <ac:chgData name="Paul Offord" userId="df161c6e3c3837b6" providerId="LiveId" clId="{C319C28A-32DF-4AD0-951F-1F61F95048D6}" dt="2024-10-25T14:26:01.354" v="485" actId="20577"/>
          <ac:spMkLst>
            <pc:docMk/>
            <pc:sldMk cId="2670826681" sldId="269"/>
            <ac:spMk id="6" creationId="{505E473D-E634-E512-DA58-129166FE8793}"/>
          </ac:spMkLst>
        </pc:spChg>
        <pc:spChg chg="mod">
          <ac:chgData name="Paul Offord" userId="df161c6e3c3837b6" providerId="LiveId" clId="{C319C28A-32DF-4AD0-951F-1F61F95048D6}" dt="2024-10-25T14:54:40.701" v="680" actId="207"/>
          <ac:spMkLst>
            <pc:docMk/>
            <pc:sldMk cId="2670826681" sldId="269"/>
            <ac:spMk id="21" creationId="{31FE84B2-DAC3-82D3-16FA-BAEB0D03C39F}"/>
          </ac:spMkLst>
        </pc:spChg>
        <pc:picChg chg="add mod">
          <ac:chgData name="Paul Offord" userId="df161c6e3c3837b6" providerId="LiveId" clId="{C319C28A-32DF-4AD0-951F-1F61F95048D6}" dt="2024-10-25T14:55:48.506" v="694"/>
          <ac:picMkLst>
            <pc:docMk/>
            <pc:sldMk cId="2670826681" sldId="269"/>
            <ac:picMk id="7" creationId="{8A24C283-DA69-3B11-CBCE-C2DCBF45E7B9}"/>
          </ac:picMkLst>
        </pc:picChg>
      </pc:sldChg>
      <pc:sldChg chg="addSp modSp add mod ord">
        <pc:chgData name="Paul Offord" userId="df161c6e3c3837b6" providerId="LiveId" clId="{C319C28A-32DF-4AD0-951F-1F61F95048D6}" dt="2024-10-25T14:55:40.732" v="691"/>
        <pc:sldMkLst>
          <pc:docMk/>
          <pc:sldMk cId="2252766514" sldId="270"/>
        </pc:sldMkLst>
        <pc:spChg chg="add mod">
          <ac:chgData name="Paul Offord" userId="df161c6e3c3837b6" providerId="LiveId" clId="{C319C28A-32DF-4AD0-951F-1F61F95048D6}" dt="2024-10-25T14:25:46.732" v="476" actId="20577"/>
          <ac:spMkLst>
            <pc:docMk/>
            <pc:sldMk cId="2252766514" sldId="270"/>
            <ac:spMk id="6" creationId="{22945BC0-D0E4-5927-4E57-DC6FB3A1B23A}"/>
          </ac:spMkLst>
        </pc:spChg>
        <pc:spChg chg="mod">
          <ac:chgData name="Paul Offord" userId="df161c6e3c3837b6" providerId="LiveId" clId="{C319C28A-32DF-4AD0-951F-1F61F95048D6}" dt="2024-10-25T14:25:41.934" v="472" actId="207"/>
          <ac:spMkLst>
            <pc:docMk/>
            <pc:sldMk cId="2252766514" sldId="270"/>
            <ac:spMk id="10" creationId="{90A6498B-976C-9E73-D692-A8549310379B}"/>
          </ac:spMkLst>
        </pc:spChg>
        <pc:spChg chg="mod">
          <ac:chgData name="Paul Offord" userId="df161c6e3c3837b6" providerId="LiveId" clId="{C319C28A-32DF-4AD0-951F-1F61F95048D6}" dt="2024-10-25T14:30:57.952" v="487" actId="207"/>
          <ac:spMkLst>
            <pc:docMk/>
            <pc:sldMk cId="2252766514" sldId="270"/>
            <ac:spMk id="11" creationId="{9B3F26CD-25BE-4328-4594-7F901993C521}"/>
          </ac:spMkLst>
        </pc:spChg>
        <pc:picChg chg="add mod">
          <ac:chgData name="Paul Offord" userId="df161c6e3c3837b6" providerId="LiveId" clId="{C319C28A-32DF-4AD0-951F-1F61F95048D6}" dt="2024-10-25T14:55:40.732" v="691"/>
          <ac:picMkLst>
            <pc:docMk/>
            <pc:sldMk cId="2252766514" sldId="270"/>
            <ac:picMk id="7" creationId="{840DDA8B-C8B6-3049-6F73-5A6E0E41B645}"/>
          </ac:picMkLst>
        </pc:picChg>
      </pc:sldChg>
      <pc:sldChg chg="addSp modSp add mod">
        <pc:chgData name="Paul Offord" userId="df161c6e3c3837b6" providerId="LiveId" clId="{C319C28A-32DF-4AD0-951F-1F61F95048D6}" dt="2024-10-25T14:55:51.603" v="695"/>
        <pc:sldMkLst>
          <pc:docMk/>
          <pc:sldMk cId="1606739868" sldId="271"/>
        </pc:sldMkLst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4" creationId="{F707A6E3-B0EA-2B2C-02AD-D6C34ED1ED56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5" creationId="{DEC63336-5D22-CEC2-F922-5A4FA753466B}"/>
          </ac:spMkLst>
        </pc:spChg>
        <pc:spChg chg="add mod">
          <ac:chgData name="Paul Offord" userId="df161c6e3c3837b6" providerId="LiveId" clId="{C319C28A-32DF-4AD0-951F-1F61F95048D6}" dt="2024-10-25T14:46:33.358" v="531" actId="20577"/>
          <ac:spMkLst>
            <pc:docMk/>
            <pc:sldMk cId="1606739868" sldId="271"/>
            <ac:spMk id="6" creationId="{90F8106F-DFDF-CB6C-A6C4-B4DD4B694FDD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0" creationId="{33A383CD-DFDE-9166-8B29-20A28AC3BADF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1" creationId="{30936E76-9734-F47A-A8AE-8A0FB5641937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4" creationId="{CC4E8ED4-B1BD-1D68-3155-6BBCD03C887D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5" creationId="{56B0E381-9526-0740-834D-490A06FB2FE0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6" creationId="{D55F6141-8085-0014-A2D0-3E9AC3B05524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7" creationId="{CAF4E242-ECAB-8D5C-CB21-73E582375696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8" creationId="{E871E505-B579-2717-8225-95D7EDA6DE13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9" creationId="{F9A0960A-0B1F-8021-7D41-B1EDCEB56FA2}"/>
          </ac:spMkLst>
        </pc:spChg>
        <pc:spChg chg="mod">
          <ac:chgData name="Paul Offord" userId="df161c6e3c3837b6" providerId="LiveId" clId="{C319C28A-32DF-4AD0-951F-1F61F95048D6}" dt="2024-10-25T14:15:20.167" v="417" actId="20577"/>
          <ac:spMkLst>
            <pc:docMk/>
            <pc:sldMk cId="1606739868" sldId="271"/>
            <ac:spMk id="21" creationId="{326A388F-08E1-B6AC-5E65-FECF3FDB1FEA}"/>
          </ac:spMkLst>
        </pc:spChg>
        <pc:picChg chg="add mod">
          <ac:chgData name="Paul Offord" userId="df161c6e3c3837b6" providerId="LiveId" clId="{C319C28A-32DF-4AD0-951F-1F61F95048D6}" dt="2024-10-25T14:55:51.603" v="695"/>
          <ac:picMkLst>
            <pc:docMk/>
            <pc:sldMk cId="1606739868" sldId="271"/>
            <ac:picMk id="7" creationId="{451090EE-2E79-7EB5-F0E3-0CF57522B250}"/>
          </ac:picMkLst>
        </pc:picChg>
      </pc:sldChg>
      <pc:sldChg chg="addSp delSp modSp add mod ord">
        <pc:chgData name="Paul Offord" userId="df161c6e3c3837b6" providerId="LiveId" clId="{C319C28A-32DF-4AD0-951F-1F61F95048D6}" dt="2024-10-25T14:54:16.325" v="679" actId="207"/>
        <pc:sldMkLst>
          <pc:docMk/>
          <pc:sldMk cId="3983097784" sldId="272"/>
        </pc:sldMkLst>
        <pc:spChg chg="mod">
          <ac:chgData name="Paul Offord" userId="df161c6e3c3837b6" providerId="LiveId" clId="{C319C28A-32DF-4AD0-951F-1F61F95048D6}" dt="2024-10-25T14:41:05.724" v="519" actId="207"/>
          <ac:spMkLst>
            <pc:docMk/>
            <pc:sldMk cId="3983097784" sldId="272"/>
            <ac:spMk id="2" creationId="{328C4719-B83B-066B-3B8C-67DB0634C402}"/>
          </ac:spMkLst>
        </pc:spChg>
        <pc:spChg chg="mod">
          <ac:chgData name="Paul Offord" userId="df161c6e3c3837b6" providerId="LiveId" clId="{C319C28A-32DF-4AD0-951F-1F61F95048D6}" dt="2024-10-25T14:20:18.682" v="430" actId="207"/>
          <ac:spMkLst>
            <pc:docMk/>
            <pc:sldMk cId="3983097784" sldId="272"/>
            <ac:spMk id="4" creationId="{17BAC665-0170-BD3A-6899-EE8EEFE4C443}"/>
          </ac:spMkLst>
        </pc:spChg>
        <pc:spChg chg="add mod">
          <ac:chgData name="Paul Offord" userId="df161c6e3c3837b6" providerId="LiveId" clId="{C319C28A-32DF-4AD0-951F-1F61F95048D6}" dt="2024-10-25T14:41:01.730" v="518" actId="20577"/>
          <ac:spMkLst>
            <pc:docMk/>
            <pc:sldMk cId="3983097784" sldId="272"/>
            <ac:spMk id="6" creationId="{EFFA8888-12EF-FF4E-2567-D7B51ADF5D7E}"/>
          </ac:spMkLst>
        </pc:spChg>
        <pc:spChg chg="add del mod">
          <ac:chgData name="Paul Offord" userId="df161c6e3c3837b6" providerId="LiveId" clId="{C319C28A-32DF-4AD0-951F-1F61F95048D6}" dt="2024-10-25T14:53:29.187" v="676" actId="478"/>
          <ac:spMkLst>
            <pc:docMk/>
            <pc:sldMk cId="3983097784" sldId="272"/>
            <ac:spMk id="7" creationId="{CED7BA22-B9D9-9089-081C-9265BC4BF3C0}"/>
          </ac:spMkLst>
        </pc:spChg>
        <pc:picChg chg="add mod">
          <ac:chgData name="Paul Offord" userId="df161c6e3c3837b6" providerId="LiveId" clId="{C319C28A-32DF-4AD0-951F-1F61F95048D6}" dt="2024-10-25T14:54:16.325" v="679" actId="207"/>
          <ac:picMkLst>
            <pc:docMk/>
            <pc:sldMk cId="3983097784" sldId="272"/>
            <ac:picMk id="9" creationId="{2C77CE94-C96C-9081-FDFB-4CF09AA8013C}"/>
          </ac:picMkLst>
        </pc:picChg>
      </pc:sldChg>
      <pc:sldChg chg="addSp modSp add mod">
        <pc:chgData name="Paul Offord" userId="df161c6e3c3837b6" providerId="LiveId" clId="{C319C28A-32DF-4AD0-951F-1F61F95048D6}" dt="2024-10-25T21:56:00.003" v="911" actId="20577"/>
        <pc:sldMkLst>
          <pc:docMk/>
          <pc:sldMk cId="1379629953" sldId="273"/>
        </pc:sldMkLst>
        <pc:spChg chg="mod">
          <ac:chgData name="Paul Offord" userId="df161c6e3c3837b6" providerId="LiveId" clId="{C319C28A-32DF-4AD0-951F-1F61F95048D6}" dt="2024-10-25T21:56:00.003" v="911" actId="20577"/>
          <ac:spMkLst>
            <pc:docMk/>
            <pc:sldMk cId="1379629953" sldId="273"/>
            <ac:spMk id="6" creationId="{CB5617F9-4191-F747-B2A5-AB648E2DAF47}"/>
          </ac:spMkLst>
        </pc:spChg>
        <pc:picChg chg="add mod">
          <ac:chgData name="Paul Offord" userId="df161c6e3c3837b6" providerId="LiveId" clId="{C319C28A-32DF-4AD0-951F-1F61F95048D6}" dt="2024-10-25T14:55:35.032" v="688"/>
          <ac:picMkLst>
            <pc:docMk/>
            <pc:sldMk cId="1379629953" sldId="273"/>
            <ac:picMk id="7" creationId="{B92BA1B2-8C4E-5B11-2C81-EB1350E60B0A}"/>
          </ac:picMkLst>
        </pc:picChg>
      </pc:sldChg>
      <pc:sldChg chg="addSp modSp add mod">
        <pc:chgData name="Paul Offord" userId="df161c6e3c3837b6" providerId="LiveId" clId="{C319C28A-32DF-4AD0-951F-1F61F95048D6}" dt="2024-10-25T14:59:30.724" v="709" actId="207"/>
        <pc:sldMkLst>
          <pc:docMk/>
          <pc:sldMk cId="3093074128" sldId="274"/>
        </pc:sldMkLst>
        <pc:spChg chg="mod">
          <ac:chgData name="Paul Offord" userId="df161c6e3c3837b6" providerId="LiveId" clId="{C319C28A-32DF-4AD0-951F-1F61F95048D6}" dt="2024-10-25T14:35:32.871" v="505" actId="20577"/>
          <ac:spMkLst>
            <pc:docMk/>
            <pc:sldMk cId="3093074128" sldId="274"/>
            <ac:spMk id="6" creationId="{64D58F39-6252-B4C4-A485-1F24CAB68EE5}"/>
          </ac:spMkLst>
        </pc:spChg>
        <pc:spChg chg="mod">
          <ac:chgData name="Paul Offord" userId="df161c6e3c3837b6" providerId="LiveId" clId="{C319C28A-32DF-4AD0-951F-1F61F95048D6}" dt="2024-10-25T14:59:30.724" v="709" actId="207"/>
          <ac:spMkLst>
            <pc:docMk/>
            <pc:sldMk cId="3093074128" sldId="274"/>
            <ac:spMk id="21" creationId="{72F6385A-D48E-40AF-08B3-3EB13D0FB8D9}"/>
          </ac:spMkLst>
        </pc:spChg>
        <pc:picChg chg="add mod">
          <ac:chgData name="Paul Offord" userId="df161c6e3c3837b6" providerId="LiveId" clId="{C319C28A-32DF-4AD0-951F-1F61F95048D6}" dt="2024-10-25T14:55:45.217" v="693"/>
          <ac:picMkLst>
            <pc:docMk/>
            <pc:sldMk cId="3093074128" sldId="274"/>
            <ac:picMk id="7" creationId="{446D3A11-0AFC-F7E1-1B07-9AD1CEDAA223}"/>
          </ac:picMkLst>
        </pc:picChg>
      </pc:sldChg>
      <pc:sldChg chg="addSp modSp add mod">
        <pc:chgData name="Paul Offord" userId="df161c6e3c3837b6" providerId="LiveId" clId="{C319C28A-32DF-4AD0-951F-1F61F95048D6}" dt="2024-10-25T14:55:42.756" v="692"/>
        <pc:sldMkLst>
          <pc:docMk/>
          <pc:sldMk cId="2759417677" sldId="275"/>
        </pc:sldMkLst>
        <pc:spChg chg="mod">
          <ac:chgData name="Paul Offord" userId="df161c6e3c3837b6" providerId="LiveId" clId="{C319C28A-32DF-4AD0-951F-1F61F95048D6}" dt="2024-10-25T14:35:24.503" v="501" actId="20577"/>
          <ac:spMkLst>
            <pc:docMk/>
            <pc:sldMk cId="2759417677" sldId="275"/>
            <ac:spMk id="6" creationId="{D8FFC177-344A-A3B4-8A73-35714A82E3FB}"/>
          </ac:spMkLst>
        </pc:spChg>
        <pc:picChg chg="add mod">
          <ac:chgData name="Paul Offord" userId="df161c6e3c3837b6" providerId="LiveId" clId="{C319C28A-32DF-4AD0-951F-1F61F95048D6}" dt="2024-10-25T14:55:42.756" v="692"/>
          <ac:picMkLst>
            <pc:docMk/>
            <pc:sldMk cId="2759417677" sldId="275"/>
            <ac:picMk id="7" creationId="{F2D88CCC-1077-1B89-E3BC-22EB5FCACF6F}"/>
          </ac:picMkLst>
        </pc:picChg>
      </pc:sldChg>
      <pc:sldChg chg="addSp modSp add">
        <pc:chgData name="Paul Offord" userId="df161c6e3c3837b6" providerId="LiveId" clId="{C319C28A-32DF-4AD0-951F-1F61F95048D6}" dt="2024-10-25T14:55:27.350" v="686"/>
        <pc:sldMkLst>
          <pc:docMk/>
          <pc:sldMk cId="758448973" sldId="276"/>
        </pc:sldMkLst>
        <pc:picChg chg="add mod">
          <ac:chgData name="Paul Offord" userId="df161c6e3c3837b6" providerId="LiveId" clId="{C319C28A-32DF-4AD0-951F-1F61F95048D6}" dt="2024-10-25T14:55:27.350" v="686"/>
          <ac:picMkLst>
            <pc:docMk/>
            <pc:sldMk cId="758448973" sldId="276"/>
            <ac:picMk id="7" creationId="{F22622A7-6E9D-09E7-B2D0-19A4371D09C8}"/>
          </ac:picMkLst>
        </pc:picChg>
      </pc:sldChg>
      <pc:sldChg chg="addSp modSp add mod">
        <pc:chgData name="Paul Offord" userId="df161c6e3c3837b6" providerId="LiveId" clId="{C319C28A-32DF-4AD0-951F-1F61F95048D6}" dt="2024-10-25T21:57:56.211" v="920" actId="20577"/>
        <pc:sldMkLst>
          <pc:docMk/>
          <pc:sldMk cId="2546250770" sldId="277"/>
        </pc:sldMkLst>
        <pc:spChg chg="mod">
          <ac:chgData name="Paul Offord" userId="df161c6e3c3837b6" providerId="LiveId" clId="{C319C28A-32DF-4AD0-951F-1F61F95048D6}" dt="2024-10-25T21:57:56.211" v="920" actId="20577"/>
          <ac:spMkLst>
            <pc:docMk/>
            <pc:sldMk cId="2546250770" sldId="277"/>
            <ac:spMk id="6" creationId="{F802F9AA-8617-F79D-1226-5475C51E22D7}"/>
          </ac:spMkLst>
        </pc:spChg>
        <pc:picChg chg="add mod">
          <ac:chgData name="Paul Offord" userId="df161c6e3c3837b6" providerId="LiveId" clId="{C319C28A-32DF-4AD0-951F-1F61F95048D6}" dt="2024-10-25T14:55:38.638" v="690"/>
          <ac:picMkLst>
            <pc:docMk/>
            <pc:sldMk cId="2546250770" sldId="277"/>
            <ac:picMk id="7" creationId="{C6B73669-54D4-0904-4BBF-03154928596F}"/>
          </ac:picMkLst>
        </pc:picChg>
      </pc:sldChg>
      <pc:sldChg chg="addSp modSp add mod">
        <pc:chgData name="Paul Offord" userId="df161c6e3c3837b6" providerId="LiveId" clId="{C319C28A-32DF-4AD0-951F-1F61F95048D6}" dt="2024-10-25T14:55:20.992" v="683"/>
        <pc:sldMkLst>
          <pc:docMk/>
          <pc:sldMk cId="2228986729" sldId="278"/>
        </pc:sldMkLst>
        <pc:spChg chg="mod">
          <ac:chgData name="Paul Offord" userId="df161c6e3c3837b6" providerId="LiveId" clId="{C319C28A-32DF-4AD0-951F-1F61F95048D6}" dt="2024-10-25T14:44:43.881" v="524" actId="20577"/>
          <ac:spMkLst>
            <pc:docMk/>
            <pc:sldMk cId="2228986729" sldId="278"/>
            <ac:spMk id="6" creationId="{9763B5EB-BE79-B20A-296D-A132FE2F6D1B}"/>
          </ac:spMkLst>
        </pc:spChg>
        <pc:picChg chg="add mod">
          <ac:chgData name="Paul Offord" userId="df161c6e3c3837b6" providerId="LiveId" clId="{C319C28A-32DF-4AD0-951F-1F61F95048D6}" dt="2024-10-25T14:55:20.992" v="683"/>
          <ac:picMkLst>
            <pc:docMk/>
            <pc:sldMk cId="2228986729" sldId="278"/>
            <ac:picMk id="7" creationId="{94CB79FF-90D7-726F-6BF8-D6A0E4BB33E3}"/>
          </ac:picMkLst>
        </pc:picChg>
      </pc:sldChg>
      <pc:sldChg chg="addSp delSp modSp add mod delAnim">
        <pc:chgData name="Paul Offord" userId="df161c6e3c3837b6" providerId="LiveId" clId="{C319C28A-32DF-4AD0-951F-1F61F95048D6}" dt="2024-10-25T15:12:46.324" v="813" actId="207"/>
        <pc:sldMkLst>
          <pc:docMk/>
          <pc:sldMk cId="2133795131" sldId="279"/>
        </pc:sldMkLst>
        <pc:spChg chg="mod">
          <ac:chgData name="Paul Offord" userId="df161c6e3c3837b6" providerId="LiveId" clId="{C319C28A-32DF-4AD0-951F-1F61F95048D6}" dt="2024-10-25T15:06:01.130" v="723" actId="20577"/>
          <ac:spMkLst>
            <pc:docMk/>
            <pc:sldMk cId="2133795131" sldId="279"/>
            <ac:spMk id="2" creationId="{DF179FF9-260D-F252-4C2D-5C620E926DE0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6" creationId="{2540C852-5B5C-EA6D-1403-0AAEEEAFA232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7" creationId="{AC42B3E7-4F4A-2B16-DF68-DC76E372C330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8" creationId="{5ADF3222-086C-43CA-1C9C-4CAA0001E174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9" creationId="{29AACF77-1160-6E96-A10D-98CCB7743910}"/>
          </ac:spMkLst>
        </pc:spChg>
        <pc:spChg chg="add del mod">
          <ac:chgData name="Paul Offord" userId="df161c6e3c3837b6" providerId="LiveId" clId="{C319C28A-32DF-4AD0-951F-1F61F95048D6}" dt="2024-10-25T15:08:23.458" v="740" actId="931"/>
          <ac:spMkLst>
            <pc:docMk/>
            <pc:sldMk cId="2133795131" sldId="279"/>
            <ac:spMk id="10" creationId="{98BC40AE-F9DF-D8FB-4013-801CA5E38155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12" creationId="{589E319D-56B9-4398-3AEF-1F71E57BF964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13" creationId="{A3DA4A76-755F-DD2E-C1EB-EE07CC5DAB40}"/>
          </ac:spMkLst>
        </pc:spChg>
        <pc:spChg chg="add mod">
          <ac:chgData name="Paul Offord" userId="df161c6e3c3837b6" providerId="LiveId" clId="{C319C28A-32DF-4AD0-951F-1F61F95048D6}" dt="2024-10-25T15:12:46.324" v="813" actId="207"/>
          <ac:spMkLst>
            <pc:docMk/>
            <pc:sldMk cId="2133795131" sldId="279"/>
            <ac:spMk id="17" creationId="{3E5AC17E-9583-90A9-77FB-CD47296A6D36}"/>
          </ac:spMkLst>
        </pc:spChg>
        <pc:spChg chg="add mod">
          <ac:chgData name="Paul Offord" userId="df161c6e3c3837b6" providerId="LiveId" clId="{C319C28A-32DF-4AD0-951F-1F61F95048D6}" dt="2024-10-25T15:12:22.309" v="812" actId="255"/>
          <ac:spMkLst>
            <pc:docMk/>
            <pc:sldMk cId="2133795131" sldId="279"/>
            <ac:spMk id="18" creationId="{535E9DB8-3439-0CD6-6E11-5E0383AED30C}"/>
          </ac:spMkLst>
        </pc:spChg>
        <pc:spChg chg="del">
          <ac:chgData name="Paul Offord" userId="df161c6e3c3837b6" providerId="LiveId" clId="{C319C28A-32DF-4AD0-951F-1F61F95048D6}" dt="2024-10-25T15:06:19.317" v="725" actId="478"/>
          <ac:spMkLst>
            <pc:docMk/>
            <pc:sldMk cId="2133795131" sldId="279"/>
            <ac:spMk id="21" creationId="{18EC9812-8CD0-1E0C-5557-6FAB33709892}"/>
          </ac:spMkLst>
        </pc:spChg>
        <pc:picChg chg="add del">
          <ac:chgData name="Paul Offord" userId="df161c6e3c3837b6" providerId="LiveId" clId="{C319C28A-32DF-4AD0-951F-1F61F95048D6}" dt="2024-10-25T15:10:14.285" v="748" actId="478"/>
          <ac:picMkLst>
            <pc:docMk/>
            <pc:sldMk cId="2133795131" sldId="279"/>
            <ac:picMk id="3" creationId="{70EC9F0A-DF34-14F8-1A6B-C1081846B965}"/>
          </ac:picMkLst>
        </pc:picChg>
        <pc:picChg chg="add mod">
          <ac:chgData name="Paul Offord" userId="df161c6e3c3837b6" providerId="LiveId" clId="{C319C28A-32DF-4AD0-951F-1F61F95048D6}" dt="2024-10-25T15:08:23.458" v="740" actId="931"/>
          <ac:picMkLst>
            <pc:docMk/>
            <pc:sldMk cId="2133795131" sldId="279"/>
            <ac:picMk id="5" creationId="{6A9365FC-6D32-2CD8-CE4A-DBADA76ACD10}"/>
          </ac:picMkLst>
        </pc:picChg>
        <pc:picChg chg="add mod">
          <ac:chgData name="Paul Offord" userId="df161c6e3c3837b6" providerId="LiveId" clId="{C319C28A-32DF-4AD0-951F-1F61F95048D6}" dt="2024-10-25T15:09:23.906" v="745" actId="931"/>
          <ac:picMkLst>
            <pc:docMk/>
            <pc:sldMk cId="2133795131" sldId="279"/>
            <ac:picMk id="14" creationId="{18FE0AE0-CB17-C62C-9BC5-27172C13442C}"/>
          </ac:picMkLst>
        </pc:picChg>
        <pc:picChg chg="add mod">
          <ac:chgData name="Paul Offord" userId="df161c6e3c3837b6" providerId="LiveId" clId="{C319C28A-32DF-4AD0-951F-1F61F95048D6}" dt="2024-10-25T15:10:21.635" v="749" actId="1076"/>
          <ac:picMkLst>
            <pc:docMk/>
            <pc:sldMk cId="2133795131" sldId="279"/>
            <ac:picMk id="16" creationId="{8B253C07-95B3-2E46-3863-115B52D40713}"/>
          </ac:picMkLst>
        </pc:picChg>
      </pc:sldChg>
      <pc:sldChg chg="add del setBg">
        <pc:chgData name="Paul Offord" userId="df161c6e3c3837b6" providerId="LiveId" clId="{C319C28A-32DF-4AD0-951F-1F61F95048D6}" dt="2024-10-25T15:15:54.838" v="815"/>
        <pc:sldMkLst>
          <pc:docMk/>
          <pc:sldMk cId="2974814885" sldId="280"/>
        </pc:sldMkLst>
      </pc:sldChg>
      <pc:sldChg chg="addSp delSp modSp add mod ord modAnim">
        <pc:chgData name="Paul Offord" userId="df161c6e3c3837b6" providerId="LiveId" clId="{C319C28A-32DF-4AD0-951F-1F61F95048D6}" dt="2024-10-25T15:21:45.149" v="838"/>
        <pc:sldMkLst>
          <pc:docMk/>
          <pc:sldMk cId="3002810414" sldId="280"/>
        </pc:sldMkLst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5" creationId="{85F720DE-5FA5-4A0F-1C47-CA2AB3C7E7D0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7" creationId="{920774BB-DDE5-855C-7325-F5F8818AB87E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8" creationId="{CEA2E33E-FEEE-10AA-092D-1ED19BC4FD45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9" creationId="{FC06504B-A660-6BA3-B42E-F399AEC91972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10" creationId="{1B1B4538-5FF3-1816-62B3-377BBC1CD639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11" creationId="{F85A0BA6-76D6-68D4-8B13-A67550BC47F1}"/>
          </ac:spMkLst>
        </pc:spChg>
        <pc:spChg chg="del">
          <ac:chgData name="Paul Offord" userId="df161c6e3c3837b6" providerId="LiveId" clId="{C319C28A-32DF-4AD0-951F-1F61F95048D6}" dt="2024-10-25T15:16:37.823" v="820" actId="478"/>
          <ac:spMkLst>
            <pc:docMk/>
            <pc:sldMk cId="3002810414" sldId="280"/>
            <ac:spMk id="12" creationId="{3F40C10E-F969-9AE7-05F8-58BB90E6F803}"/>
          </ac:spMkLst>
        </pc:spChg>
        <pc:spChg chg="del">
          <ac:chgData name="Paul Offord" userId="df161c6e3c3837b6" providerId="LiveId" clId="{C319C28A-32DF-4AD0-951F-1F61F95048D6}" dt="2024-10-25T15:16:41.248" v="821" actId="478"/>
          <ac:spMkLst>
            <pc:docMk/>
            <pc:sldMk cId="3002810414" sldId="280"/>
            <ac:spMk id="13" creationId="{097A4AA9-039E-E27A-9878-866577531595}"/>
          </ac:spMkLst>
        </pc:spChg>
        <pc:spChg chg="mod">
          <ac:chgData name="Paul Offord" userId="df161c6e3c3837b6" providerId="LiveId" clId="{C319C28A-32DF-4AD0-951F-1F61F95048D6}" dt="2024-10-25T15:16:35.439" v="819" actId="20577"/>
          <ac:spMkLst>
            <pc:docMk/>
            <pc:sldMk cId="3002810414" sldId="280"/>
            <ac:spMk id="21" creationId="{7A7B2BF9-175E-98AF-8B1B-D97B769142F0}"/>
          </ac:spMkLst>
        </pc:spChg>
        <pc:grpChg chg="add del mod">
          <ac:chgData name="Paul Offord" userId="df161c6e3c3837b6" providerId="LiveId" clId="{C319C28A-32DF-4AD0-951F-1F61F95048D6}" dt="2024-10-25T15:17:43.104" v="823" actId="165"/>
          <ac:grpSpMkLst>
            <pc:docMk/>
            <pc:sldMk cId="3002810414" sldId="280"/>
            <ac:grpSpMk id="4" creationId="{F5256295-6265-AFDA-3888-AFEF5561206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FBB7-D638-1BA4-5A16-4C4BA8AD6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B2828-46CE-FC4E-A841-AB46AC77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97CC-1787-C79B-E15B-B1626697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C9D9-5408-05C3-61B7-4C32D1E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1DB3-2C68-AD31-2C48-C99DF7B3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AA4C-B0EE-9FAD-A8B3-7B54A3C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8C54-E203-D481-FEDE-9C062C83D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8C2F-7B17-A665-886F-E892B7D6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BE87-72DA-E062-8919-AD87D40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AC5B-1410-7CC9-EA7F-FF430A2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2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DDCAC-822D-D461-5571-6CD1418A9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7A0C7-E362-A4B3-B6A9-45A345B6F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D2F0-3F27-7CEF-406B-B889E82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342C-46D9-D85A-6841-247BBD8F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7213-8D21-1BA3-8F40-1B68646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6465-87D3-3D6D-2091-D296E39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024B-3818-A47E-5A7F-240FEE8D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D991-0944-5725-E184-39FEA2F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0448-4614-D1C6-DDFD-47763604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8B38-3F4B-DA83-2BFA-5FFBDF36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382D-61B6-C327-87C2-81222E21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4606-B08F-A7A9-ADCA-C27F7BCD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9C33-2D24-14B1-7B41-8496BFEE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97C-232D-E56F-5FD4-C28F043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3D73-4C87-0DB9-B7D9-16883F14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2DD1-D8D7-EF41-0FC2-81E632C5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DC12-76F2-9EFC-F2FE-0AFCA6906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6C58-BBEC-6171-2287-44B98006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BCCD4-94FB-31DE-D74E-ACEE624E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4B1C-F270-C88A-A142-EAE369F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95338-8302-B358-6146-DBD12CB8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4D14-35C8-0F1F-FBEF-263BDBEB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FE57-AD26-8A59-92C2-698AA2C3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E10CE-5E9B-66F8-D27E-DC30B5B3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F3EE3-491B-82D0-51A3-EABF59D8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A199A-61DF-99E5-102B-02717EDF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B441-021D-5B09-C143-142D6B2E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DB9C-1DAF-952D-5A8D-DCA2B8E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E48C-28C1-6689-89E1-DC9D9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AB8-332C-1F6C-4B59-2381DC10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A3F61-8385-CD92-F0E0-70AAE3D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9DEFD-70B1-79CB-9BE5-498A541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CCDDF-EAAB-059C-2FF1-43756D23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31ECA-0559-408E-6899-A04599B2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93A6-FE7B-333C-B9D9-8FD06447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16909-E471-A8FC-2813-571B0538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756D-D1C9-DB35-639F-620DDD2F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97A1-9FA9-05D3-8A4B-C493F0AB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EEA58-9927-5A55-768B-DAF7E48B7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2A1E4-AE46-6C5C-9F98-4A30E0F4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F47C-9E86-02F4-47BB-AFF816E8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53B7D-4651-2EA1-15E3-658487C9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A439-8DF5-23DE-BA65-37AAEC72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DB342-5918-E2D3-E2D8-7F73AAF45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AFDAD-46D3-31FD-3B4E-A683225A2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D330-317A-6A83-8124-6F104C0F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BC39-B384-B6CB-9B81-FC0D21B9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B1A0-2B5C-7A3D-2787-C373273F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1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9CB77-A361-255D-6984-C40EAF22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13FC-A199-B7CF-B2C2-FD3B9702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2B0B-9070-FC4F-9604-45F0D87CA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B7B54-85DE-4AD0-A957-C586A5AD7D0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396E-2EE6-77C8-04C7-776C74187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5AE-C956-F93E-3265-06EAE40C2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F945-EEBB-7E8D-7995-C3B7AE5A2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yesican</a:t>
            </a:r>
            <a:r>
              <a:rPr lang="en-US" dirty="0"/>
              <a:t> Design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4E1F4-DAB7-EC7C-70E2-1E679287D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4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6577D-4491-66B2-080C-B96E9FBB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4B0EAC1-91EF-B5C0-0E3F-A788F654BEEE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CD06B4-18B9-1C64-67DB-36C537D6BA33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16EBA-B695-3115-9DD8-DEC376A5D74F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0370DF-9810-9606-0807-BA5F6471B3B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80802-F76D-8F58-C916-84E9ABDDC0BC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3E78B6-6C55-AE9E-7E1E-56E456EE025E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9AFED8-326B-5618-2002-25CC35E19D64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6D2D75-070A-9904-48D6-7E6532F03028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2A47A-016E-C92C-F324-728AE994E757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A57D2D-DA27-4047-78AE-4549E17C9F79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390D41-D0A3-D661-3D0E-960D66A78678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8B259F-BB93-646D-E52B-397D8C226377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56FE20-CF3B-8AC1-663D-28FCCEB3EAB0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617F9-4191-F747-B2A5-AB648E2DAF47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6575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B92BA1B2-8C4E-5B11-2C81-EB1350E6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4B605-EC0E-5A55-33BB-D6FFEE13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4542A59-62DC-3B93-BC20-6CFEE2E4D0B3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2F520A-9824-672F-E54A-1989451FCEF7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E2D7-1ABE-DDCF-3BFB-6A6540DE3AAE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86C886-BD5B-0DA3-555E-60145EC51ECA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7FCD7E-11AC-D253-072B-F3D4B3545953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5BFF02-C097-EBB5-A800-F37E15AD63B7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02422C-2522-CAE0-311C-5C8A80479BCB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1ED0C-D6B9-BC4C-A82C-D3B2E6086EA2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7E083-DC2F-6432-E613-D1CA79C802F5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D2C127-6ABC-D677-6605-6AFCD7D4D04B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A2C39C-6EC9-5B7B-A6E6-3EDC971F74AE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209A82-9B46-1A52-5E4B-245D974C1DCA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64009C-B09B-6A15-0EDC-E1F7563BAFE9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A4F2F-2C09-ACE8-7981-6E7959456C30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6650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1881FA0-69C3-2010-FD1E-D6AA657E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88206-155A-FE3F-B42C-DDD69EC2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9AE987D-57A6-86FF-A68C-DCEFF5888906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F21592-2FAE-4338-9D78-9C68F3EF5A68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F709C-6F38-3F9E-5837-622FBE8F69FB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17A2D9-A7E7-1C40-4D35-270022ABFFC7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E5B47-F01D-0878-DAB2-3E55E5715A44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3AC044-AEEB-D916-F5DA-04944E5CC055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F3C42F-DE27-2BA9-988D-21F6A45DFCDA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643C8F-CBE1-CC7E-6FF9-5D14738CECC1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2D7057-E25F-3F58-EE8F-6309698D0571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18648-D6C9-28EF-CD48-B23B7E4D5AE7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C8559-527B-C699-3E10-3E58BDE62643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8EDE25-C2D8-499A-6569-910EDEA79382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82A58E-3B56-E2A3-F45D-1960869BB1BF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2F9AA-8617-F79D-1226-5475C51E22D7}"/>
              </a:ext>
            </a:extLst>
          </p:cNvPr>
          <p:cNvSpPr txBox="1"/>
          <p:nvPr/>
        </p:nvSpPr>
        <p:spPr>
          <a:xfrm>
            <a:off x="414833" y="615197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6725 </a:t>
            </a:r>
            <a:r>
              <a:rPr lang="en-US" dirty="0">
                <a:solidFill>
                  <a:schemeClr val="bg1"/>
                </a:solidFill>
              </a:rPr>
              <a:t>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C6B73669-54D4-0904-4BBF-03154928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5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7F57A0-05C2-9A0B-97BD-B5DDDBC3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71C41F1-F36D-11E7-2154-E09902F6511C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8D4CA4-3F83-A977-2244-8934B19DD0FC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42376-0628-3A2A-886F-0D5DC17FDB06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397A55-0486-4AC7-98B5-26F36ECA72FD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5413CD-3A21-EE00-CB98-35E98B024965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A6498B-976C-9E73-D692-A8549310379B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3F26CD-25BE-4328-4594-7F901993C521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A82E3-50DB-ABA0-F2C5-CE7085725405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9218B6-445D-7A40-22EC-51BF56A86F10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2FDB26-4EB7-16AB-6333-C5F50162EF9D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B6CB02-9070-F494-68BF-38154E081F6F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4408E2-65B1-BA28-BD91-E4E9AD315AF0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CE5AD6-8CB4-BA6A-71E9-E2621B2E62F9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45BC0-D0E4-5927-4E57-DC6FB3A1B23A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840DDA8B-C8B6-3049-6F73-5A6E0E41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6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248BA-6F25-B0B8-E66A-534253EBD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63431F0-4826-4E18-3813-F8EC6E986A30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52C5ED-9041-D7B2-EED3-64806DC9AF87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AE72-B82F-0161-6DBF-0718FC02C2D5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DFE312-3591-7029-7319-F15F5BBB3F22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7F293-3B85-D719-93EE-CA4D995892EC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84BE96-4357-F183-ECD7-76CCB052F4CA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23FBF6-33C0-C5C0-5B67-01BEA30A9046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C83852-B698-743A-169B-970721606AFE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30D66C-193F-30E1-1890-9BF9CD0B8A3F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25086C-D83A-C83F-3BFB-F5DBB561D2F5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50557C-998C-4D60-0D32-B9CFA479308D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7DDB14-3A06-217D-83C4-0DEAB2FC8393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37D59F-34D9-DCF4-F667-DB38C9CF8F7B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FC177-344A-A3B4-8A73-35714A82E3F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6866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F2D88CCC-1077-1B89-E3BC-22EB5FCA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1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715DC-FDB2-B5FE-1144-A1FB6E722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2F6385A-D48E-40AF-08B3-3EB13D0FB8D9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3</a:t>
            </a:r>
            <a:endParaRPr lang="en-GB" sz="240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020767-A84F-FD0A-654B-4FFDF6396925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B2A3E-E515-9390-E3E7-B03936ADF586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49AE9B-D688-37A9-1BC4-7C22E2B8440B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2FD26F-DBB4-A2C2-E0C3-7462EFC912CD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FF5D07-80E3-FB2B-442E-E0F3B2E07352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D3564-5E2D-63AD-E719-ADDD04241079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BECB1D-BE13-62D1-9EF5-ABDE1393AC9E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1E43CC-EE8D-6413-45D3-7BA9DBBCC253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DDF058-96C9-8399-1C99-483C8B7AB5FD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C301FA-73B6-38E2-4205-0EFE334BFE3A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CB3E28-765C-FBE0-22CE-31D87E00D79E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9C47DE-91A5-D074-DE71-886D8F4EBF3C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58F39-6252-B4C4-A485-1F24CAB68EE5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6932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446D3A11-0AFC-F7E1-1B07-9AD1CEDA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10807-FDAE-41BD-247D-0EA93B2B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1FE84B2-DAC3-82D3-16FA-BAEB0D03C39F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3</a:t>
            </a:r>
            <a:endParaRPr lang="en-GB" sz="240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2716F4-5311-E65B-54E4-7D212A53A241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C88D7-E230-6781-1BA4-A2E782F20A2C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B14A1D-062C-93F6-C0E4-C91778E987A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D1AC3-C8D7-3614-A4D8-52B13D4A2FCA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EB5F73-E694-C214-CE0A-598CB8A72C62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C24D8F-253D-C974-EB27-A32A80BABC79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0CA2E-05B0-2A28-6A0E-40F694E5A5D5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4B700F-59EC-DDED-256C-DF7BCA2592D1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611B8-2788-5FEC-BDC2-17B21775A5B2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E5BD74-F799-DA2D-95CD-CF65FA94BD17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E483B-3911-F878-F408-13C32616F807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CE12FC-6BBC-748F-9073-B1BBCF465214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E473D-E634-E512-DA58-129166FE8793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7000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8A24C283-DA69-3B11-CBCE-C2DCBF45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4" grpId="0" animBg="1"/>
      <p:bldP spid="5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5720E-AFBA-E001-3EC9-63B613960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26A388F-08E1-B6AC-5E65-FECF3FDB1FEA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4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48F9DE-94E5-B5A1-1919-E2000195E867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4BA21-1D30-AB9C-5E56-846CFA681C18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07A6E3-B0EA-2B2C-02AD-D6C34ED1ED56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C63336-5D22-CEC2-F922-5A4FA753466B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A383CD-DFDE-9166-8B29-20A28AC3BADF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36E76-9734-F47A-A8AE-8A0FB5641937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4E8ED4-B1BD-1D68-3155-6BBCD03C887D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B0E381-9526-0740-834D-490A06FB2FE0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5F6141-8085-0014-A2D0-3E9AC3B05524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F4E242-ECAB-8D5C-CB21-73E582375696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71E505-B579-2717-8225-95D7EDA6DE13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0960A-0B1F-8021-7D41-B1EDCEB56FA2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8106F-DFDF-CB6C-A6C4-B4DD4B694FDD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451090EE-2E79-7EB5-F0E3-0CF57522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C3785-0906-AF4F-F215-7C093362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5CB4ED-F0D1-F3D7-8154-64DC94B7A114}"/>
              </a:ext>
            </a:extLst>
          </p:cNvPr>
          <p:cNvSpPr/>
          <p:nvPr/>
        </p:nvSpPr>
        <p:spPr>
          <a:xfrm>
            <a:off x="838200" y="1545186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867D7-C9A2-1BA5-D2D7-3C0A9B68FB93}"/>
              </a:ext>
            </a:extLst>
          </p:cNvPr>
          <p:cNvSpPr/>
          <p:nvPr/>
        </p:nvSpPr>
        <p:spPr>
          <a:xfrm>
            <a:off x="838200" y="1545186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D6D25-45CC-B3DA-D29C-DFC620BCF1D0}"/>
              </a:ext>
            </a:extLst>
          </p:cNvPr>
          <p:cNvSpPr/>
          <p:nvPr/>
        </p:nvSpPr>
        <p:spPr>
          <a:xfrm>
            <a:off x="9840000" y="1545186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DF179-117A-2B93-73B9-78535B597E2E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45 </a:t>
            </a:r>
            <a:r>
              <a:rPr lang="en-US" sz="12000" dirty="0">
                <a:solidFill>
                  <a:schemeClr val="bg1"/>
                </a:solidFill>
              </a:rPr>
              <a:t>kph</a:t>
            </a:r>
            <a:endParaRPr lang="en-GB" sz="1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00584-73FB-359B-8B3B-EDACB54508EB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DA1BC1E4-7118-683F-B20C-D20170E1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377EB-01E1-46F1-A9F4-DCA4F3F7E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7C78FA-A926-AC2A-A740-3D965FAC6CF1}"/>
              </a:ext>
            </a:extLst>
          </p:cNvPr>
          <p:cNvSpPr/>
          <p:nvPr/>
        </p:nvSpPr>
        <p:spPr>
          <a:xfrm>
            <a:off x="838200" y="1545191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84127-BE86-62AC-906E-C8A2E2D3C8BA}"/>
              </a:ext>
            </a:extLst>
          </p:cNvPr>
          <p:cNvSpPr/>
          <p:nvPr/>
        </p:nvSpPr>
        <p:spPr>
          <a:xfrm>
            <a:off x="7536000" y="1545191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9EB4E-B98E-EE95-8EBB-8EE1E88751B0}"/>
              </a:ext>
            </a:extLst>
          </p:cNvPr>
          <p:cNvSpPr/>
          <p:nvPr/>
        </p:nvSpPr>
        <p:spPr>
          <a:xfrm>
            <a:off x="2352000" y="1545191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11881-D653-CAD1-96F7-62D392BDAF8F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48 </a:t>
            </a:r>
            <a:r>
              <a:rPr lang="en-US" sz="12000" dirty="0">
                <a:solidFill>
                  <a:schemeClr val="bg1"/>
                </a:solidFill>
              </a:rPr>
              <a:t>kph</a:t>
            </a:r>
            <a:endParaRPr lang="en-GB" sz="1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50D96-4A5C-FFA0-540D-30A67471FC39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70C07548-7320-AB10-E831-42D211D3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4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A84-D7CD-1F4E-F299-4C764492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ABF-20CA-67E8-E79A-DF91F57F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 speed optimizer</a:t>
            </a:r>
          </a:p>
          <a:p>
            <a:pPr lvl="1"/>
            <a:r>
              <a:rPr lang="en-US" dirty="0"/>
              <a:t>Lights showing optimum speed</a:t>
            </a:r>
          </a:p>
          <a:p>
            <a:r>
              <a:rPr lang="en-US" dirty="0"/>
              <a:t>Gear shift indicator</a:t>
            </a:r>
          </a:p>
          <a:p>
            <a:pPr lvl="1"/>
            <a:r>
              <a:rPr lang="en-US" dirty="0"/>
              <a:t>Green -&gt; Orange -&gt; Red</a:t>
            </a:r>
          </a:p>
          <a:p>
            <a:r>
              <a:rPr lang="en-US" dirty="0"/>
              <a:t>Pit speed limiter, if possible</a:t>
            </a:r>
          </a:p>
          <a:p>
            <a:r>
              <a:rPr lang="en-US" dirty="0"/>
              <a:t>Time remaining / Range in minutes – version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57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4628A-D2E6-C37A-AEBB-9EC5D16B3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5CE9AA-5233-5176-E4CA-EF958D32AE34}"/>
              </a:ext>
            </a:extLst>
          </p:cNvPr>
          <p:cNvSpPr/>
          <p:nvPr/>
        </p:nvSpPr>
        <p:spPr>
          <a:xfrm>
            <a:off x="838200" y="1545187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E2574-7CEA-E131-E3AE-DEA6396B6D28}"/>
              </a:ext>
            </a:extLst>
          </p:cNvPr>
          <p:cNvSpPr/>
          <p:nvPr/>
        </p:nvSpPr>
        <p:spPr>
          <a:xfrm>
            <a:off x="4656000" y="1545187"/>
            <a:ext cx="2880000" cy="8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8C8F4-6AEE-6C04-B693-E0E506A9516D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50 </a:t>
            </a:r>
            <a:r>
              <a:rPr lang="en-US" sz="12000" dirty="0">
                <a:solidFill>
                  <a:srgbClr val="FF0000"/>
                </a:solidFill>
              </a:rPr>
              <a:t>kph</a:t>
            </a:r>
            <a:endParaRPr lang="en-GB" sz="1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FA8BE-660A-B62E-B21A-BED5D72712C8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BBFF9D4-87B7-D5F0-5A79-C1F8AF204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4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CE97B-EDCA-1807-F70D-F6168B71D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261FE8-5AA1-B881-8229-65933B846379}"/>
              </a:ext>
            </a:extLst>
          </p:cNvPr>
          <p:cNvSpPr/>
          <p:nvPr/>
        </p:nvSpPr>
        <p:spPr>
          <a:xfrm>
            <a:off x="838200" y="1555021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4300E-5C1B-8219-7392-35DA53CB9AE4}"/>
              </a:ext>
            </a:extLst>
          </p:cNvPr>
          <p:cNvSpPr/>
          <p:nvPr/>
        </p:nvSpPr>
        <p:spPr>
          <a:xfrm>
            <a:off x="4656000" y="1555021"/>
            <a:ext cx="2880000" cy="8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88724-5BEA-F1E1-3F52-272B5366D1F4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51 </a:t>
            </a:r>
            <a:r>
              <a:rPr lang="en-US" sz="12000" dirty="0">
                <a:solidFill>
                  <a:srgbClr val="FF0000"/>
                </a:solidFill>
              </a:rPr>
              <a:t>kph</a:t>
            </a:r>
            <a:endParaRPr lang="en-GB" sz="1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7279B-2172-1490-E577-2A14E7083729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CD12441-1A43-19B3-A17E-3175921C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D4D70-F684-B084-2EAA-4BAE833A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79FF9-260D-F252-4C2D-5C620E926DE0}"/>
              </a:ext>
            </a:extLst>
          </p:cNvPr>
          <p:cNvSpPr txBox="1"/>
          <p:nvPr/>
        </p:nvSpPr>
        <p:spPr>
          <a:xfrm>
            <a:off x="4498702" y="346523"/>
            <a:ext cx="319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Configuration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6" name="Graphic 15" descr="Run with solid fill">
            <a:extLst>
              <a:ext uri="{FF2B5EF4-FFF2-40B4-BE49-F238E27FC236}">
                <a16:creationId xmlns:a16="http://schemas.microsoft.com/office/drawing/2014/main" id="{8B253C07-95B3-2E46-3863-115B52D4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0400" y="567567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AC17E-9583-90A9-77FB-CD47296A6D36}"/>
              </a:ext>
            </a:extLst>
          </p:cNvPr>
          <p:cNvSpPr txBox="1"/>
          <p:nvPr/>
        </p:nvSpPr>
        <p:spPr>
          <a:xfrm>
            <a:off x="1774825" y="211393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Pit Speed Limit (kph)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5E9DB8-3439-0CD6-6E11-5E0383AED30C}"/>
              </a:ext>
            </a:extLst>
          </p:cNvPr>
          <p:cNvSpPr/>
          <p:nvPr/>
        </p:nvSpPr>
        <p:spPr>
          <a:xfrm>
            <a:off x="5496233" y="2133600"/>
            <a:ext cx="1297857" cy="501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50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9861A-DC64-C124-6C33-ADC13A382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35AC1B-34E3-7BCC-9387-32661C702E7E}"/>
              </a:ext>
            </a:extLst>
          </p:cNvPr>
          <p:cNvSpPr/>
          <p:nvPr/>
        </p:nvSpPr>
        <p:spPr>
          <a:xfrm>
            <a:off x="838200" y="1545186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B2BF9-175E-98AF-8B1B-D97B769142F0}"/>
              </a:ext>
            </a:extLst>
          </p:cNvPr>
          <p:cNvSpPr txBox="1"/>
          <p:nvPr/>
        </p:nvSpPr>
        <p:spPr>
          <a:xfrm>
            <a:off x="3645001" y="2725825"/>
            <a:ext cx="49151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0 </a:t>
            </a:r>
            <a:r>
              <a:rPr lang="en-US" sz="12000" dirty="0">
                <a:solidFill>
                  <a:schemeClr val="bg1"/>
                </a:solidFill>
              </a:rPr>
              <a:t>kph</a:t>
            </a:r>
            <a:endParaRPr lang="en-GB" sz="1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9E34F-FE57-8A70-2A15-F1188B362B46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FB02D58A-E6BF-20CD-C934-32576487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F720DE-5FA5-4A0F-1C47-CA2AB3C7E7D0}"/>
              </a:ext>
            </a:extLst>
          </p:cNvPr>
          <p:cNvSpPr/>
          <p:nvPr/>
        </p:nvSpPr>
        <p:spPr>
          <a:xfrm>
            <a:off x="838200" y="1545187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774BB-DDE5-855C-7325-F5F8818AB87E}"/>
              </a:ext>
            </a:extLst>
          </p:cNvPr>
          <p:cNvSpPr/>
          <p:nvPr/>
        </p:nvSpPr>
        <p:spPr>
          <a:xfrm>
            <a:off x="4656000" y="1545187"/>
            <a:ext cx="2880000" cy="8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2E33E-FEEE-10AA-092D-1ED19BC4FD45}"/>
              </a:ext>
            </a:extLst>
          </p:cNvPr>
          <p:cNvSpPr/>
          <p:nvPr/>
        </p:nvSpPr>
        <p:spPr>
          <a:xfrm>
            <a:off x="7536000" y="1545187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6504B-A660-6BA3-B42E-F399AEC91972}"/>
              </a:ext>
            </a:extLst>
          </p:cNvPr>
          <p:cNvSpPr/>
          <p:nvPr/>
        </p:nvSpPr>
        <p:spPr>
          <a:xfrm>
            <a:off x="2352000" y="1545187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B4538-5FF3-1816-62B3-377BBC1CD639}"/>
              </a:ext>
            </a:extLst>
          </p:cNvPr>
          <p:cNvSpPr/>
          <p:nvPr/>
        </p:nvSpPr>
        <p:spPr>
          <a:xfrm>
            <a:off x="838200" y="1545187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A0BA6-76D6-68D4-8B13-A67550BC47F1}"/>
              </a:ext>
            </a:extLst>
          </p:cNvPr>
          <p:cNvSpPr/>
          <p:nvPr/>
        </p:nvSpPr>
        <p:spPr>
          <a:xfrm>
            <a:off x="9840000" y="1545187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7F13D8-60E9-92FB-10CF-24C453CC081D}"/>
              </a:ext>
            </a:extLst>
          </p:cNvPr>
          <p:cNvSpPr/>
          <p:nvPr/>
        </p:nvSpPr>
        <p:spPr>
          <a:xfrm>
            <a:off x="3335799" y="1992622"/>
            <a:ext cx="5184000" cy="2304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Raspberry 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DCE03-0AA1-78DF-7057-305913F3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8465E-2858-C676-7D0A-332E3A98FE8E}"/>
              </a:ext>
            </a:extLst>
          </p:cNvPr>
          <p:cNvSpPr/>
          <p:nvPr/>
        </p:nvSpPr>
        <p:spPr>
          <a:xfrm>
            <a:off x="3638558" y="2402092"/>
            <a:ext cx="2304000" cy="17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GUI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Responsible for presentation only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4BBE7-F0FB-6B1C-3590-B9CC5A7A6BF1}"/>
              </a:ext>
            </a:extLst>
          </p:cNvPr>
          <p:cNvSpPr/>
          <p:nvPr/>
        </p:nvSpPr>
        <p:spPr>
          <a:xfrm>
            <a:off x="5942558" y="2402092"/>
            <a:ext cx="2304000" cy="172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Get’s CAN </a:t>
            </a:r>
            <a:r>
              <a:rPr lang="en-US" dirty="0" err="1">
                <a:solidFill>
                  <a:schemeClr val="bg1"/>
                </a:solidFill>
              </a:rPr>
              <a:t>msgs</a:t>
            </a:r>
            <a:r>
              <a:rPr lang="en-US" dirty="0">
                <a:solidFill>
                  <a:schemeClr val="bg1"/>
                </a:solidFill>
              </a:rPr>
              <a:t> and executes logic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80BDF-2D3C-6F79-28D0-4433D51E01A8}"/>
              </a:ext>
            </a:extLst>
          </p:cNvPr>
          <p:cNvSpPr/>
          <p:nvPr/>
        </p:nvSpPr>
        <p:spPr>
          <a:xfrm>
            <a:off x="8926649" y="2834092"/>
            <a:ext cx="1728000" cy="86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USB2CAN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C834A-641C-3412-4150-EC2EADAADE04}"/>
              </a:ext>
            </a:extLst>
          </p:cNvPr>
          <p:cNvSpPr/>
          <p:nvPr/>
        </p:nvSpPr>
        <p:spPr>
          <a:xfrm>
            <a:off x="11334740" y="2103642"/>
            <a:ext cx="144000" cy="230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4F207E-638C-0EB3-83E9-F97C813139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519799" y="3266092"/>
            <a:ext cx="406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D80B5-3B54-2679-BC9A-FF098AE031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0654649" y="3255642"/>
            <a:ext cx="680091" cy="10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D2700-0426-8FBC-08F5-2552848612E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927799" y="4296622"/>
            <a:ext cx="0" cy="118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76FE49-A479-C571-1A1E-B96B18F88DE8}"/>
              </a:ext>
            </a:extLst>
          </p:cNvPr>
          <p:cNvCxnSpPr>
            <a:cxnSpLocks/>
          </p:cNvCxnSpPr>
          <p:nvPr/>
        </p:nvCxnSpPr>
        <p:spPr>
          <a:xfrm flipH="1">
            <a:off x="5526351" y="5486401"/>
            <a:ext cx="401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754FE2-E195-5D4B-7354-5E2EFEFACB6B}"/>
              </a:ext>
            </a:extLst>
          </p:cNvPr>
          <p:cNvCxnSpPr>
            <a:cxnSpLocks/>
          </p:cNvCxnSpPr>
          <p:nvPr/>
        </p:nvCxnSpPr>
        <p:spPr>
          <a:xfrm>
            <a:off x="5054403" y="5319871"/>
            <a:ext cx="471948" cy="16653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3B0B9F-E9F2-21DC-500D-3F5FFF27FD02}"/>
              </a:ext>
            </a:extLst>
          </p:cNvPr>
          <p:cNvCxnSpPr>
            <a:cxnSpLocks/>
          </p:cNvCxnSpPr>
          <p:nvPr/>
        </p:nvCxnSpPr>
        <p:spPr>
          <a:xfrm>
            <a:off x="4616060" y="5274150"/>
            <a:ext cx="476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FE0CD6-B942-8675-B9AE-9DA207D6BA4D}"/>
              </a:ext>
            </a:extLst>
          </p:cNvPr>
          <p:cNvCxnSpPr>
            <a:cxnSpLocks/>
          </p:cNvCxnSpPr>
          <p:nvPr/>
        </p:nvCxnSpPr>
        <p:spPr>
          <a:xfrm flipV="1">
            <a:off x="4614177" y="4296622"/>
            <a:ext cx="1883" cy="966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793682-A733-E617-EC9B-D1ACD3FBD9B4}"/>
              </a:ext>
            </a:extLst>
          </p:cNvPr>
          <p:cNvSpPr txBox="1"/>
          <p:nvPr/>
        </p:nvSpPr>
        <p:spPr>
          <a:xfrm>
            <a:off x="3638558" y="506522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D420EC-0F41-6C12-8F62-8C8823996590}"/>
              </a:ext>
            </a:extLst>
          </p:cNvPr>
          <p:cNvSpPr txBox="1"/>
          <p:nvPr/>
        </p:nvSpPr>
        <p:spPr>
          <a:xfrm>
            <a:off x="3628908" y="5669039"/>
            <a:ext cx="64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942643-1212-0132-611E-CB3D1045FFE8}"/>
              </a:ext>
            </a:extLst>
          </p:cNvPr>
          <p:cNvSpPr/>
          <p:nvPr/>
        </p:nvSpPr>
        <p:spPr>
          <a:xfrm>
            <a:off x="625034" y="2424622"/>
            <a:ext cx="2016000" cy="14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DA088C-2E7A-4765-4C3E-3C8E1424CDC2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2641034" y="3144622"/>
            <a:ext cx="6947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8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993D6-A8E1-BE1E-5A6D-6F977D90C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7035F3-67CD-7AFD-3390-7A2695B41312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28C4719-B83B-066B-3B8C-67DB0634C402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6ACD6-A8F8-F927-B5C4-8E171F0EEB95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BAC665-0170-BD3A-6899-EE8EEFE4C443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5AFBC4-4520-37C3-D98A-B65E5CFC0636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F725AC-0EFE-88D8-938F-AE70CCFC1214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3636FB-0E68-A468-E3B8-D0E8C73923B2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3108C7-9DE4-559B-A8D9-AEB9D31C4DC2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7598E1-2352-8E42-9E66-8F1FE58971F2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512054-F600-6CAE-A0E7-9F87B0D49C0C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4B77E0-FD95-EF39-D992-EBCE576CD504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A8ABF4-6B5C-1733-5C05-23FAC72F7CE3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F8DBE9-A2C8-961C-43BA-739E40074BC2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A8888-12EF-FF4E-2567-D7B51ADF5D7E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2C77CE94-C96C-9081-FDFB-4CF09AA80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36CCB-E04A-C3C5-A9BC-535EC970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5E5D73B-BDE9-FB99-B9E8-9FE68C2EB663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C860C3-E096-1ABB-7838-1EA2C4F87AA1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FDABD-BAEF-0FD1-EF4E-7299466B89A5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6842F9-06BE-7A78-9CC5-FEC82AB0660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C6A91-9867-49E3-8695-C40E63EEB48A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2A24C5-FAC3-8152-7ED6-EBAAC79016D5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3B327D-8952-64B8-9815-C47ED1F73700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B622D7-44EB-6661-DD70-BF4F360637C4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EDDF50-FB07-CEA3-AC09-7A6C421BB6FC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8CDB4A-2EB0-91C5-FE08-C2E8662CC578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DED190-3287-0DE6-3915-D2A998ABF31A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7228D9-12CC-2E6E-0E99-6CE91DA830FE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2935CE-5209-B5E5-7551-83FA514F20CA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3B5EB-BE79-B20A-296D-A132FE2F6D1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4CB79FF-90D7-726F-6BF8-D6A0E4BB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8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8D2CA-3B62-A32C-0728-54FAEC8B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2B1A73C-EB5A-B3D9-4405-A308B971DF57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40CF7-781C-0287-CCD3-BB51EBC8B90D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2E3C1-1051-B23F-EBEA-7859824F4E84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69A83A-9FF2-8B0E-1FB9-8AC003F40775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82F143-EF4C-7D66-48C3-FECF1C2DDF39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4F6A9B-1FB1-A2B9-D389-9B4CB00BD5DA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AE2D72-44A0-57FC-2F5A-2B7C9734A2C5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CE5130-5D7D-3159-09D7-5794C0FCB64B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F2B644-0EFE-5BF2-5CAF-C2931F530DA0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4BED64-E133-4997-2F07-D5213928682B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029BA-59F9-96F2-60AE-157DDBEED105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0C2A86-B124-239B-AA7D-560586CFDA72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73A24-0AAF-62F6-B782-730082D1509C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6AB0E9-7102-37F6-B076-83A207555F6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5F8155B0-279E-A1CF-478F-7A34A59D9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E0F7B-FF04-6E4C-0EDC-6F7F2D33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3F40275-6129-8E18-E17B-DC1026CCE112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80BB4F-D691-CBEB-81D5-9463C534148C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BDB71-DE0E-9FAC-B487-8760EC012B19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E29555-837C-6B89-9960-BEB7C5F665E4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06DC3E-32AF-0600-F0AF-4CC17BADBAA9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C029C1-A216-36D0-A58E-32362D01FB07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0CAEBD-2A21-B506-9FE7-0D479F3B9871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56CC9B-647F-9C31-56AF-9DB39A4471FE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12D399-B601-50AA-D719-AD896C513C1E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9E38E7-3F2A-3A41-6B20-5B6064DC5152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260C06-6AEF-B6FA-AFC3-B803EA6B3AA8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B90FB2-0A85-6B6B-BE19-593AB93FD60F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C9C1A4-4ECF-BF66-9FCC-B9AD12FEF5BC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17DE9-EDDA-204B-8073-FCC1AF0918A6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FF32F518-16F1-FC67-8E40-714FAB03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16834-2D3F-AA4A-50E4-18344880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BF76298-4F37-7409-290C-D469DD308616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5985D0-CB06-6E22-91C3-109E0D25D1E0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F754-423B-0D03-9A91-5B04247F240D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02CDB1-C6E8-8400-C476-3FE7F99F0287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658379-BEFA-DFD0-E2EE-77750CF442F3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9579F-03C0-CD0A-8574-ED112A80AA18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3356F2-A9C8-7DAF-E963-CD42A73E5B8A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694D6B-34D7-6A40-FEFB-B2EA57AA87CA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995ECC-8842-A161-1B53-5BE07E03440F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654E0-0BEB-9F87-F562-12B47E78313D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5338DB-BE56-92E7-25DE-9C484CCC9CDA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AC87C5-1B99-E0FA-8493-C1EAC8492199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7AA727-7752-7543-B363-4A0556F3943E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59B3E-0483-7F2E-5653-D7C3931C25B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F22622A7-6E9D-09E7-B2D0-19A4371D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4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31747-070D-D454-23A4-4BDFE849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B2CDFB1-5664-6593-1E7A-305DD5E78CC8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0FD1A-5EA8-3493-7B36-175A070E28A2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98945-8D64-F572-D01B-41D44C7DE43A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32F9AD-FC22-2A46-E11C-24830CED46C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DBA58A-5221-1851-9091-5059122234F0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EC3701-44E3-347A-8206-807E5F9F7E9F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5528B5-B4FE-971E-CE3C-C884C18CF997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80E8DA-76A8-BCEC-3413-8C6348A8467A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4567A6-1DFB-EBD6-F2CF-BDC3DB82EBE2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A6D456-32F8-B2E3-B26F-B5A9EDBF1922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358CA4-BC76-BB18-D15C-09562821F42F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30B4A7-F3C2-3F39-6887-B18FC5E18755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CABF4C-CAB1-E5C3-AA8D-DAC4BA2E7658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75232-A64B-7911-1063-65BCCA83B317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0CA640F7-BCDD-98E2-14C4-166DFAA8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164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yesican Design</vt:lpstr>
      <vt:lpstr>Objectives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Offord</dc:creator>
  <cp:lastModifiedBy>Paul Offord</cp:lastModifiedBy>
  <cp:revision>2</cp:revision>
  <dcterms:created xsi:type="dcterms:W3CDTF">2024-10-25T08:06:38Z</dcterms:created>
  <dcterms:modified xsi:type="dcterms:W3CDTF">2024-10-26T08:55:25Z</dcterms:modified>
</cp:coreProperties>
</file>