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tif"/><Relationship Id="rId4" Type="http://schemas.openxmlformats.org/officeDocument/2006/relationships/hyperlink" Target="http://hexb.in/sticker.html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76000" y="576000"/>
            <a:ext cx="3814920" cy="3814920"/>
          </a:xfrm>
          <a:prstGeom prst="rect">
            <a:avLst/>
          </a:prstGeom>
          <a:solidFill>
            <a:srgbClr val="990099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 rot="1800000">
            <a:off x="486720" y="673200"/>
            <a:ext cx="2610000" cy="227160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 rot="19734000">
            <a:off x="519840" y="59760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rot="1826400">
            <a:off x="1546920" y="103896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15" descr=""/>
          <p:cNvPicPr/>
          <p:nvPr/>
        </p:nvPicPr>
        <p:blipFill>
          <a:blip r:embed="rId1"/>
          <a:stretch/>
        </p:blipFill>
        <p:spPr>
          <a:xfrm>
            <a:off x="1105920" y="1153080"/>
            <a:ext cx="1343160" cy="134316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 rot="5400000">
            <a:off x="1724040" y="212292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 rot="8884800">
            <a:off x="831960" y="282096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 rot="12669000">
            <a:off x="-175680" y="236700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 rot="16200000">
            <a:off x="-343440" y="128412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1097640" y="1097640"/>
            <a:ext cx="135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3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 rot="1800000">
            <a:off x="521280" y="36349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34" descr=""/>
          <p:cNvPicPr/>
          <p:nvPr/>
        </p:nvPicPr>
        <p:blipFill>
          <a:blip r:embed="rId2"/>
          <a:stretch/>
        </p:blipFill>
        <p:spPr>
          <a:xfrm>
            <a:off x="1232280" y="4187880"/>
            <a:ext cx="1343160" cy="1343160"/>
          </a:xfrm>
          <a:prstGeom prst="rect">
            <a:avLst/>
          </a:prstGeom>
          <a:ln>
            <a:noFill/>
          </a:ln>
        </p:spPr>
      </p:pic>
      <p:sp>
        <p:nvSpPr>
          <p:cNvPr id="48" name="CustomShape 11"/>
          <p:cNvSpPr/>
          <p:nvPr/>
        </p:nvSpPr>
        <p:spPr>
          <a:xfrm rot="179400">
            <a:off x="865800" y="3994560"/>
            <a:ext cx="1707480" cy="81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66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 rot="1800000">
            <a:off x="4716360" y="13561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990099"/>
          </a:solidFill>
          <a:ln w="69840">
            <a:solidFill>
              <a:srgbClr val="eeee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9010080" y="1080000"/>
            <a:ext cx="2436840" cy="2805120"/>
          </a:xfrm>
          <a:prstGeom prst="rect">
            <a:avLst/>
          </a:prstGeom>
          <a:ln>
            <a:noFill/>
          </a:ln>
        </p:spPr>
      </p:pic>
      <p:sp>
        <p:nvSpPr>
          <p:cNvPr id="51" name="CustomShape 13"/>
          <p:cNvSpPr/>
          <p:nvPr/>
        </p:nvSpPr>
        <p:spPr>
          <a:xfrm>
            <a:off x="3086640" y="4991400"/>
            <a:ext cx="90802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http://hexb.in/sticker.html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luego, para pasar a png: https://onlinepngtools.com/create-transparent-png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5551920" y="1706760"/>
            <a:ext cx="1079640" cy="16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345080" y="1369080"/>
            <a:ext cx="3814920" cy="3814920"/>
          </a:xfrm>
          <a:prstGeom prst="rect">
            <a:avLst/>
          </a:prstGeom>
          <a:solidFill>
            <a:srgbClr val="990099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 rot="1800000">
            <a:off x="1404360" y="20401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ffff"/>
          </a:solidFill>
          <a:ln w="69840">
            <a:solidFill>
              <a:srgbClr val="ff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03920" y="2426760"/>
            <a:ext cx="1079640" cy="1687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Application>LibreOffice/5.1.6.2$Linux_X86_64 LibreOffice_project/10m0$Build-2</Application>
  <Words>17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2018-03-31T22:20:45Z</dcterms:created>
  <dc:creator>Emi Tanaka</dc:creator>
  <dc:description/>
  <dc:language>es-CL</dc:language>
  <cp:lastModifiedBy/>
  <dcterms:modified xsi:type="dcterms:W3CDTF">2020-07-28T10:53:50Z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