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6.png" ContentType="image/png"/>
  <Override PartName="/ppt/media/image5.tif" ContentType="image/tiff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2920" cy="1106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tif"/><Relationship Id="rId4" Type="http://schemas.openxmlformats.org/officeDocument/2006/relationships/hyperlink" Target="http://hexb.in/sticker.html" TargetMode="External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4176000" y="576000"/>
            <a:ext cx="3815280" cy="3815280"/>
          </a:xfrm>
          <a:prstGeom prst="rect">
            <a:avLst/>
          </a:prstGeom>
          <a:solidFill>
            <a:srgbClr val="990099"/>
          </a:solidFill>
          <a:ln w="3600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CustomShape 2"/>
          <p:cNvSpPr/>
          <p:nvPr/>
        </p:nvSpPr>
        <p:spPr>
          <a:xfrm rot="1800000">
            <a:off x="487080" y="673560"/>
            <a:ext cx="2610360" cy="2271960"/>
          </a:xfrm>
          <a:prstGeom prst="hexagon">
            <a:avLst>
              <a:gd name="adj" fmla="val 28372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698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CustomShape 3"/>
          <p:cNvSpPr/>
          <p:nvPr/>
        </p:nvSpPr>
        <p:spPr>
          <a:xfrm rot="19734000">
            <a:off x="520200" y="597600"/>
            <a:ext cx="2210040" cy="2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CL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"/>
                <a:ea typeface="DejaVu Sans"/>
              </a:rPr>
              <a:t>shinycustomloader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CustomShape 4"/>
          <p:cNvSpPr/>
          <p:nvPr/>
        </p:nvSpPr>
        <p:spPr>
          <a:xfrm rot="1826400">
            <a:off x="1546920" y="1038960"/>
            <a:ext cx="2210040" cy="2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CL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"/>
                <a:ea typeface="DejaVu Sans"/>
              </a:rPr>
              <a:t>shinycustomloader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Picture 15" descr=""/>
          <p:cNvPicPr/>
          <p:nvPr/>
        </p:nvPicPr>
        <p:blipFill>
          <a:blip r:embed="rId1"/>
          <a:stretch/>
        </p:blipFill>
        <p:spPr>
          <a:xfrm>
            <a:off x="1105920" y="1153080"/>
            <a:ext cx="1343520" cy="1343520"/>
          </a:xfrm>
          <a:prstGeom prst="rect">
            <a:avLst/>
          </a:prstGeom>
          <a:ln>
            <a:noFill/>
          </a:ln>
        </p:spPr>
      </p:pic>
      <p:sp>
        <p:nvSpPr>
          <p:cNvPr id="41" name="CustomShape 5"/>
          <p:cNvSpPr/>
          <p:nvPr/>
        </p:nvSpPr>
        <p:spPr>
          <a:xfrm rot="5400000">
            <a:off x="1723680" y="2122920"/>
            <a:ext cx="2210040" cy="2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CL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"/>
                <a:ea typeface="DejaVu Sans"/>
              </a:rPr>
              <a:t>shinycustomloader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6"/>
          <p:cNvSpPr/>
          <p:nvPr/>
        </p:nvSpPr>
        <p:spPr>
          <a:xfrm rot="8884800">
            <a:off x="831600" y="2820600"/>
            <a:ext cx="2210040" cy="2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CL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"/>
                <a:ea typeface="DejaVu Sans"/>
              </a:rPr>
              <a:t>shinycustomloader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7"/>
          <p:cNvSpPr/>
          <p:nvPr/>
        </p:nvSpPr>
        <p:spPr>
          <a:xfrm rot="12669000">
            <a:off x="-176040" y="2366640"/>
            <a:ext cx="2210040" cy="2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CL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"/>
                <a:ea typeface="DejaVu Sans"/>
              </a:rPr>
              <a:t>shinycustomloader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8"/>
          <p:cNvSpPr/>
          <p:nvPr/>
        </p:nvSpPr>
        <p:spPr>
          <a:xfrm rot="16200000">
            <a:off x="-343800" y="1283760"/>
            <a:ext cx="2210040" cy="2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CL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ira Sans"/>
                <a:ea typeface="DejaVu Sans"/>
              </a:rPr>
              <a:t>shinycustomloader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9"/>
          <p:cNvSpPr/>
          <p:nvPr/>
        </p:nvSpPr>
        <p:spPr>
          <a:xfrm>
            <a:off x="1097640" y="1097640"/>
            <a:ext cx="1355760" cy="252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s-CL" sz="32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shinycustomloader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10"/>
          <p:cNvSpPr/>
          <p:nvPr/>
        </p:nvSpPr>
        <p:spPr>
          <a:xfrm rot="1800000">
            <a:off x="521280" y="3635280"/>
            <a:ext cx="2720520" cy="2368080"/>
          </a:xfrm>
          <a:prstGeom prst="hexagon">
            <a:avLst>
              <a:gd name="adj" fmla="val 28372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698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" name="Picture 34" descr=""/>
          <p:cNvPicPr/>
          <p:nvPr/>
        </p:nvPicPr>
        <p:blipFill>
          <a:blip r:embed="rId2"/>
          <a:stretch/>
        </p:blipFill>
        <p:spPr>
          <a:xfrm>
            <a:off x="1232280" y="4187880"/>
            <a:ext cx="1343520" cy="1343520"/>
          </a:xfrm>
          <a:prstGeom prst="rect">
            <a:avLst/>
          </a:prstGeom>
          <a:ln>
            <a:noFill/>
          </a:ln>
        </p:spPr>
      </p:pic>
      <p:sp>
        <p:nvSpPr>
          <p:cNvPr id="48" name="CustomShape 11"/>
          <p:cNvSpPr/>
          <p:nvPr/>
        </p:nvSpPr>
        <p:spPr>
          <a:xfrm rot="179400">
            <a:off x="865800" y="3994560"/>
            <a:ext cx="1707840" cy="813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s-CL" sz="66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shinycustomloader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12"/>
          <p:cNvSpPr/>
          <p:nvPr/>
        </p:nvSpPr>
        <p:spPr>
          <a:xfrm rot="1800000">
            <a:off x="4716360" y="1356480"/>
            <a:ext cx="2720520" cy="2368080"/>
          </a:xfrm>
          <a:prstGeom prst="hexagon">
            <a:avLst>
              <a:gd name="adj" fmla="val 28372"/>
              <a:gd name="vf" fmla="val 115470"/>
            </a:avLst>
          </a:prstGeom>
          <a:solidFill>
            <a:srgbClr val="990099"/>
          </a:solidFill>
          <a:ln w="69840">
            <a:solidFill>
              <a:srgbClr val="eeeee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0" name="" descr=""/>
          <p:cNvPicPr/>
          <p:nvPr/>
        </p:nvPicPr>
        <p:blipFill>
          <a:blip r:embed="rId3"/>
          <a:stretch/>
        </p:blipFill>
        <p:spPr>
          <a:xfrm>
            <a:off x="9010080" y="1080000"/>
            <a:ext cx="2437200" cy="2805480"/>
          </a:xfrm>
          <a:prstGeom prst="rect">
            <a:avLst/>
          </a:prstGeom>
          <a:ln>
            <a:noFill/>
          </a:ln>
        </p:spPr>
      </p:pic>
      <p:sp>
        <p:nvSpPr>
          <p:cNvPr id="51" name="CustomShape 13"/>
          <p:cNvSpPr/>
          <p:nvPr/>
        </p:nvSpPr>
        <p:spPr>
          <a:xfrm>
            <a:off x="3086640" y="4991400"/>
            <a:ext cx="9080640" cy="91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s-CL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4"/>
              </a:rPr>
              <a:t>http://hexb.in/sticker.html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 luego, para pasar a png: https://onlinepngtools.com/create-transparent-png</a:t>
            </a:r>
            <a:endParaRPr b="0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5"/>
          <a:stretch/>
        </p:blipFill>
        <p:spPr>
          <a:xfrm>
            <a:off x="5551920" y="1706760"/>
            <a:ext cx="1080000" cy="1688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1092</TotalTime>
  <Application>LibreOffice/5.1.6.2$Linux_X86_64 LibreOffice_project/10m0$Build-2</Application>
  <Words>17</Words>
  <Paragraphs>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2018-03-31T22:20:45Z</dcterms:created>
  <dc:creator>Emi Tanaka</dc:creator>
  <dc:description/>
  <dc:language>es-CL</dc:language>
  <cp:lastModifiedBy/>
  <dcterms:modified xsi:type="dcterms:W3CDTF">2020-03-30T18:21:20Z</dcterms:modified>
  <cp:revision>19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16.0011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