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38635-0FA6-41C2-84A6-324A2A4C47C6}" v="28" dt="2023-01-09T13:33:4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Pavlis" userId="2ffb2da35170b949" providerId="LiveId" clId="{C8C38635-0FA6-41C2-84A6-324A2A4C47C6}"/>
    <pc:docChg chg="undo redo custSel addSld delSld modSld modMainMaster">
      <pc:chgData name="Paul Pavlis" userId="2ffb2da35170b949" providerId="LiveId" clId="{C8C38635-0FA6-41C2-84A6-324A2A4C47C6}" dt="2023-01-09T16:12:34.066" v="383" actId="20577"/>
      <pc:docMkLst>
        <pc:docMk/>
      </pc:docMkLst>
      <pc:sldChg chg="addSp delSp modSp new mod setBg delDesignElem">
        <pc:chgData name="Paul Pavlis" userId="2ffb2da35170b949" providerId="LiveId" clId="{C8C38635-0FA6-41C2-84A6-324A2A4C47C6}" dt="2023-01-09T13:35:18.227" v="192" actId="20577"/>
        <pc:sldMkLst>
          <pc:docMk/>
          <pc:sldMk cId="3045320162" sldId="256"/>
        </pc:sldMkLst>
        <pc:spChg chg="mod">
          <ac:chgData name="Paul Pavlis" userId="2ffb2da35170b949" providerId="LiveId" clId="{C8C38635-0FA6-41C2-84A6-324A2A4C47C6}" dt="2023-01-09T13:34:08.760" v="131" actId="790"/>
          <ac:spMkLst>
            <pc:docMk/>
            <pc:sldMk cId="3045320162" sldId="256"/>
            <ac:spMk id="2" creationId="{4D4B76D7-D308-0F5D-59F9-F7D5AD1411B8}"/>
          </ac:spMkLst>
        </pc:spChg>
        <pc:spChg chg="mod">
          <ac:chgData name="Paul Pavlis" userId="2ffb2da35170b949" providerId="LiveId" clId="{C8C38635-0FA6-41C2-84A6-324A2A4C47C6}" dt="2023-01-09T13:35:18.227" v="192" actId="20577"/>
          <ac:spMkLst>
            <pc:docMk/>
            <pc:sldMk cId="3045320162" sldId="256"/>
            <ac:spMk id="3" creationId="{E27E7B5B-7848-C404-C395-D1FE90455708}"/>
          </ac:spMkLst>
        </pc:spChg>
        <pc:spChg chg="add del">
          <ac:chgData name="Paul Pavlis" userId="2ffb2da35170b949" providerId="LiveId" clId="{C8C38635-0FA6-41C2-84A6-324A2A4C47C6}" dt="2023-01-09T13:31:05.794" v="16" actId="26606"/>
          <ac:spMkLst>
            <pc:docMk/>
            <pc:sldMk cId="3045320162" sldId="256"/>
            <ac:spMk id="8" creationId="{3D1E5586-8BB5-40F6-96C3-2E87DD7CE5CD}"/>
          </ac:spMkLst>
        </pc:spChg>
        <pc:spChg chg="add del">
          <ac:chgData name="Paul Pavlis" userId="2ffb2da35170b949" providerId="LiveId" clId="{C8C38635-0FA6-41C2-84A6-324A2A4C47C6}" dt="2023-01-09T13:31:01.139" v="8" actId="26606"/>
          <ac:spMkLst>
            <pc:docMk/>
            <pc:sldMk cId="3045320162" sldId="256"/>
            <ac:spMk id="9" creationId="{0DC895F7-4E59-40FB-87DD-ACE47F94C143}"/>
          </ac:spMkLst>
        </pc:spChg>
        <pc:spChg chg="add del">
          <ac:chgData name="Paul Pavlis" userId="2ffb2da35170b949" providerId="LiveId" clId="{C8C38635-0FA6-41C2-84A6-324A2A4C47C6}" dt="2023-01-09T13:31:12.906" v="19"/>
          <ac:spMkLst>
            <pc:docMk/>
            <pc:sldMk cId="3045320162" sldId="256"/>
            <ac:spMk id="12" creationId="{EBD6EC45-6FA6-4879-9BDB-CB1428A77E1E}"/>
          </ac:spMkLst>
        </pc:spChg>
        <pc:spChg chg="add del">
          <ac:chgData name="Paul Pavlis" userId="2ffb2da35170b949" providerId="LiveId" clId="{C8C38635-0FA6-41C2-84A6-324A2A4C47C6}" dt="2023-01-09T13:31:02.393" v="10" actId="26606"/>
          <ac:spMkLst>
            <pc:docMk/>
            <pc:sldMk cId="3045320162" sldId="256"/>
            <ac:spMk id="13" creationId="{EBD6EC45-6FA6-4879-9BDB-CB1428A77E1E}"/>
          </ac:spMkLst>
        </pc:spChg>
        <pc:spChg chg="add del">
          <ac:chgData name="Paul Pavlis" userId="2ffb2da35170b949" providerId="LiveId" clId="{C8C38635-0FA6-41C2-84A6-324A2A4C47C6}" dt="2023-01-09T13:31:03.081" v="12" actId="26606"/>
          <ac:spMkLst>
            <pc:docMk/>
            <pc:sldMk cId="3045320162" sldId="256"/>
            <ac:spMk id="17" creationId="{0DC895F7-4E59-40FB-87DD-ACE47F94C143}"/>
          </ac:spMkLst>
        </pc:spChg>
        <pc:spChg chg="add del">
          <ac:chgData name="Paul Pavlis" userId="2ffb2da35170b949" providerId="LiveId" clId="{C8C38635-0FA6-41C2-84A6-324A2A4C47C6}" dt="2023-01-09T13:31:03.852" v="14" actId="26606"/>
          <ac:spMkLst>
            <pc:docMk/>
            <pc:sldMk cId="3045320162" sldId="256"/>
            <ac:spMk id="21" creationId="{0DC895F7-4E59-40FB-87DD-ACE47F94C143}"/>
          </ac:spMkLst>
        </pc:spChg>
        <pc:spChg chg="add del">
          <ac:chgData name="Paul Pavlis" userId="2ffb2da35170b949" providerId="LiveId" clId="{C8C38635-0FA6-41C2-84A6-324A2A4C47C6}" dt="2023-01-09T13:32:58.666" v="65" actId="26606"/>
          <ac:spMkLst>
            <pc:docMk/>
            <pc:sldMk cId="3045320162" sldId="256"/>
            <ac:spMk id="24" creationId="{377641A3-0AD1-47C4-888F-5D557BC9C0CB}"/>
          </ac:spMkLst>
        </pc:spChg>
        <pc:picChg chg="add del">
          <ac:chgData name="Paul Pavlis" userId="2ffb2da35170b949" providerId="LiveId" clId="{C8C38635-0FA6-41C2-84A6-324A2A4C47C6}" dt="2023-01-09T13:31:01.139" v="8" actId="26606"/>
          <ac:picMkLst>
            <pc:docMk/>
            <pc:sldMk cId="3045320162" sldId="256"/>
            <ac:picMk id="5" creationId="{0E1585F2-0BEB-E912-FBB4-8B88C1F50F90}"/>
          </ac:picMkLst>
        </pc:picChg>
        <pc:picChg chg="add del">
          <ac:chgData name="Paul Pavlis" userId="2ffb2da35170b949" providerId="LiveId" clId="{C8C38635-0FA6-41C2-84A6-324A2A4C47C6}" dt="2023-01-09T13:31:01.139" v="8" actId="26606"/>
          <ac:picMkLst>
            <pc:docMk/>
            <pc:sldMk cId="3045320162" sldId="256"/>
            <ac:picMk id="11" creationId="{1A4C720E-710D-44F8-A8D7-2BAA61E1814B}"/>
          </ac:picMkLst>
        </pc:picChg>
        <pc:picChg chg="add del">
          <ac:chgData name="Paul Pavlis" userId="2ffb2da35170b949" providerId="LiveId" clId="{C8C38635-0FA6-41C2-84A6-324A2A4C47C6}" dt="2023-01-09T13:31:02.393" v="10" actId="26606"/>
          <ac:picMkLst>
            <pc:docMk/>
            <pc:sldMk cId="3045320162" sldId="256"/>
            <ac:picMk id="14" creationId="{8FCC2202-CEC4-DF91-6697-33A8754EF3FF}"/>
          </ac:picMkLst>
        </pc:picChg>
        <pc:picChg chg="add del">
          <ac:chgData name="Paul Pavlis" userId="2ffb2da35170b949" providerId="LiveId" clId="{C8C38635-0FA6-41C2-84A6-324A2A4C47C6}" dt="2023-01-09T13:31:02.393" v="10" actId="26606"/>
          <ac:picMkLst>
            <pc:docMk/>
            <pc:sldMk cId="3045320162" sldId="256"/>
            <ac:picMk id="15" creationId="{19511F09-9DF0-4B11-9EC1-F6DC66B0FA3C}"/>
          </ac:picMkLst>
        </pc:picChg>
        <pc:picChg chg="add mod">
          <ac:chgData name="Paul Pavlis" userId="2ffb2da35170b949" providerId="LiveId" clId="{C8C38635-0FA6-41C2-84A6-324A2A4C47C6}" dt="2023-01-09T13:32:58.666" v="65" actId="26606"/>
          <ac:picMkLst>
            <pc:docMk/>
            <pc:sldMk cId="3045320162" sldId="256"/>
            <ac:picMk id="16" creationId="{8FCC2202-CEC4-DF91-6697-33A8754EF3FF}"/>
          </ac:picMkLst>
        </pc:picChg>
        <pc:picChg chg="add del">
          <ac:chgData name="Paul Pavlis" userId="2ffb2da35170b949" providerId="LiveId" clId="{C8C38635-0FA6-41C2-84A6-324A2A4C47C6}" dt="2023-01-09T13:31:03.081" v="12" actId="26606"/>
          <ac:picMkLst>
            <pc:docMk/>
            <pc:sldMk cId="3045320162" sldId="256"/>
            <ac:picMk id="18" creationId="{0E1585F2-0BEB-E912-FBB4-8B88C1F50F90}"/>
          </ac:picMkLst>
        </pc:picChg>
        <pc:picChg chg="add del">
          <ac:chgData name="Paul Pavlis" userId="2ffb2da35170b949" providerId="LiveId" clId="{C8C38635-0FA6-41C2-84A6-324A2A4C47C6}" dt="2023-01-09T13:31:03.081" v="12" actId="26606"/>
          <ac:picMkLst>
            <pc:docMk/>
            <pc:sldMk cId="3045320162" sldId="256"/>
            <ac:picMk id="19" creationId="{1A4C720E-710D-44F8-A8D7-2BAA61E1814B}"/>
          </ac:picMkLst>
        </pc:picChg>
        <pc:picChg chg="add del">
          <ac:chgData name="Paul Pavlis" userId="2ffb2da35170b949" providerId="LiveId" clId="{C8C38635-0FA6-41C2-84A6-324A2A4C47C6}" dt="2023-01-09T13:31:12.906" v="19"/>
          <ac:picMkLst>
            <pc:docMk/>
            <pc:sldMk cId="3045320162" sldId="256"/>
            <ac:picMk id="20" creationId="{19511F09-9DF0-4B11-9EC1-F6DC66B0FA3C}"/>
          </ac:picMkLst>
        </pc:picChg>
        <pc:picChg chg="add del">
          <ac:chgData name="Paul Pavlis" userId="2ffb2da35170b949" providerId="LiveId" clId="{C8C38635-0FA6-41C2-84A6-324A2A4C47C6}" dt="2023-01-09T13:31:03.852" v="14" actId="26606"/>
          <ac:picMkLst>
            <pc:docMk/>
            <pc:sldMk cId="3045320162" sldId="256"/>
            <ac:picMk id="22" creationId="{5F3C0E36-597D-F3DE-25BC-23B2E19E789D}"/>
          </ac:picMkLst>
        </pc:picChg>
        <pc:picChg chg="add del">
          <ac:chgData name="Paul Pavlis" userId="2ffb2da35170b949" providerId="LiveId" clId="{C8C38635-0FA6-41C2-84A6-324A2A4C47C6}" dt="2023-01-09T13:31:03.852" v="14" actId="26606"/>
          <ac:picMkLst>
            <pc:docMk/>
            <pc:sldMk cId="3045320162" sldId="256"/>
            <ac:picMk id="23" creationId="{1A4C720E-710D-44F8-A8D7-2BAA61E1814B}"/>
          </ac:picMkLst>
        </pc:picChg>
        <pc:cxnChg chg="add del">
          <ac:chgData name="Paul Pavlis" userId="2ffb2da35170b949" providerId="LiveId" clId="{C8C38635-0FA6-41C2-84A6-324A2A4C47C6}" dt="2023-01-09T13:31:05.794" v="16" actId="26606"/>
          <ac:cxnSpMkLst>
            <pc:docMk/>
            <pc:sldMk cId="3045320162" sldId="256"/>
            <ac:cxnSpMk id="10" creationId="{8A832D40-B9E2-4CE7-9E0A-B35591EA2035}"/>
          </ac:cxnSpMkLst>
        </pc:cxnChg>
      </pc:sldChg>
      <pc:sldChg chg="modSp new mod">
        <pc:chgData name="Paul Pavlis" userId="2ffb2da35170b949" providerId="LiveId" clId="{C8C38635-0FA6-41C2-84A6-324A2A4C47C6}" dt="2023-01-09T16:12:34.066" v="383" actId="20577"/>
        <pc:sldMkLst>
          <pc:docMk/>
          <pc:sldMk cId="4002752648" sldId="257"/>
        </pc:sldMkLst>
        <pc:spChg chg="mod">
          <ac:chgData name="Paul Pavlis" userId="2ffb2da35170b949" providerId="LiveId" clId="{C8C38635-0FA6-41C2-84A6-324A2A4C47C6}" dt="2023-01-09T16:10:22.902" v="210" actId="20577"/>
          <ac:spMkLst>
            <pc:docMk/>
            <pc:sldMk cId="4002752648" sldId="257"/>
            <ac:spMk id="2" creationId="{9DECED94-7FD1-B7E5-B223-EB76887A1D9E}"/>
          </ac:spMkLst>
        </pc:spChg>
        <pc:spChg chg="mod">
          <ac:chgData name="Paul Pavlis" userId="2ffb2da35170b949" providerId="LiveId" clId="{C8C38635-0FA6-41C2-84A6-324A2A4C47C6}" dt="2023-01-09T16:12:34.066" v="383" actId="20577"/>
          <ac:spMkLst>
            <pc:docMk/>
            <pc:sldMk cId="4002752648" sldId="257"/>
            <ac:spMk id="3" creationId="{0E3C06B6-7FFE-5B37-01B7-9BE7DF1926EE}"/>
          </ac:spMkLst>
        </pc:spChg>
        <pc:spChg chg="mod">
          <ac:chgData name="Paul Pavlis" userId="2ffb2da35170b949" providerId="LiveId" clId="{C8C38635-0FA6-41C2-84A6-324A2A4C47C6}" dt="2023-01-09T13:34:15.283" v="132" actId="790"/>
          <ac:spMkLst>
            <pc:docMk/>
            <pc:sldMk cId="4002752648" sldId="257"/>
            <ac:spMk id="4" creationId="{D421F9C8-8371-5EE8-4C38-1D6100EE0274}"/>
          </ac:spMkLst>
        </pc:spChg>
        <pc:spChg chg="mod">
          <ac:chgData name="Paul Pavlis" userId="2ffb2da35170b949" providerId="LiveId" clId="{C8C38635-0FA6-41C2-84A6-324A2A4C47C6}" dt="2023-01-09T13:34:15.283" v="132" actId="790"/>
          <ac:spMkLst>
            <pc:docMk/>
            <pc:sldMk cId="4002752648" sldId="257"/>
            <ac:spMk id="5" creationId="{FA751CC2-002D-476A-A4CC-15813D1A137F}"/>
          </ac:spMkLst>
        </pc:spChg>
      </pc:sldChg>
      <pc:sldChg chg="new">
        <pc:chgData name="Paul Pavlis" userId="2ffb2da35170b949" providerId="LiveId" clId="{C8C38635-0FA6-41C2-84A6-324A2A4C47C6}" dt="2023-01-09T16:09:59.260" v="193" actId="680"/>
        <pc:sldMkLst>
          <pc:docMk/>
          <pc:sldMk cId="632067236" sldId="258"/>
        </pc:sldMkLst>
      </pc:sldChg>
      <pc:sldChg chg="new del">
        <pc:chgData name="Paul Pavlis" userId="2ffb2da35170b949" providerId="LiveId" clId="{C8C38635-0FA6-41C2-84A6-324A2A4C47C6}" dt="2023-01-09T13:34:42.925" v="136" actId="47"/>
        <pc:sldMkLst>
          <pc:docMk/>
          <pc:sldMk cId="894358213" sldId="258"/>
        </pc:sldMkLst>
      </pc:sldChg>
      <pc:sldChg chg="modSp new del">
        <pc:chgData name="Paul Pavlis" userId="2ffb2da35170b949" providerId="LiveId" clId="{C8C38635-0FA6-41C2-84A6-324A2A4C47C6}" dt="2023-01-09T13:34:17.453" v="133" actId="47"/>
        <pc:sldMkLst>
          <pc:docMk/>
          <pc:sldMk cId="2641412630" sldId="258"/>
        </pc:sldMkLst>
        <pc:spChg chg="mod">
          <ac:chgData name="Paul Pavlis" userId="2ffb2da35170b949" providerId="LiveId" clId="{C8C38635-0FA6-41C2-84A6-324A2A4C47C6}" dt="2023-01-09T13:33:05.554" v="67"/>
          <ac:spMkLst>
            <pc:docMk/>
            <pc:sldMk cId="2641412630" sldId="258"/>
            <ac:spMk id="2" creationId="{C4652ACF-4394-2467-550B-CE9F6F33FF82}"/>
          </ac:spMkLst>
        </pc:spChg>
        <pc:spChg chg="mod">
          <ac:chgData name="Paul Pavlis" userId="2ffb2da35170b949" providerId="LiveId" clId="{C8C38635-0FA6-41C2-84A6-324A2A4C47C6}" dt="2023-01-09T13:33:05.554" v="67"/>
          <ac:spMkLst>
            <pc:docMk/>
            <pc:sldMk cId="2641412630" sldId="258"/>
            <ac:spMk id="3" creationId="{EB0AB063-1501-5181-2652-3BA6301B89A5}"/>
          </ac:spMkLst>
        </pc:spChg>
      </pc:sldChg>
      <pc:sldChg chg="new">
        <pc:chgData name="Paul Pavlis" userId="2ffb2da35170b949" providerId="LiveId" clId="{C8C38635-0FA6-41C2-84A6-324A2A4C47C6}" dt="2023-01-09T16:09:59.545" v="194" actId="680"/>
        <pc:sldMkLst>
          <pc:docMk/>
          <pc:sldMk cId="2211067999" sldId="259"/>
        </pc:sldMkLst>
      </pc:sldChg>
      <pc:sldMasterChg chg="modSldLayout">
        <pc:chgData name="Paul Pavlis" userId="2ffb2da35170b949" providerId="LiveId" clId="{C8C38635-0FA6-41C2-84A6-324A2A4C47C6}" dt="2023-01-09T13:32:22.982" v="62" actId="14100"/>
        <pc:sldMasterMkLst>
          <pc:docMk/>
          <pc:sldMasterMk cId="4154908636" sldId="2147483744"/>
        </pc:sldMasterMkLst>
        <pc:sldLayoutChg chg="modSp mod">
          <pc:chgData name="Paul Pavlis" userId="2ffb2da35170b949" providerId="LiveId" clId="{C8C38635-0FA6-41C2-84A6-324A2A4C47C6}" dt="2023-01-09T13:32:22.982" v="62" actId="14100"/>
          <pc:sldLayoutMkLst>
            <pc:docMk/>
            <pc:sldMasterMk cId="4154908636" sldId="2147483744"/>
            <pc:sldLayoutMk cId="4097079457" sldId="2147483746"/>
          </pc:sldLayoutMkLst>
          <pc:spChg chg="mod">
            <ac:chgData name="Paul Pavlis" userId="2ffb2da35170b949" providerId="LiveId" clId="{C8C38635-0FA6-41C2-84A6-324A2A4C47C6}" dt="2023-01-09T13:31:50.171" v="55" actId="20577"/>
            <ac:spMkLst>
              <pc:docMk/>
              <pc:sldMasterMk cId="4154908636" sldId="2147483744"/>
              <pc:sldLayoutMk cId="4097079457" sldId="2147483746"/>
              <ac:spMk id="2" creationId="{00000000-0000-0000-0000-000000000000}"/>
            </ac:spMkLst>
          </pc:spChg>
          <pc:spChg chg="mod">
            <ac:chgData name="Paul Pavlis" userId="2ffb2da35170b949" providerId="LiveId" clId="{C8C38635-0FA6-41C2-84A6-324A2A4C47C6}" dt="2023-01-09T13:32:22.982" v="62" actId="14100"/>
            <ac:spMkLst>
              <pc:docMk/>
              <pc:sldMasterMk cId="4154908636" sldId="2147483744"/>
              <pc:sldLayoutMk cId="4097079457" sldId="2147483746"/>
              <ac:spMk id="3" creationId="{00000000-0000-0000-0000-000000000000}"/>
            </ac:spMkLst>
          </pc:spChg>
        </pc:sldLayoutChg>
      </pc:sldMasterChg>
      <pc:sldMasterChg chg="modSldLayout">
        <pc:chgData name="Paul Pavlis" userId="2ffb2da35170b949" providerId="LiveId" clId="{C8C38635-0FA6-41C2-84A6-324A2A4C47C6}" dt="2023-01-09T13:34:36.888" v="134" actId="790"/>
        <pc:sldMasterMkLst>
          <pc:docMk/>
          <pc:sldMasterMk cId="1766651548" sldId="2147483798"/>
        </pc:sldMasterMkLst>
        <pc:sldLayoutChg chg="modSp mod">
          <pc:chgData name="Paul Pavlis" userId="2ffb2da35170b949" providerId="LiveId" clId="{C8C38635-0FA6-41C2-84A6-324A2A4C47C6}" dt="2023-01-09T13:34:36.888" v="134" actId="790"/>
          <pc:sldLayoutMkLst>
            <pc:docMk/>
            <pc:sldMasterMk cId="1766651548" sldId="2147483798"/>
            <pc:sldLayoutMk cId="575775669" sldId="2147483800"/>
          </pc:sldLayoutMkLst>
          <pc:spChg chg="mod">
            <ac:chgData name="Paul Pavlis" userId="2ffb2da35170b949" providerId="LiveId" clId="{C8C38635-0FA6-41C2-84A6-324A2A4C47C6}" dt="2023-01-09T13:34:36.888" v="134" actId="790"/>
            <ac:spMkLst>
              <pc:docMk/>
              <pc:sldMasterMk cId="1766651548" sldId="2147483798"/>
              <pc:sldLayoutMk cId="575775669" sldId="2147483800"/>
              <ac:spMk id="2" creationId="{00000000-0000-0000-0000-000000000000}"/>
            </ac:spMkLst>
          </pc:spChg>
          <pc:spChg chg="mod">
            <ac:chgData name="Paul Pavlis" userId="2ffb2da35170b949" providerId="LiveId" clId="{C8C38635-0FA6-41C2-84A6-324A2A4C47C6}" dt="2023-01-09T13:34:36.888" v="134" actId="790"/>
            <ac:spMkLst>
              <pc:docMk/>
              <pc:sldMasterMk cId="1766651548" sldId="2147483798"/>
              <pc:sldLayoutMk cId="575775669" sldId="2147483800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40F1-C148-4C80-BD46-6686190BCBB5}" type="datetimeFigureOut">
              <a:rPr lang="de-AT" smtClean="0"/>
              <a:t>09.01.2023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96DE8-D05D-4AB3-87C6-C4CF382D2E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934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752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631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30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939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7381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125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877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326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939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pPr lvl="0"/>
            <a:r>
              <a:rPr lang="en-GB" noProof="0"/>
              <a:t>Mastertextformat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577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68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86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217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684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50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50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9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AT"/>
              <a:t>11.01.2023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603B-6022-4FD7-93CE-F5391B9A5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65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8FCC2202-CEC4-DF91-6697-33A8754EF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4921" b="11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4B76D7-D308-0F5D-59F9-F7D5AD141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Big data &amp; machine learning – Final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7E7B5B-7848-C404-C395-D1FE90455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Roland </a:t>
            </a:r>
            <a:r>
              <a:rPr lang="en-GB" dirty="0" err="1"/>
              <a:t>Hochreiter</a:t>
            </a:r>
            <a:r>
              <a:rPr lang="en-GB" dirty="0"/>
              <a:t>, Christoph Scholz and Paul Pavlis</a:t>
            </a:r>
          </a:p>
        </p:txBody>
      </p:sp>
    </p:spTree>
    <p:extLst>
      <p:ext uri="{BB962C8B-B14F-4D97-AF65-F5344CB8AC3E}">
        <p14:creationId xmlns:p14="http://schemas.microsoft.com/office/powerpoint/2010/main" val="304532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CED94-7FD1-B7E5-B223-EB76887A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C06B6-7FFE-5B37-01B7-9BE7DF19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Motivation / Why are we doing this project</a:t>
            </a:r>
          </a:p>
          <a:p>
            <a:endParaRPr lang="en-GB" dirty="0"/>
          </a:p>
          <a:p>
            <a:r>
              <a:rPr lang="en-GB" dirty="0"/>
              <a:t>Insights about the datasets</a:t>
            </a:r>
          </a:p>
          <a:p>
            <a:endParaRPr lang="en-GB" dirty="0"/>
          </a:p>
          <a:p>
            <a:r>
              <a:rPr lang="en-GB" dirty="0"/>
              <a:t>Answering predefined questions</a:t>
            </a:r>
          </a:p>
          <a:p>
            <a:endParaRPr lang="en-GB" dirty="0"/>
          </a:p>
          <a:p>
            <a:r>
              <a:rPr lang="en-GB" dirty="0"/>
              <a:t>Recommendations based on the results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1F9C8-8371-5EE8-4C38-1D6100EE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51CC2-002D-476A-A4CC-15813D1A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695B8-D6CF-2AE5-EA2B-E21CF341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3AE61-D544-7FAC-A15D-2E4E7D08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D7AAE-D0D6-83AD-F8CC-47A6D81B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8160C8-FAB8-FD08-548F-F430F9D9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206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8D188-371C-A3B3-EDF3-6CB008D7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FE5DF-F48C-38A8-E4B3-DDD56AB1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54887-5D69-D9DB-0143-24AED31A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11.01.2023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7694DD-3FA3-5512-7F0C-8B55E0F3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03B-6022-4FD7-93CE-F5391B9A5248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067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44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Big data &amp; machine learning – Final presentation</vt:lpstr>
      <vt:lpstr>Agenda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machine learning – Final presentation</dc:title>
  <dc:creator>Paul Pavlis</dc:creator>
  <cp:lastModifiedBy>Paul Pavlis</cp:lastModifiedBy>
  <cp:revision>1</cp:revision>
  <dcterms:created xsi:type="dcterms:W3CDTF">2023-01-09T13:30:09Z</dcterms:created>
  <dcterms:modified xsi:type="dcterms:W3CDTF">2023-01-09T16:12:38Z</dcterms:modified>
</cp:coreProperties>
</file>