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7"/>
  </p:notesMasterIdLst>
  <p:handoutMasterIdLst>
    <p:handoutMasterId r:id="rId8"/>
  </p:handoutMasterIdLst>
  <p:sldIdLst>
    <p:sldId id="339" r:id="rId5"/>
    <p:sldId id="34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8C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5"/>
    <p:restoredTop sz="94251"/>
  </p:normalViewPr>
  <p:slideViewPr>
    <p:cSldViewPr snapToGrid="0" snapToObjects="1" showGuides="1">
      <p:cViewPr>
        <p:scale>
          <a:sx n="126" d="100"/>
          <a:sy n="126" d="100"/>
        </p:scale>
        <p:origin x="1152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221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B1F9-D0CB-FF4D-BEE0-BED1F1FDA196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3DDA-848E-4542-90FB-F9E770D81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E012A-D992-5D42-B86E-AA2BC0764EE1}" type="datetimeFigureOut">
              <a:rPr lang="en-US" smtClean="0"/>
              <a:t>3/16/18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emf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1" t="22113" r="16447" b="21492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46" y="216481"/>
            <a:ext cx="1297868" cy="1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6" r="3968" b="948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Think 2018 / DOC ID / </a:t>
            </a:r>
            <a:r>
              <a:rPr lang="de-DE" dirty="0" err="1" smtClean="0"/>
              <a:t>Month</a:t>
            </a:r>
            <a:r>
              <a:rPr lang="de-DE" dirty="0" smtClean="0"/>
              <a:t> XX, 2018 / 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146" y="216481"/>
            <a:ext cx="1297868" cy="1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bg>
      <p:bgPr>
        <a:solidFill>
          <a:srgbClr val="8C88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(1/4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10312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4017" y="173736"/>
            <a:ext cx="6376911" cy="4343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E99EEC-E697-1D4F-91F9-0960174B1D85}" type="datetime1">
              <a:rPr lang="en-US" smtClean="0"/>
              <a:t>3/16/18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World of Watson2016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49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3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94.xml"/><Relationship Id="rId24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104.xml"/><Relationship Id="rId34" Type="http://schemas.openxmlformats.org/officeDocument/2006/relationships/slideLayout" Target="../slideLayouts/slideLayout105.xml"/><Relationship Id="rId35" Type="http://schemas.openxmlformats.org/officeDocument/2006/relationships/slideLayout" Target="../slideLayouts/slideLayout106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0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126.xml"/><Relationship Id="rId21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30.xml"/><Relationship Id="rId25" Type="http://schemas.openxmlformats.org/officeDocument/2006/relationships/slideLayout" Target="../slideLayouts/slideLayout131.xml"/><Relationship Id="rId26" Type="http://schemas.openxmlformats.org/officeDocument/2006/relationships/slideLayout" Target="../slideLayouts/slideLayout132.xml"/><Relationship Id="rId27" Type="http://schemas.openxmlformats.org/officeDocument/2006/relationships/slideLayout" Target="../slideLayouts/slideLayout133.xml"/><Relationship Id="rId28" Type="http://schemas.openxmlformats.org/officeDocument/2006/relationships/slideLayout" Target="../slideLayouts/slideLayout134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30" Type="http://schemas.openxmlformats.org/officeDocument/2006/relationships/slideLayout" Target="../slideLayouts/slideLayout136.xml"/><Relationship Id="rId31" Type="http://schemas.openxmlformats.org/officeDocument/2006/relationships/slideLayout" Target="../slideLayouts/slideLayout137.xml"/><Relationship Id="rId32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33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40.xml"/><Relationship Id="rId35" Type="http://schemas.openxmlformats.org/officeDocument/2006/relationships/slideLayout" Target="../slideLayouts/slideLayout141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  <p:sldLayoutId id="2147483826" r:id="rId3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Visualizing Deployed Models with R Shiny and Watson Machine Learning </a:t>
            </a:r>
            <a:br>
              <a:rPr lang="en-US" sz="1800" dirty="0"/>
            </a:br>
            <a:r>
              <a:rPr lang="en-US" sz="1800" dirty="0"/>
              <a:t>—</a:t>
            </a:r>
            <a:br>
              <a:rPr lang="en-US" sz="1800" dirty="0"/>
            </a:br>
            <a:r>
              <a:rPr lang="en-US" sz="1800" dirty="0" smtClean="0"/>
              <a:t>Greg Filla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Offering Manager, Watson Data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Think 2018 / DOC ID / Month XX, 2018 / © 2018 IBM Corporation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0938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FA5E7C78-ED6F-424F-AF60-065FEC4AE799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318F3B17-FA30-F547-974D-88ACE0AED250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IBM_Master_Presentation_2017_V01_Plex_Embed</Template>
  <TotalTime>3776</TotalTime>
  <Words>41</Words>
  <Application>Microsoft Macintosh PowerPoint</Application>
  <PresentationFormat>On-screen Show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IBM Plex Sans</vt:lpstr>
      <vt:lpstr>Arial</vt:lpstr>
      <vt:lpstr>blk_background_2017</vt:lpstr>
      <vt:lpstr>dk_blu_background_2017</vt:lpstr>
      <vt:lpstr>gry_background_2017</vt:lpstr>
      <vt:lpstr>wht_background_2017</vt:lpstr>
      <vt:lpstr>Visualizing Deployed Models with R Shiny and Watson Machine Learning  — Greg Filla Offering Manager, Watson Data Platform</vt:lpstr>
      <vt:lpstr>PowerPoint Presentation</vt:lpstr>
    </vt:vector>
  </TitlesOfParts>
  <Company/>
  <LinksUpToDate>false</LinksUpToDate>
  <SharedDoc>false</SharedDoc>
  <HyperlinkBase/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creator>Matthew Calkins</dc:creator>
  <cp:lastModifiedBy>Microsoft Office User</cp:lastModifiedBy>
  <cp:revision>37</cp:revision>
  <cp:lastPrinted>2018-02-20T00:19:59Z</cp:lastPrinted>
  <dcterms:created xsi:type="dcterms:W3CDTF">2017-11-21T16:03:58Z</dcterms:created>
  <dcterms:modified xsi:type="dcterms:W3CDTF">2018-03-18T16:11:05Z</dcterms:modified>
</cp:coreProperties>
</file>