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8" r:id="rId4"/>
    <p:sldId id="263" r:id="rId5"/>
    <p:sldId id="259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28867-FB0C-454E-BAFF-A1C79D0CEC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3F3C87-A601-42C2-8AFA-FF539A7A8775}">
      <dgm:prSet/>
      <dgm:spPr/>
      <dgm:t>
        <a:bodyPr/>
        <a:lstStyle/>
        <a:p>
          <a:r>
            <a:rPr lang="de-DE"/>
            <a:t>Sensor Station </a:t>
          </a:r>
          <a:endParaRPr lang="en-US"/>
        </a:p>
      </dgm:t>
    </dgm:pt>
    <dgm:pt modelId="{F8A80C7F-5F1F-4BCF-A450-C36C3E731756}" type="parTrans" cxnId="{2708E0AD-0F7D-4954-AE5A-FABE5C9F6595}">
      <dgm:prSet/>
      <dgm:spPr/>
      <dgm:t>
        <a:bodyPr/>
        <a:lstStyle/>
        <a:p>
          <a:endParaRPr lang="en-US"/>
        </a:p>
      </dgm:t>
    </dgm:pt>
    <dgm:pt modelId="{7F7413C4-EE66-4E2E-B329-79DEBEC5846E}" type="sibTrans" cxnId="{2708E0AD-0F7D-4954-AE5A-FABE5C9F6595}">
      <dgm:prSet/>
      <dgm:spPr/>
      <dgm:t>
        <a:bodyPr/>
        <a:lstStyle/>
        <a:p>
          <a:endParaRPr lang="en-US"/>
        </a:p>
      </dgm:t>
    </dgm:pt>
    <dgm:pt modelId="{D1099AE7-4F96-4B49-96C2-A2B3F98D07DB}">
      <dgm:prSet/>
      <dgm:spPr/>
      <dgm:t>
        <a:bodyPr/>
        <a:lstStyle/>
        <a:p>
          <a:r>
            <a:rPr lang="de-DE" dirty="0"/>
            <a:t>Accesspoint</a:t>
          </a:r>
          <a:endParaRPr lang="en-US" dirty="0"/>
        </a:p>
      </dgm:t>
    </dgm:pt>
    <dgm:pt modelId="{42761E17-81FE-47F4-8BCE-53C6BB002BC6}" type="parTrans" cxnId="{6D20CDD3-18E2-429D-99A2-6296470D796D}">
      <dgm:prSet/>
      <dgm:spPr/>
      <dgm:t>
        <a:bodyPr/>
        <a:lstStyle/>
        <a:p>
          <a:endParaRPr lang="en-US"/>
        </a:p>
      </dgm:t>
    </dgm:pt>
    <dgm:pt modelId="{83F927D9-B5A0-4215-A0FC-0286B18573FD}" type="sibTrans" cxnId="{6D20CDD3-18E2-429D-99A2-6296470D796D}">
      <dgm:prSet/>
      <dgm:spPr/>
      <dgm:t>
        <a:bodyPr/>
        <a:lstStyle/>
        <a:p>
          <a:endParaRPr lang="en-US"/>
        </a:p>
      </dgm:t>
    </dgm:pt>
    <dgm:pt modelId="{7D6606F4-0CD2-4246-B434-17FE2D557A1B}">
      <dgm:prSet/>
      <dgm:spPr/>
      <dgm:t>
        <a:bodyPr/>
        <a:lstStyle/>
        <a:p>
          <a:r>
            <a:rPr lang="de-DE"/>
            <a:t>Beckend Server</a:t>
          </a:r>
          <a:endParaRPr lang="en-US"/>
        </a:p>
      </dgm:t>
    </dgm:pt>
    <dgm:pt modelId="{1A5E9C73-F999-42C2-A73A-8F3476599E11}" type="parTrans" cxnId="{7B413597-7882-4B9C-B8F7-2ADE0133CE70}">
      <dgm:prSet/>
      <dgm:spPr/>
      <dgm:t>
        <a:bodyPr/>
        <a:lstStyle/>
        <a:p>
          <a:endParaRPr lang="en-US"/>
        </a:p>
      </dgm:t>
    </dgm:pt>
    <dgm:pt modelId="{690902A9-FAD2-44B1-865C-DAE151B3D005}" type="sibTrans" cxnId="{7B413597-7882-4B9C-B8F7-2ADE0133CE70}">
      <dgm:prSet/>
      <dgm:spPr/>
      <dgm:t>
        <a:bodyPr/>
        <a:lstStyle/>
        <a:p>
          <a:endParaRPr lang="en-US"/>
        </a:p>
      </dgm:t>
    </dgm:pt>
    <dgm:pt modelId="{0CC6BEAE-35C7-4A1E-9913-2FB2C8BE243F}">
      <dgm:prSet/>
      <dgm:spPr/>
      <dgm:t>
        <a:bodyPr/>
        <a:lstStyle/>
        <a:p>
          <a:r>
            <a:rPr lang="de-DE"/>
            <a:t>Frontend Web Application</a:t>
          </a:r>
          <a:endParaRPr lang="en-US"/>
        </a:p>
      </dgm:t>
    </dgm:pt>
    <dgm:pt modelId="{ED2588FB-3864-49B9-8020-8B6AC60317D1}" type="parTrans" cxnId="{EF90BFCA-F9CE-435B-8F99-80A70D7442BB}">
      <dgm:prSet/>
      <dgm:spPr/>
      <dgm:t>
        <a:bodyPr/>
        <a:lstStyle/>
        <a:p>
          <a:endParaRPr lang="en-US"/>
        </a:p>
      </dgm:t>
    </dgm:pt>
    <dgm:pt modelId="{CC9765C5-0AC8-4B94-B66D-56A5724F8CB4}" type="sibTrans" cxnId="{EF90BFCA-F9CE-435B-8F99-80A70D7442BB}">
      <dgm:prSet/>
      <dgm:spPr/>
      <dgm:t>
        <a:bodyPr/>
        <a:lstStyle/>
        <a:p>
          <a:endParaRPr lang="en-US"/>
        </a:p>
      </dgm:t>
    </dgm:pt>
    <dgm:pt modelId="{E8F7AE03-8CAA-4BE9-B1F8-F5AB2C93C497}" type="pres">
      <dgm:prSet presAssocID="{0EC28867-FB0C-454E-BAFF-A1C79D0CECDD}" presName="root" presStyleCnt="0">
        <dgm:presLayoutVars>
          <dgm:dir/>
          <dgm:resizeHandles val="exact"/>
        </dgm:presLayoutVars>
      </dgm:prSet>
      <dgm:spPr/>
    </dgm:pt>
    <dgm:pt modelId="{C8932A93-CFD2-4C99-986A-A2C3927AB692}" type="pres">
      <dgm:prSet presAssocID="{853F3C87-A601-42C2-8AFA-FF539A7A8775}" presName="compNode" presStyleCnt="0"/>
      <dgm:spPr/>
    </dgm:pt>
    <dgm:pt modelId="{A761E4B0-06BC-4B4D-A732-771A8B3BC01E}" type="pres">
      <dgm:prSet presAssocID="{853F3C87-A601-42C2-8AFA-FF539A7A8775}" presName="bgRect" presStyleLbl="bgShp" presStyleIdx="0" presStyleCnt="4"/>
      <dgm:spPr/>
    </dgm:pt>
    <dgm:pt modelId="{4C4E0281-A5BD-4034-979E-25C9F7518D21}" type="pres">
      <dgm:prSet presAssocID="{853F3C87-A601-42C2-8AFA-FF539A7A87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A833414-2F16-477B-B766-48E8A7EE30A0}" type="pres">
      <dgm:prSet presAssocID="{853F3C87-A601-42C2-8AFA-FF539A7A8775}" presName="spaceRect" presStyleCnt="0"/>
      <dgm:spPr/>
    </dgm:pt>
    <dgm:pt modelId="{2D50EC60-0DB2-4EE8-B657-D85822F3D271}" type="pres">
      <dgm:prSet presAssocID="{853F3C87-A601-42C2-8AFA-FF539A7A8775}" presName="parTx" presStyleLbl="revTx" presStyleIdx="0" presStyleCnt="4">
        <dgm:presLayoutVars>
          <dgm:chMax val="0"/>
          <dgm:chPref val="0"/>
        </dgm:presLayoutVars>
      </dgm:prSet>
      <dgm:spPr/>
    </dgm:pt>
    <dgm:pt modelId="{F34CDCBE-FCFE-473E-85D4-7E281AF29DFD}" type="pres">
      <dgm:prSet presAssocID="{7F7413C4-EE66-4E2E-B329-79DEBEC5846E}" presName="sibTrans" presStyleCnt="0"/>
      <dgm:spPr/>
    </dgm:pt>
    <dgm:pt modelId="{D3D62CF2-B049-4254-9309-4ADD45848112}" type="pres">
      <dgm:prSet presAssocID="{D1099AE7-4F96-4B49-96C2-A2B3F98D07DB}" presName="compNode" presStyleCnt="0"/>
      <dgm:spPr/>
    </dgm:pt>
    <dgm:pt modelId="{0435DE0F-36C0-495F-907E-3A4FC7E21F37}" type="pres">
      <dgm:prSet presAssocID="{D1099AE7-4F96-4B49-96C2-A2B3F98D07DB}" presName="bgRect" presStyleLbl="bgShp" presStyleIdx="1" presStyleCnt="4"/>
      <dgm:spPr/>
    </dgm:pt>
    <dgm:pt modelId="{588B35AF-FDC2-482D-91EC-16E8672D9B31}" type="pres">
      <dgm:prSet presAssocID="{D1099AE7-4F96-4B49-96C2-A2B3F98D07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BF6AEE-AC08-41A9-9788-93DDC6C524DF}" type="pres">
      <dgm:prSet presAssocID="{D1099AE7-4F96-4B49-96C2-A2B3F98D07DB}" presName="spaceRect" presStyleCnt="0"/>
      <dgm:spPr/>
    </dgm:pt>
    <dgm:pt modelId="{C6CF02F1-EE3B-451D-9055-1C106A964528}" type="pres">
      <dgm:prSet presAssocID="{D1099AE7-4F96-4B49-96C2-A2B3F98D07DB}" presName="parTx" presStyleLbl="revTx" presStyleIdx="1" presStyleCnt="4">
        <dgm:presLayoutVars>
          <dgm:chMax val="0"/>
          <dgm:chPref val="0"/>
        </dgm:presLayoutVars>
      </dgm:prSet>
      <dgm:spPr/>
    </dgm:pt>
    <dgm:pt modelId="{1E1BB6F9-60E7-4527-A473-208624E39A8B}" type="pres">
      <dgm:prSet presAssocID="{83F927D9-B5A0-4215-A0FC-0286B18573FD}" presName="sibTrans" presStyleCnt="0"/>
      <dgm:spPr/>
    </dgm:pt>
    <dgm:pt modelId="{87F6D2CD-27CA-43B5-8E8B-BA9BFACCB13F}" type="pres">
      <dgm:prSet presAssocID="{7D6606F4-0CD2-4246-B434-17FE2D557A1B}" presName="compNode" presStyleCnt="0"/>
      <dgm:spPr/>
    </dgm:pt>
    <dgm:pt modelId="{F233B582-8AC8-4D1B-9AF5-BCDD0011CD51}" type="pres">
      <dgm:prSet presAssocID="{7D6606F4-0CD2-4246-B434-17FE2D557A1B}" presName="bgRect" presStyleLbl="bgShp" presStyleIdx="2" presStyleCnt="4"/>
      <dgm:spPr/>
    </dgm:pt>
    <dgm:pt modelId="{1EFB32D9-8463-4EDB-814C-2B582438D3EF}" type="pres">
      <dgm:prSet presAssocID="{7D6606F4-0CD2-4246-B434-17FE2D557A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177FD7B-AD3A-4F2F-B238-244C835CE355}" type="pres">
      <dgm:prSet presAssocID="{7D6606F4-0CD2-4246-B434-17FE2D557A1B}" presName="spaceRect" presStyleCnt="0"/>
      <dgm:spPr/>
    </dgm:pt>
    <dgm:pt modelId="{6F483F37-9A8E-4BE5-963F-EB1528BFFDC5}" type="pres">
      <dgm:prSet presAssocID="{7D6606F4-0CD2-4246-B434-17FE2D557A1B}" presName="parTx" presStyleLbl="revTx" presStyleIdx="2" presStyleCnt="4">
        <dgm:presLayoutVars>
          <dgm:chMax val="0"/>
          <dgm:chPref val="0"/>
        </dgm:presLayoutVars>
      </dgm:prSet>
      <dgm:spPr/>
    </dgm:pt>
    <dgm:pt modelId="{97D00A41-6E4B-4BDF-9D32-20C1C15085F6}" type="pres">
      <dgm:prSet presAssocID="{690902A9-FAD2-44B1-865C-DAE151B3D005}" presName="sibTrans" presStyleCnt="0"/>
      <dgm:spPr/>
    </dgm:pt>
    <dgm:pt modelId="{A31C26F9-5E83-47C0-8E3B-ABE8B2A46E50}" type="pres">
      <dgm:prSet presAssocID="{0CC6BEAE-35C7-4A1E-9913-2FB2C8BE243F}" presName="compNode" presStyleCnt="0"/>
      <dgm:spPr/>
    </dgm:pt>
    <dgm:pt modelId="{9A34C0FD-2F8D-4D10-919A-B84E82BF934C}" type="pres">
      <dgm:prSet presAssocID="{0CC6BEAE-35C7-4A1E-9913-2FB2C8BE243F}" presName="bgRect" presStyleLbl="bgShp" presStyleIdx="3" presStyleCnt="4"/>
      <dgm:spPr/>
    </dgm:pt>
    <dgm:pt modelId="{864B129A-4BC2-4BDA-85BC-3D3DF9A2BE2E}" type="pres">
      <dgm:prSet presAssocID="{0CC6BEAE-35C7-4A1E-9913-2FB2C8BE24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D90290-1A83-4A9D-9F0A-0EFD9A155578}" type="pres">
      <dgm:prSet presAssocID="{0CC6BEAE-35C7-4A1E-9913-2FB2C8BE243F}" presName="spaceRect" presStyleCnt="0"/>
      <dgm:spPr/>
    </dgm:pt>
    <dgm:pt modelId="{3B733EE6-D9FC-4450-931E-DF1D11D4B02A}" type="pres">
      <dgm:prSet presAssocID="{0CC6BEAE-35C7-4A1E-9913-2FB2C8BE24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356C2E-093C-40AD-975E-BE1B8B0727DF}" type="presOf" srcId="{7D6606F4-0CD2-4246-B434-17FE2D557A1B}" destId="{6F483F37-9A8E-4BE5-963F-EB1528BFFDC5}" srcOrd="0" destOrd="0" presId="urn:microsoft.com/office/officeart/2018/2/layout/IconVerticalSolidList"/>
    <dgm:cxn modelId="{40BB2464-D08B-452D-9FAA-051656B23D14}" type="presOf" srcId="{0CC6BEAE-35C7-4A1E-9913-2FB2C8BE243F}" destId="{3B733EE6-D9FC-4450-931E-DF1D11D4B02A}" srcOrd="0" destOrd="0" presId="urn:microsoft.com/office/officeart/2018/2/layout/IconVerticalSolidList"/>
    <dgm:cxn modelId="{7B413597-7882-4B9C-B8F7-2ADE0133CE70}" srcId="{0EC28867-FB0C-454E-BAFF-A1C79D0CECDD}" destId="{7D6606F4-0CD2-4246-B434-17FE2D557A1B}" srcOrd="2" destOrd="0" parTransId="{1A5E9C73-F999-42C2-A73A-8F3476599E11}" sibTransId="{690902A9-FAD2-44B1-865C-DAE151B3D005}"/>
    <dgm:cxn modelId="{573CDA97-C955-4B2F-BBC2-250050174C6D}" type="presOf" srcId="{D1099AE7-4F96-4B49-96C2-A2B3F98D07DB}" destId="{C6CF02F1-EE3B-451D-9055-1C106A964528}" srcOrd="0" destOrd="0" presId="urn:microsoft.com/office/officeart/2018/2/layout/IconVerticalSolidList"/>
    <dgm:cxn modelId="{2708E0AD-0F7D-4954-AE5A-FABE5C9F6595}" srcId="{0EC28867-FB0C-454E-BAFF-A1C79D0CECDD}" destId="{853F3C87-A601-42C2-8AFA-FF539A7A8775}" srcOrd="0" destOrd="0" parTransId="{F8A80C7F-5F1F-4BCF-A450-C36C3E731756}" sibTransId="{7F7413C4-EE66-4E2E-B329-79DEBEC5846E}"/>
    <dgm:cxn modelId="{EF90BFCA-F9CE-435B-8F99-80A70D7442BB}" srcId="{0EC28867-FB0C-454E-BAFF-A1C79D0CECDD}" destId="{0CC6BEAE-35C7-4A1E-9913-2FB2C8BE243F}" srcOrd="3" destOrd="0" parTransId="{ED2588FB-3864-49B9-8020-8B6AC60317D1}" sibTransId="{CC9765C5-0AC8-4B94-B66D-56A5724F8CB4}"/>
    <dgm:cxn modelId="{6D20CDD3-18E2-429D-99A2-6296470D796D}" srcId="{0EC28867-FB0C-454E-BAFF-A1C79D0CECDD}" destId="{D1099AE7-4F96-4B49-96C2-A2B3F98D07DB}" srcOrd="1" destOrd="0" parTransId="{42761E17-81FE-47F4-8BCE-53C6BB002BC6}" sibTransId="{83F927D9-B5A0-4215-A0FC-0286B18573FD}"/>
    <dgm:cxn modelId="{0DBA13E8-838A-444C-B1E2-CA2C553D893F}" type="presOf" srcId="{853F3C87-A601-42C2-8AFA-FF539A7A8775}" destId="{2D50EC60-0DB2-4EE8-B657-D85822F3D271}" srcOrd="0" destOrd="0" presId="urn:microsoft.com/office/officeart/2018/2/layout/IconVerticalSolidList"/>
    <dgm:cxn modelId="{E4C3B2F1-952F-45DC-B0C1-7A5E1AD1A9D6}" type="presOf" srcId="{0EC28867-FB0C-454E-BAFF-A1C79D0CECDD}" destId="{E8F7AE03-8CAA-4BE9-B1F8-F5AB2C93C497}" srcOrd="0" destOrd="0" presId="urn:microsoft.com/office/officeart/2018/2/layout/IconVerticalSolidList"/>
    <dgm:cxn modelId="{C640ADAF-4DBC-488C-816C-432A9DFA4CB5}" type="presParOf" srcId="{E8F7AE03-8CAA-4BE9-B1F8-F5AB2C93C497}" destId="{C8932A93-CFD2-4C99-986A-A2C3927AB692}" srcOrd="0" destOrd="0" presId="urn:microsoft.com/office/officeart/2018/2/layout/IconVerticalSolidList"/>
    <dgm:cxn modelId="{E5DA4300-7B31-4E3F-AF1A-AA3C99A5A899}" type="presParOf" srcId="{C8932A93-CFD2-4C99-986A-A2C3927AB692}" destId="{A761E4B0-06BC-4B4D-A732-771A8B3BC01E}" srcOrd="0" destOrd="0" presId="urn:microsoft.com/office/officeart/2018/2/layout/IconVerticalSolidList"/>
    <dgm:cxn modelId="{5C3C8266-3A34-4895-860F-463A1D79D1C7}" type="presParOf" srcId="{C8932A93-CFD2-4C99-986A-A2C3927AB692}" destId="{4C4E0281-A5BD-4034-979E-25C9F7518D21}" srcOrd="1" destOrd="0" presId="urn:microsoft.com/office/officeart/2018/2/layout/IconVerticalSolidList"/>
    <dgm:cxn modelId="{0862CDA3-824D-4C0E-AEFC-82C39A82A2BC}" type="presParOf" srcId="{C8932A93-CFD2-4C99-986A-A2C3927AB692}" destId="{CA833414-2F16-477B-B766-48E8A7EE30A0}" srcOrd="2" destOrd="0" presId="urn:microsoft.com/office/officeart/2018/2/layout/IconVerticalSolidList"/>
    <dgm:cxn modelId="{D1900498-88E7-42FD-871C-58023CCB3B0D}" type="presParOf" srcId="{C8932A93-CFD2-4C99-986A-A2C3927AB692}" destId="{2D50EC60-0DB2-4EE8-B657-D85822F3D271}" srcOrd="3" destOrd="0" presId="urn:microsoft.com/office/officeart/2018/2/layout/IconVerticalSolidList"/>
    <dgm:cxn modelId="{84AF4703-F3D0-479C-A9F3-B9FE878F5D68}" type="presParOf" srcId="{E8F7AE03-8CAA-4BE9-B1F8-F5AB2C93C497}" destId="{F34CDCBE-FCFE-473E-85D4-7E281AF29DFD}" srcOrd="1" destOrd="0" presId="urn:microsoft.com/office/officeart/2018/2/layout/IconVerticalSolidList"/>
    <dgm:cxn modelId="{4DDD7964-79E4-40A4-BB28-2C1EF59C7E85}" type="presParOf" srcId="{E8F7AE03-8CAA-4BE9-B1F8-F5AB2C93C497}" destId="{D3D62CF2-B049-4254-9309-4ADD45848112}" srcOrd="2" destOrd="0" presId="urn:microsoft.com/office/officeart/2018/2/layout/IconVerticalSolidList"/>
    <dgm:cxn modelId="{25D3F751-0DC5-44B1-AAB5-D8178677B6B3}" type="presParOf" srcId="{D3D62CF2-B049-4254-9309-4ADD45848112}" destId="{0435DE0F-36C0-495F-907E-3A4FC7E21F37}" srcOrd="0" destOrd="0" presId="urn:microsoft.com/office/officeart/2018/2/layout/IconVerticalSolidList"/>
    <dgm:cxn modelId="{BA1B83E4-2FEE-4E9C-B8FC-2E8E847F85B0}" type="presParOf" srcId="{D3D62CF2-B049-4254-9309-4ADD45848112}" destId="{588B35AF-FDC2-482D-91EC-16E8672D9B31}" srcOrd="1" destOrd="0" presId="urn:microsoft.com/office/officeart/2018/2/layout/IconVerticalSolidList"/>
    <dgm:cxn modelId="{46E1598B-E505-4698-ABCB-110410D098BF}" type="presParOf" srcId="{D3D62CF2-B049-4254-9309-4ADD45848112}" destId="{15BF6AEE-AC08-41A9-9788-93DDC6C524DF}" srcOrd="2" destOrd="0" presId="urn:microsoft.com/office/officeart/2018/2/layout/IconVerticalSolidList"/>
    <dgm:cxn modelId="{A22A886C-63E1-4C93-A86C-461C9A7A4381}" type="presParOf" srcId="{D3D62CF2-B049-4254-9309-4ADD45848112}" destId="{C6CF02F1-EE3B-451D-9055-1C106A964528}" srcOrd="3" destOrd="0" presId="urn:microsoft.com/office/officeart/2018/2/layout/IconVerticalSolidList"/>
    <dgm:cxn modelId="{747F3811-CDF8-4FAD-B475-2560E0B2734A}" type="presParOf" srcId="{E8F7AE03-8CAA-4BE9-B1F8-F5AB2C93C497}" destId="{1E1BB6F9-60E7-4527-A473-208624E39A8B}" srcOrd="3" destOrd="0" presId="urn:microsoft.com/office/officeart/2018/2/layout/IconVerticalSolidList"/>
    <dgm:cxn modelId="{EA5CDE3D-93BC-4AC0-810A-2C60AB1A905C}" type="presParOf" srcId="{E8F7AE03-8CAA-4BE9-B1F8-F5AB2C93C497}" destId="{87F6D2CD-27CA-43B5-8E8B-BA9BFACCB13F}" srcOrd="4" destOrd="0" presId="urn:microsoft.com/office/officeart/2018/2/layout/IconVerticalSolidList"/>
    <dgm:cxn modelId="{949C50B2-8573-4779-B6DF-FED332FE2472}" type="presParOf" srcId="{87F6D2CD-27CA-43B5-8E8B-BA9BFACCB13F}" destId="{F233B582-8AC8-4D1B-9AF5-BCDD0011CD51}" srcOrd="0" destOrd="0" presId="urn:microsoft.com/office/officeart/2018/2/layout/IconVerticalSolidList"/>
    <dgm:cxn modelId="{977FC0FB-F04B-41D6-BAC5-EE21CAE817AA}" type="presParOf" srcId="{87F6D2CD-27CA-43B5-8E8B-BA9BFACCB13F}" destId="{1EFB32D9-8463-4EDB-814C-2B582438D3EF}" srcOrd="1" destOrd="0" presId="urn:microsoft.com/office/officeart/2018/2/layout/IconVerticalSolidList"/>
    <dgm:cxn modelId="{F9F1FF6D-D237-4A98-A4F4-732F5CEAD4BD}" type="presParOf" srcId="{87F6D2CD-27CA-43B5-8E8B-BA9BFACCB13F}" destId="{F177FD7B-AD3A-4F2F-B238-244C835CE355}" srcOrd="2" destOrd="0" presId="urn:microsoft.com/office/officeart/2018/2/layout/IconVerticalSolidList"/>
    <dgm:cxn modelId="{BB5DE0BC-26C7-48F4-91AB-1C4C9043F3A1}" type="presParOf" srcId="{87F6D2CD-27CA-43B5-8E8B-BA9BFACCB13F}" destId="{6F483F37-9A8E-4BE5-963F-EB1528BFFDC5}" srcOrd="3" destOrd="0" presId="urn:microsoft.com/office/officeart/2018/2/layout/IconVerticalSolidList"/>
    <dgm:cxn modelId="{06BB9614-A08E-4430-A7D9-A15AFD2EBEF3}" type="presParOf" srcId="{E8F7AE03-8CAA-4BE9-B1F8-F5AB2C93C497}" destId="{97D00A41-6E4B-4BDF-9D32-20C1C15085F6}" srcOrd="5" destOrd="0" presId="urn:microsoft.com/office/officeart/2018/2/layout/IconVerticalSolidList"/>
    <dgm:cxn modelId="{92DFEB01-530F-4271-B23A-1623E419E074}" type="presParOf" srcId="{E8F7AE03-8CAA-4BE9-B1F8-F5AB2C93C497}" destId="{A31C26F9-5E83-47C0-8E3B-ABE8B2A46E50}" srcOrd="6" destOrd="0" presId="urn:microsoft.com/office/officeart/2018/2/layout/IconVerticalSolidList"/>
    <dgm:cxn modelId="{D13C0A25-1E5B-4070-B493-9C7BE693C855}" type="presParOf" srcId="{A31C26F9-5E83-47C0-8E3B-ABE8B2A46E50}" destId="{9A34C0FD-2F8D-4D10-919A-B84E82BF934C}" srcOrd="0" destOrd="0" presId="urn:microsoft.com/office/officeart/2018/2/layout/IconVerticalSolidList"/>
    <dgm:cxn modelId="{790A30FF-59E2-4B55-AE53-007585DE8265}" type="presParOf" srcId="{A31C26F9-5E83-47C0-8E3B-ABE8B2A46E50}" destId="{864B129A-4BC2-4BDA-85BC-3D3DF9A2BE2E}" srcOrd="1" destOrd="0" presId="urn:microsoft.com/office/officeart/2018/2/layout/IconVerticalSolidList"/>
    <dgm:cxn modelId="{EA092E5F-BCEA-46BF-9471-82895161C281}" type="presParOf" srcId="{A31C26F9-5E83-47C0-8E3B-ABE8B2A46E50}" destId="{7CD90290-1A83-4A9D-9F0A-0EFD9A155578}" srcOrd="2" destOrd="0" presId="urn:microsoft.com/office/officeart/2018/2/layout/IconVerticalSolidList"/>
    <dgm:cxn modelId="{C07393AA-CDE9-413E-B1D0-87A1666B6811}" type="presParOf" srcId="{A31C26F9-5E83-47C0-8E3B-ABE8B2A46E50}" destId="{3B733EE6-D9FC-4450-931E-DF1D11D4B0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EA0F4-3E8F-4201-A8F8-1E65C63389E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B2C0F7-5950-4D26-B215-128C5C713C84}">
      <dgm:prSet/>
      <dgm:spPr/>
      <dgm:t>
        <a:bodyPr/>
        <a:lstStyle/>
        <a:p>
          <a:r>
            <a:rPr lang="de-DE"/>
            <a:t>Ausfallsicherheit</a:t>
          </a:r>
          <a:endParaRPr lang="en-US"/>
        </a:p>
      </dgm:t>
    </dgm:pt>
    <dgm:pt modelId="{7B9E7FCE-170D-4F06-9B2D-DA4C32B9DC7B}" type="parTrans" cxnId="{6F2F92F4-95A6-430A-B649-4D1A0FF956CC}">
      <dgm:prSet/>
      <dgm:spPr/>
      <dgm:t>
        <a:bodyPr/>
        <a:lstStyle/>
        <a:p>
          <a:endParaRPr lang="en-US"/>
        </a:p>
      </dgm:t>
    </dgm:pt>
    <dgm:pt modelId="{1D9BC5E3-8D51-499E-8854-9B465089E561}" type="sibTrans" cxnId="{6F2F92F4-95A6-430A-B649-4D1A0FF956CC}">
      <dgm:prSet/>
      <dgm:spPr/>
      <dgm:t>
        <a:bodyPr/>
        <a:lstStyle/>
        <a:p>
          <a:endParaRPr lang="en-US"/>
        </a:p>
      </dgm:t>
    </dgm:pt>
    <dgm:pt modelId="{A82CCAB7-9AD1-4EC3-9E21-C5FB69EF3A50}">
      <dgm:prSet/>
      <dgm:spPr/>
      <dgm:t>
        <a:bodyPr/>
        <a:lstStyle/>
        <a:p>
          <a:r>
            <a:rPr lang="de-DE"/>
            <a:t>Skalierbarkeit</a:t>
          </a:r>
          <a:endParaRPr lang="en-US"/>
        </a:p>
      </dgm:t>
    </dgm:pt>
    <dgm:pt modelId="{D534A898-B3D9-4818-A1AE-6176B2D20E80}" type="parTrans" cxnId="{3DEE0FAE-D28D-4B30-B7C4-63BD0D50B9D1}">
      <dgm:prSet/>
      <dgm:spPr/>
      <dgm:t>
        <a:bodyPr/>
        <a:lstStyle/>
        <a:p>
          <a:endParaRPr lang="en-US"/>
        </a:p>
      </dgm:t>
    </dgm:pt>
    <dgm:pt modelId="{08BC90B9-3451-4D79-9452-C7C0B3868813}" type="sibTrans" cxnId="{3DEE0FAE-D28D-4B30-B7C4-63BD0D50B9D1}">
      <dgm:prSet/>
      <dgm:spPr/>
      <dgm:t>
        <a:bodyPr/>
        <a:lstStyle/>
        <a:p>
          <a:endParaRPr lang="en-US"/>
        </a:p>
      </dgm:t>
    </dgm:pt>
    <dgm:pt modelId="{EFDF4ABE-5AD3-4D5C-BA8D-C6E010C71CF9}">
      <dgm:prSet/>
      <dgm:spPr/>
      <dgm:t>
        <a:bodyPr/>
        <a:lstStyle/>
        <a:p>
          <a:r>
            <a:rPr lang="de-DE"/>
            <a:t>Energieeffizienz</a:t>
          </a:r>
          <a:endParaRPr lang="en-US"/>
        </a:p>
      </dgm:t>
    </dgm:pt>
    <dgm:pt modelId="{5BA60AAF-0D51-4327-92C3-B1EEF619FBB4}" type="parTrans" cxnId="{08198FDD-B026-4900-85E6-3CEA2C293B09}">
      <dgm:prSet/>
      <dgm:spPr/>
      <dgm:t>
        <a:bodyPr/>
        <a:lstStyle/>
        <a:p>
          <a:endParaRPr lang="en-US"/>
        </a:p>
      </dgm:t>
    </dgm:pt>
    <dgm:pt modelId="{7F737638-8726-4302-864D-D3D2651FCF41}" type="sibTrans" cxnId="{08198FDD-B026-4900-85E6-3CEA2C293B09}">
      <dgm:prSet/>
      <dgm:spPr/>
      <dgm:t>
        <a:bodyPr/>
        <a:lstStyle/>
        <a:p>
          <a:endParaRPr lang="en-US"/>
        </a:p>
      </dgm:t>
    </dgm:pt>
    <dgm:pt modelId="{F348D9A7-55D5-4861-B852-E0153AB3D22B}" type="pres">
      <dgm:prSet presAssocID="{92AEA0F4-3E8F-4201-A8F8-1E65C63389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3E30E7-EFEB-46BE-B938-1D01AF9F9FF9}" type="pres">
      <dgm:prSet presAssocID="{AEB2C0F7-5950-4D26-B215-128C5C713C84}" presName="hierRoot1" presStyleCnt="0"/>
      <dgm:spPr/>
    </dgm:pt>
    <dgm:pt modelId="{0E7AC26A-236F-4106-ADC0-008086AEAC2B}" type="pres">
      <dgm:prSet presAssocID="{AEB2C0F7-5950-4D26-B215-128C5C713C84}" presName="composite" presStyleCnt="0"/>
      <dgm:spPr/>
    </dgm:pt>
    <dgm:pt modelId="{C518F38F-2D1B-4FD1-8FE3-0B07B877F80B}" type="pres">
      <dgm:prSet presAssocID="{AEB2C0F7-5950-4D26-B215-128C5C713C84}" presName="background" presStyleLbl="node0" presStyleIdx="0" presStyleCnt="3"/>
      <dgm:spPr/>
    </dgm:pt>
    <dgm:pt modelId="{6A1521FA-01D6-4E93-B9E1-13FC2596F6BA}" type="pres">
      <dgm:prSet presAssocID="{AEB2C0F7-5950-4D26-B215-128C5C713C84}" presName="text" presStyleLbl="fgAcc0" presStyleIdx="0" presStyleCnt="3">
        <dgm:presLayoutVars>
          <dgm:chPref val="3"/>
        </dgm:presLayoutVars>
      </dgm:prSet>
      <dgm:spPr/>
    </dgm:pt>
    <dgm:pt modelId="{5D0E3396-ECFD-4A4B-B6E9-7D83C0B4E826}" type="pres">
      <dgm:prSet presAssocID="{AEB2C0F7-5950-4D26-B215-128C5C713C84}" presName="hierChild2" presStyleCnt="0"/>
      <dgm:spPr/>
    </dgm:pt>
    <dgm:pt modelId="{D96EC646-DED6-4CB5-AE6F-A8FD87FB6432}" type="pres">
      <dgm:prSet presAssocID="{A82CCAB7-9AD1-4EC3-9E21-C5FB69EF3A50}" presName="hierRoot1" presStyleCnt="0"/>
      <dgm:spPr/>
    </dgm:pt>
    <dgm:pt modelId="{FC1212C5-65C7-44BD-93C7-CC38BD423101}" type="pres">
      <dgm:prSet presAssocID="{A82CCAB7-9AD1-4EC3-9E21-C5FB69EF3A50}" presName="composite" presStyleCnt="0"/>
      <dgm:spPr/>
    </dgm:pt>
    <dgm:pt modelId="{BF8489BF-D21C-40A0-A404-60AF702CD564}" type="pres">
      <dgm:prSet presAssocID="{A82CCAB7-9AD1-4EC3-9E21-C5FB69EF3A50}" presName="background" presStyleLbl="node0" presStyleIdx="1" presStyleCnt="3"/>
      <dgm:spPr/>
    </dgm:pt>
    <dgm:pt modelId="{72EC6A0E-06B4-457B-9AD3-89E89964177B}" type="pres">
      <dgm:prSet presAssocID="{A82CCAB7-9AD1-4EC3-9E21-C5FB69EF3A50}" presName="text" presStyleLbl="fgAcc0" presStyleIdx="1" presStyleCnt="3">
        <dgm:presLayoutVars>
          <dgm:chPref val="3"/>
        </dgm:presLayoutVars>
      </dgm:prSet>
      <dgm:spPr/>
    </dgm:pt>
    <dgm:pt modelId="{8E1B5B7E-3E8B-4C30-8C2A-FABA2A35ABEC}" type="pres">
      <dgm:prSet presAssocID="{A82CCAB7-9AD1-4EC3-9E21-C5FB69EF3A50}" presName="hierChild2" presStyleCnt="0"/>
      <dgm:spPr/>
    </dgm:pt>
    <dgm:pt modelId="{90323AC8-7759-4BE5-8653-ADACC1DE1763}" type="pres">
      <dgm:prSet presAssocID="{EFDF4ABE-5AD3-4D5C-BA8D-C6E010C71CF9}" presName="hierRoot1" presStyleCnt="0"/>
      <dgm:spPr/>
    </dgm:pt>
    <dgm:pt modelId="{8D0D27FC-B85B-47D8-91EC-601F5117FD24}" type="pres">
      <dgm:prSet presAssocID="{EFDF4ABE-5AD3-4D5C-BA8D-C6E010C71CF9}" presName="composite" presStyleCnt="0"/>
      <dgm:spPr/>
    </dgm:pt>
    <dgm:pt modelId="{55C74758-D730-45C3-BE6B-FB518E154ADD}" type="pres">
      <dgm:prSet presAssocID="{EFDF4ABE-5AD3-4D5C-BA8D-C6E010C71CF9}" presName="background" presStyleLbl="node0" presStyleIdx="2" presStyleCnt="3"/>
      <dgm:spPr/>
    </dgm:pt>
    <dgm:pt modelId="{B3200655-5DC5-4A91-A882-B076EF87256B}" type="pres">
      <dgm:prSet presAssocID="{EFDF4ABE-5AD3-4D5C-BA8D-C6E010C71CF9}" presName="text" presStyleLbl="fgAcc0" presStyleIdx="2" presStyleCnt="3">
        <dgm:presLayoutVars>
          <dgm:chPref val="3"/>
        </dgm:presLayoutVars>
      </dgm:prSet>
      <dgm:spPr/>
    </dgm:pt>
    <dgm:pt modelId="{EBD8C39F-0B0F-4370-B6DA-54FC45B5CE83}" type="pres">
      <dgm:prSet presAssocID="{EFDF4ABE-5AD3-4D5C-BA8D-C6E010C71CF9}" presName="hierChild2" presStyleCnt="0"/>
      <dgm:spPr/>
    </dgm:pt>
  </dgm:ptLst>
  <dgm:cxnLst>
    <dgm:cxn modelId="{5A7BD409-4E01-4A0D-A2D4-87D445FBFABB}" type="presOf" srcId="{AEB2C0F7-5950-4D26-B215-128C5C713C84}" destId="{6A1521FA-01D6-4E93-B9E1-13FC2596F6BA}" srcOrd="0" destOrd="0" presId="urn:microsoft.com/office/officeart/2005/8/layout/hierarchy1"/>
    <dgm:cxn modelId="{D3A7708A-9855-4E0C-8520-0848AF6F0996}" type="presOf" srcId="{A82CCAB7-9AD1-4EC3-9E21-C5FB69EF3A50}" destId="{72EC6A0E-06B4-457B-9AD3-89E89964177B}" srcOrd="0" destOrd="0" presId="urn:microsoft.com/office/officeart/2005/8/layout/hierarchy1"/>
    <dgm:cxn modelId="{7AB9F499-0025-4232-9578-E5981087F0E1}" type="presOf" srcId="{92AEA0F4-3E8F-4201-A8F8-1E65C63389EC}" destId="{F348D9A7-55D5-4861-B852-E0153AB3D22B}" srcOrd="0" destOrd="0" presId="urn:microsoft.com/office/officeart/2005/8/layout/hierarchy1"/>
    <dgm:cxn modelId="{3DEE0FAE-D28D-4B30-B7C4-63BD0D50B9D1}" srcId="{92AEA0F4-3E8F-4201-A8F8-1E65C63389EC}" destId="{A82CCAB7-9AD1-4EC3-9E21-C5FB69EF3A50}" srcOrd="1" destOrd="0" parTransId="{D534A898-B3D9-4818-A1AE-6176B2D20E80}" sibTransId="{08BC90B9-3451-4D79-9452-C7C0B3868813}"/>
    <dgm:cxn modelId="{3D0A0CD4-DE6D-40F6-85AA-DF3923E44221}" type="presOf" srcId="{EFDF4ABE-5AD3-4D5C-BA8D-C6E010C71CF9}" destId="{B3200655-5DC5-4A91-A882-B076EF87256B}" srcOrd="0" destOrd="0" presId="urn:microsoft.com/office/officeart/2005/8/layout/hierarchy1"/>
    <dgm:cxn modelId="{08198FDD-B026-4900-85E6-3CEA2C293B09}" srcId="{92AEA0F4-3E8F-4201-A8F8-1E65C63389EC}" destId="{EFDF4ABE-5AD3-4D5C-BA8D-C6E010C71CF9}" srcOrd="2" destOrd="0" parTransId="{5BA60AAF-0D51-4327-92C3-B1EEF619FBB4}" sibTransId="{7F737638-8726-4302-864D-D3D2651FCF41}"/>
    <dgm:cxn modelId="{6F2F92F4-95A6-430A-B649-4D1A0FF956CC}" srcId="{92AEA0F4-3E8F-4201-A8F8-1E65C63389EC}" destId="{AEB2C0F7-5950-4D26-B215-128C5C713C84}" srcOrd="0" destOrd="0" parTransId="{7B9E7FCE-170D-4F06-9B2D-DA4C32B9DC7B}" sibTransId="{1D9BC5E3-8D51-499E-8854-9B465089E561}"/>
    <dgm:cxn modelId="{09276AD4-1175-481F-A260-1EF402D5D3A7}" type="presParOf" srcId="{F348D9A7-55D5-4861-B852-E0153AB3D22B}" destId="{023E30E7-EFEB-46BE-B938-1D01AF9F9FF9}" srcOrd="0" destOrd="0" presId="urn:microsoft.com/office/officeart/2005/8/layout/hierarchy1"/>
    <dgm:cxn modelId="{1570F8C4-1D73-47E2-90A3-95362572817F}" type="presParOf" srcId="{023E30E7-EFEB-46BE-B938-1D01AF9F9FF9}" destId="{0E7AC26A-236F-4106-ADC0-008086AEAC2B}" srcOrd="0" destOrd="0" presId="urn:microsoft.com/office/officeart/2005/8/layout/hierarchy1"/>
    <dgm:cxn modelId="{1ECC946F-09AD-4C00-BFB6-D488138A7451}" type="presParOf" srcId="{0E7AC26A-236F-4106-ADC0-008086AEAC2B}" destId="{C518F38F-2D1B-4FD1-8FE3-0B07B877F80B}" srcOrd="0" destOrd="0" presId="urn:microsoft.com/office/officeart/2005/8/layout/hierarchy1"/>
    <dgm:cxn modelId="{F0938047-D24E-47FC-848E-11B6D223B943}" type="presParOf" srcId="{0E7AC26A-236F-4106-ADC0-008086AEAC2B}" destId="{6A1521FA-01D6-4E93-B9E1-13FC2596F6BA}" srcOrd="1" destOrd="0" presId="urn:microsoft.com/office/officeart/2005/8/layout/hierarchy1"/>
    <dgm:cxn modelId="{ECA6D3FC-5407-4BCA-A038-4D86C531B0C4}" type="presParOf" srcId="{023E30E7-EFEB-46BE-B938-1D01AF9F9FF9}" destId="{5D0E3396-ECFD-4A4B-B6E9-7D83C0B4E826}" srcOrd="1" destOrd="0" presId="urn:microsoft.com/office/officeart/2005/8/layout/hierarchy1"/>
    <dgm:cxn modelId="{9A4D955A-588F-43E8-9BFB-9FB3CD6F1BEA}" type="presParOf" srcId="{F348D9A7-55D5-4861-B852-E0153AB3D22B}" destId="{D96EC646-DED6-4CB5-AE6F-A8FD87FB6432}" srcOrd="1" destOrd="0" presId="urn:microsoft.com/office/officeart/2005/8/layout/hierarchy1"/>
    <dgm:cxn modelId="{831FF952-6B24-4720-9A31-C33EBF24CC6C}" type="presParOf" srcId="{D96EC646-DED6-4CB5-AE6F-A8FD87FB6432}" destId="{FC1212C5-65C7-44BD-93C7-CC38BD423101}" srcOrd="0" destOrd="0" presId="urn:microsoft.com/office/officeart/2005/8/layout/hierarchy1"/>
    <dgm:cxn modelId="{43ED7D7C-F650-445F-AFFA-F2BF32C2DC5A}" type="presParOf" srcId="{FC1212C5-65C7-44BD-93C7-CC38BD423101}" destId="{BF8489BF-D21C-40A0-A404-60AF702CD564}" srcOrd="0" destOrd="0" presId="urn:microsoft.com/office/officeart/2005/8/layout/hierarchy1"/>
    <dgm:cxn modelId="{303B46D9-8AC5-46F1-9B07-1BBB783F41D3}" type="presParOf" srcId="{FC1212C5-65C7-44BD-93C7-CC38BD423101}" destId="{72EC6A0E-06B4-457B-9AD3-89E89964177B}" srcOrd="1" destOrd="0" presId="urn:microsoft.com/office/officeart/2005/8/layout/hierarchy1"/>
    <dgm:cxn modelId="{F764D99F-62D6-48D0-B614-20F4CB250133}" type="presParOf" srcId="{D96EC646-DED6-4CB5-AE6F-A8FD87FB6432}" destId="{8E1B5B7E-3E8B-4C30-8C2A-FABA2A35ABEC}" srcOrd="1" destOrd="0" presId="urn:microsoft.com/office/officeart/2005/8/layout/hierarchy1"/>
    <dgm:cxn modelId="{A789A738-5834-471D-9374-D96DD7778D44}" type="presParOf" srcId="{F348D9A7-55D5-4861-B852-E0153AB3D22B}" destId="{90323AC8-7759-4BE5-8653-ADACC1DE1763}" srcOrd="2" destOrd="0" presId="urn:microsoft.com/office/officeart/2005/8/layout/hierarchy1"/>
    <dgm:cxn modelId="{3674E0E0-4E15-4A71-BD21-8B4CC5A03AF7}" type="presParOf" srcId="{90323AC8-7759-4BE5-8653-ADACC1DE1763}" destId="{8D0D27FC-B85B-47D8-91EC-601F5117FD24}" srcOrd="0" destOrd="0" presId="urn:microsoft.com/office/officeart/2005/8/layout/hierarchy1"/>
    <dgm:cxn modelId="{EA13C929-A937-4CD2-B4D4-A29C75C54E34}" type="presParOf" srcId="{8D0D27FC-B85B-47D8-91EC-601F5117FD24}" destId="{55C74758-D730-45C3-BE6B-FB518E154ADD}" srcOrd="0" destOrd="0" presId="urn:microsoft.com/office/officeart/2005/8/layout/hierarchy1"/>
    <dgm:cxn modelId="{034E2438-8B20-4DFB-84DC-01BB7FF9C427}" type="presParOf" srcId="{8D0D27FC-B85B-47D8-91EC-601F5117FD24}" destId="{B3200655-5DC5-4A91-A882-B076EF87256B}" srcOrd="1" destOrd="0" presId="urn:microsoft.com/office/officeart/2005/8/layout/hierarchy1"/>
    <dgm:cxn modelId="{F2E78285-8C11-472F-9EB9-C584FFDAAC12}" type="presParOf" srcId="{90323AC8-7759-4BE5-8653-ADACC1DE1763}" destId="{EBD8C39F-0B0F-4370-B6DA-54FC45B5CE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F6B116-B74F-467B-8884-FD86E1BA87F6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617227F-DC65-4003-BE6C-66A4988F0A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Sich nicht immer mit dem schon bekannten zufrieden geben</a:t>
          </a:r>
          <a:endParaRPr lang="en-US" sz="1800" dirty="0"/>
        </a:p>
      </dgm:t>
    </dgm:pt>
    <dgm:pt modelId="{2E9D3D5E-A271-4AEF-96F8-24265605124B}" type="parTrans" cxnId="{E0A028CF-3925-48E0-B892-0C3C2A3F70D7}">
      <dgm:prSet/>
      <dgm:spPr/>
      <dgm:t>
        <a:bodyPr/>
        <a:lstStyle/>
        <a:p>
          <a:endParaRPr lang="en-US"/>
        </a:p>
      </dgm:t>
    </dgm:pt>
    <dgm:pt modelId="{05D8B466-57F1-466B-AD48-176C1522EF89}" type="sibTrans" cxnId="{E0A028CF-3925-48E0-B892-0C3C2A3F70D7}">
      <dgm:prSet phldrT="1" phldr="0"/>
      <dgm:spPr/>
      <dgm:t>
        <a:bodyPr/>
        <a:lstStyle/>
        <a:p>
          <a:endParaRPr lang="en-US"/>
        </a:p>
      </dgm:t>
    </dgm:pt>
    <dgm:pt modelId="{81CC419F-D98E-4B9C-8672-812EB2816E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800" dirty="0"/>
            <a:t>Wenn jemand sagt es ist viel Aufwand sollte man ihm glauben</a:t>
          </a:r>
          <a:endParaRPr lang="en-US" sz="1800" dirty="0"/>
        </a:p>
      </dgm:t>
    </dgm:pt>
    <dgm:pt modelId="{DBB2A0D5-DB96-4D94-A252-FF4E68FEEB93}" type="parTrans" cxnId="{67E1F607-2240-43FB-B70B-288C0AD73FC6}">
      <dgm:prSet/>
      <dgm:spPr/>
      <dgm:t>
        <a:bodyPr/>
        <a:lstStyle/>
        <a:p>
          <a:endParaRPr lang="en-US"/>
        </a:p>
      </dgm:t>
    </dgm:pt>
    <dgm:pt modelId="{AB64382F-3DCD-473B-9734-EA997BF1C1B7}" type="sibTrans" cxnId="{67E1F607-2240-43FB-B70B-288C0AD73FC6}">
      <dgm:prSet phldrT="2" phldr="0"/>
      <dgm:spPr/>
      <dgm:t>
        <a:bodyPr/>
        <a:lstStyle/>
        <a:p>
          <a:endParaRPr lang="en-US" dirty="0"/>
        </a:p>
      </dgm:t>
    </dgm:pt>
    <dgm:pt modelId="{7B7DB57C-84DD-4FC1-9BC1-C3FBF6073C3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Verständnis der Interaktion zwischen verschiedene Kombination von Hardware und Software</a:t>
          </a:r>
          <a:endParaRPr lang="en-US" dirty="0"/>
        </a:p>
      </dgm:t>
    </dgm:pt>
    <dgm:pt modelId="{2EDECB09-0896-4E28-BE4F-A0D0C33AF657}" type="parTrans" cxnId="{C86A94A5-DC8B-446A-BB96-9ECBF488D024}">
      <dgm:prSet/>
      <dgm:spPr/>
      <dgm:t>
        <a:bodyPr/>
        <a:lstStyle/>
        <a:p>
          <a:endParaRPr lang="en-US"/>
        </a:p>
      </dgm:t>
    </dgm:pt>
    <dgm:pt modelId="{986F2A10-F4B4-40EA-A2CB-A8A43E673DB0}" type="sibTrans" cxnId="{C86A94A5-DC8B-446A-BB96-9ECBF488D024}">
      <dgm:prSet phldrT="3" phldr="0"/>
      <dgm:spPr/>
      <dgm:t>
        <a:bodyPr/>
        <a:lstStyle/>
        <a:p>
          <a:endParaRPr lang="en-US"/>
        </a:p>
      </dgm:t>
    </dgm:pt>
    <dgm:pt modelId="{0A5BE4DE-06D3-43DA-97CE-C7F9A44D5903}" type="pres">
      <dgm:prSet presAssocID="{9DF6B116-B74F-467B-8884-FD86E1BA87F6}" presName="root" presStyleCnt="0">
        <dgm:presLayoutVars>
          <dgm:dir/>
          <dgm:resizeHandles val="exact"/>
        </dgm:presLayoutVars>
      </dgm:prSet>
      <dgm:spPr/>
    </dgm:pt>
    <dgm:pt modelId="{4B8E7C57-230C-47C5-8D74-D0EA21A9BD15}" type="pres">
      <dgm:prSet presAssocID="{A617227F-DC65-4003-BE6C-66A4988F0AD5}" presName="compNode" presStyleCnt="0"/>
      <dgm:spPr/>
    </dgm:pt>
    <dgm:pt modelId="{0C2382A8-AB85-4CA0-93C1-D218D2BEE6CB}" type="pres">
      <dgm:prSet presAssocID="{A617227F-DC65-4003-BE6C-66A4988F0A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78D8946-38CF-4922-9659-9BFFAD841CE4}" type="pres">
      <dgm:prSet presAssocID="{A617227F-DC65-4003-BE6C-66A4988F0AD5}" presName="spaceRect" presStyleCnt="0"/>
      <dgm:spPr/>
    </dgm:pt>
    <dgm:pt modelId="{D9FA6F06-7601-4D8A-81A6-8124D1A94BD9}" type="pres">
      <dgm:prSet presAssocID="{A617227F-DC65-4003-BE6C-66A4988F0AD5}" presName="textRect" presStyleLbl="revTx" presStyleIdx="0" presStyleCnt="3">
        <dgm:presLayoutVars>
          <dgm:chMax val="1"/>
          <dgm:chPref val="1"/>
        </dgm:presLayoutVars>
      </dgm:prSet>
      <dgm:spPr/>
    </dgm:pt>
    <dgm:pt modelId="{A357B496-0947-4BFA-88EF-2DBFDB94F169}" type="pres">
      <dgm:prSet presAssocID="{05D8B466-57F1-466B-AD48-176C1522EF89}" presName="sibTrans" presStyleCnt="0"/>
      <dgm:spPr/>
    </dgm:pt>
    <dgm:pt modelId="{9A796F9E-0420-4167-9386-4C7A8EC3C9EA}" type="pres">
      <dgm:prSet presAssocID="{81CC419F-D98E-4B9C-8672-812EB2816E26}" presName="compNode" presStyleCnt="0"/>
      <dgm:spPr/>
    </dgm:pt>
    <dgm:pt modelId="{388086DE-2B30-4E8E-B06E-7C39A3C68089}" type="pres">
      <dgm:prSet presAssocID="{81CC419F-D98E-4B9C-8672-812EB2816E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F47E97B1-C218-4EB6-BF71-AF4DA11EB089}" type="pres">
      <dgm:prSet presAssocID="{81CC419F-D98E-4B9C-8672-812EB2816E26}" presName="spaceRect" presStyleCnt="0"/>
      <dgm:spPr/>
    </dgm:pt>
    <dgm:pt modelId="{62AD4017-608A-4CD0-BE69-475FC52D45A4}" type="pres">
      <dgm:prSet presAssocID="{81CC419F-D98E-4B9C-8672-812EB2816E26}" presName="textRect" presStyleLbl="revTx" presStyleIdx="1" presStyleCnt="3">
        <dgm:presLayoutVars>
          <dgm:chMax val="1"/>
          <dgm:chPref val="1"/>
        </dgm:presLayoutVars>
      </dgm:prSet>
      <dgm:spPr/>
    </dgm:pt>
    <dgm:pt modelId="{62820748-D0CD-40F4-8C1C-3D304B5FD3FF}" type="pres">
      <dgm:prSet presAssocID="{AB64382F-3DCD-473B-9734-EA997BF1C1B7}" presName="sibTrans" presStyleCnt="0"/>
      <dgm:spPr/>
    </dgm:pt>
    <dgm:pt modelId="{299838B4-3D16-4F83-A4CB-18A9CA00D19B}" type="pres">
      <dgm:prSet presAssocID="{7B7DB57C-84DD-4FC1-9BC1-C3FBF6073C35}" presName="compNode" presStyleCnt="0"/>
      <dgm:spPr/>
    </dgm:pt>
    <dgm:pt modelId="{7C1E3E7D-981C-4415-B61F-3F067871D8E7}" type="pres">
      <dgm:prSet presAssocID="{7B7DB57C-84DD-4FC1-9BC1-C3FBF6073C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1DDD48-C715-4A32-A7EF-67927A9F556B}" type="pres">
      <dgm:prSet presAssocID="{7B7DB57C-84DD-4FC1-9BC1-C3FBF6073C35}" presName="spaceRect" presStyleCnt="0"/>
      <dgm:spPr/>
    </dgm:pt>
    <dgm:pt modelId="{7F15D402-76FC-4BD5-88C1-6F008C4A2125}" type="pres">
      <dgm:prSet presAssocID="{7B7DB57C-84DD-4FC1-9BC1-C3FBF6073C35}" presName="textRect" presStyleLbl="revTx" presStyleIdx="2" presStyleCnt="3" custScaleX="213962" custScaleY="103769">
        <dgm:presLayoutVars>
          <dgm:chMax val="1"/>
          <dgm:chPref val="1"/>
        </dgm:presLayoutVars>
      </dgm:prSet>
      <dgm:spPr/>
    </dgm:pt>
  </dgm:ptLst>
  <dgm:cxnLst>
    <dgm:cxn modelId="{67E1F607-2240-43FB-B70B-288C0AD73FC6}" srcId="{9DF6B116-B74F-467B-8884-FD86E1BA87F6}" destId="{81CC419F-D98E-4B9C-8672-812EB2816E26}" srcOrd="1" destOrd="0" parTransId="{DBB2A0D5-DB96-4D94-A252-FF4E68FEEB93}" sibTransId="{AB64382F-3DCD-473B-9734-EA997BF1C1B7}"/>
    <dgm:cxn modelId="{C3549713-D7D4-4C75-81CF-60F8902F2771}" type="presOf" srcId="{81CC419F-D98E-4B9C-8672-812EB2816E26}" destId="{62AD4017-608A-4CD0-BE69-475FC52D45A4}" srcOrd="0" destOrd="0" presId="urn:microsoft.com/office/officeart/2018/2/layout/IconLabelList"/>
    <dgm:cxn modelId="{52BA2175-D5FC-41BA-ACD1-B13683FE8430}" type="presOf" srcId="{7B7DB57C-84DD-4FC1-9BC1-C3FBF6073C35}" destId="{7F15D402-76FC-4BD5-88C1-6F008C4A2125}" srcOrd="0" destOrd="0" presId="urn:microsoft.com/office/officeart/2018/2/layout/IconLabelList"/>
    <dgm:cxn modelId="{5843C782-1DDD-403C-BBA9-2BED9FD40B23}" type="presOf" srcId="{A617227F-DC65-4003-BE6C-66A4988F0AD5}" destId="{D9FA6F06-7601-4D8A-81A6-8124D1A94BD9}" srcOrd="0" destOrd="0" presId="urn:microsoft.com/office/officeart/2018/2/layout/IconLabelList"/>
    <dgm:cxn modelId="{1F6873A5-1D7A-4990-8EC6-70D9C5FDCA78}" type="presOf" srcId="{9DF6B116-B74F-467B-8884-FD86E1BA87F6}" destId="{0A5BE4DE-06D3-43DA-97CE-C7F9A44D5903}" srcOrd="0" destOrd="0" presId="urn:microsoft.com/office/officeart/2018/2/layout/IconLabelList"/>
    <dgm:cxn modelId="{C86A94A5-DC8B-446A-BB96-9ECBF488D024}" srcId="{9DF6B116-B74F-467B-8884-FD86E1BA87F6}" destId="{7B7DB57C-84DD-4FC1-9BC1-C3FBF6073C35}" srcOrd="2" destOrd="0" parTransId="{2EDECB09-0896-4E28-BE4F-A0D0C33AF657}" sibTransId="{986F2A10-F4B4-40EA-A2CB-A8A43E673DB0}"/>
    <dgm:cxn modelId="{E0A028CF-3925-48E0-B892-0C3C2A3F70D7}" srcId="{9DF6B116-B74F-467B-8884-FD86E1BA87F6}" destId="{A617227F-DC65-4003-BE6C-66A4988F0AD5}" srcOrd="0" destOrd="0" parTransId="{2E9D3D5E-A271-4AEF-96F8-24265605124B}" sibTransId="{05D8B466-57F1-466B-AD48-176C1522EF89}"/>
    <dgm:cxn modelId="{86FB50EB-A17A-4E5C-9441-D80491D14EB0}" type="presParOf" srcId="{0A5BE4DE-06D3-43DA-97CE-C7F9A44D5903}" destId="{4B8E7C57-230C-47C5-8D74-D0EA21A9BD15}" srcOrd="0" destOrd="0" presId="urn:microsoft.com/office/officeart/2018/2/layout/IconLabelList"/>
    <dgm:cxn modelId="{53C98B5B-9045-4278-B145-0EEAB3D9A085}" type="presParOf" srcId="{4B8E7C57-230C-47C5-8D74-D0EA21A9BD15}" destId="{0C2382A8-AB85-4CA0-93C1-D218D2BEE6CB}" srcOrd="0" destOrd="0" presId="urn:microsoft.com/office/officeart/2018/2/layout/IconLabelList"/>
    <dgm:cxn modelId="{92C2369B-C514-4A3C-AA63-E508EEFDF1BD}" type="presParOf" srcId="{4B8E7C57-230C-47C5-8D74-D0EA21A9BD15}" destId="{678D8946-38CF-4922-9659-9BFFAD841CE4}" srcOrd="1" destOrd="0" presId="urn:microsoft.com/office/officeart/2018/2/layout/IconLabelList"/>
    <dgm:cxn modelId="{56C0E5F7-757B-432F-A8FF-22ACA6CCA4E1}" type="presParOf" srcId="{4B8E7C57-230C-47C5-8D74-D0EA21A9BD15}" destId="{D9FA6F06-7601-4D8A-81A6-8124D1A94BD9}" srcOrd="2" destOrd="0" presId="urn:microsoft.com/office/officeart/2018/2/layout/IconLabelList"/>
    <dgm:cxn modelId="{E0644789-1D32-4381-8393-94FF9A042B1C}" type="presParOf" srcId="{0A5BE4DE-06D3-43DA-97CE-C7F9A44D5903}" destId="{A357B496-0947-4BFA-88EF-2DBFDB94F169}" srcOrd="1" destOrd="0" presId="urn:microsoft.com/office/officeart/2018/2/layout/IconLabelList"/>
    <dgm:cxn modelId="{9B3D6012-6EF9-4822-AC45-8624D31B3478}" type="presParOf" srcId="{0A5BE4DE-06D3-43DA-97CE-C7F9A44D5903}" destId="{9A796F9E-0420-4167-9386-4C7A8EC3C9EA}" srcOrd="2" destOrd="0" presId="urn:microsoft.com/office/officeart/2018/2/layout/IconLabelList"/>
    <dgm:cxn modelId="{E6191503-425E-4C23-8D56-194E06B5D912}" type="presParOf" srcId="{9A796F9E-0420-4167-9386-4C7A8EC3C9EA}" destId="{388086DE-2B30-4E8E-B06E-7C39A3C68089}" srcOrd="0" destOrd="0" presId="urn:microsoft.com/office/officeart/2018/2/layout/IconLabelList"/>
    <dgm:cxn modelId="{5C5A11AE-D03A-422C-B96C-78FCB589E805}" type="presParOf" srcId="{9A796F9E-0420-4167-9386-4C7A8EC3C9EA}" destId="{F47E97B1-C218-4EB6-BF71-AF4DA11EB089}" srcOrd="1" destOrd="0" presId="urn:microsoft.com/office/officeart/2018/2/layout/IconLabelList"/>
    <dgm:cxn modelId="{F059C359-F14E-4639-95F5-246AF106823E}" type="presParOf" srcId="{9A796F9E-0420-4167-9386-4C7A8EC3C9EA}" destId="{62AD4017-608A-4CD0-BE69-475FC52D45A4}" srcOrd="2" destOrd="0" presId="urn:microsoft.com/office/officeart/2018/2/layout/IconLabelList"/>
    <dgm:cxn modelId="{67082293-03E8-46C8-93D7-ADA2FAC024C0}" type="presParOf" srcId="{0A5BE4DE-06D3-43DA-97CE-C7F9A44D5903}" destId="{62820748-D0CD-40F4-8C1C-3D304B5FD3FF}" srcOrd="3" destOrd="0" presId="urn:microsoft.com/office/officeart/2018/2/layout/IconLabelList"/>
    <dgm:cxn modelId="{AD34507D-4DD5-495C-B572-83097897B8F6}" type="presParOf" srcId="{0A5BE4DE-06D3-43DA-97CE-C7F9A44D5903}" destId="{299838B4-3D16-4F83-A4CB-18A9CA00D19B}" srcOrd="4" destOrd="0" presId="urn:microsoft.com/office/officeart/2018/2/layout/IconLabelList"/>
    <dgm:cxn modelId="{19A86933-F108-4C49-8DC3-A2C6AB696EA5}" type="presParOf" srcId="{299838B4-3D16-4F83-A4CB-18A9CA00D19B}" destId="{7C1E3E7D-981C-4415-B61F-3F067871D8E7}" srcOrd="0" destOrd="0" presId="urn:microsoft.com/office/officeart/2018/2/layout/IconLabelList"/>
    <dgm:cxn modelId="{9574EEB4-7C6A-4F5B-8E61-2897F50E6530}" type="presParOf" srcId="{299838B4-3D16-4F83-A4CB-18A9CA00D19B}" destId="{CD1DDD48-C715-4A32-A7EF-67927A9F556B}" srcOrd="1" destOrd="0" presId="urn:microsoft.com/office/officeart/2018/2/layout/IconLabelList"/>
    <dgm:cxn modelId="{7C447DF6-8AA3-4C3D-AECC-B07DEA60A51B}" type="presParOf" srcId="{299838B4-3D16-4F83-A4CB-18A9CA00D19B}" destId="{7F15D402-76FC-4BD5-88C1-6F008C4A21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1E4B0-06BC-4B4D-A732-771A8B3BC01E}">
      <dsp:nvSpPr>
        <dsp:cNvPr id="0" name=""/>
        <dsp:cNvSpPr/>
      </dsp:nvSpPr>
      <dsp:spPr>
        <a:xfrm>
          <a:off x="0" y="2041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0281-A5BD-4034-979E-25C9F7518D21}">
      <dsp:nvSpPr>
        <dsp:cNvPr id="0" name=""/>
        <dsp:cNvSpPr/>
      </dsp:nvSpPr>
      <dsp:spPr>
        <a:xfrm>
          <a:off x="313044" y="234885"/>
          <a:ext cx="569172" cy="569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0EC60-0DB2-4EE8-B657-D85822F3D271}">
      <dsp:nvSpPr>
        <dsp:cNvPr id="0" name=""/>
        <dsp:cNvSpPr/>
      </dsp:nvSpPr>
      <dsp:spPr>
        <a:xfrm>
          <a:off x="1195261" y="2041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Sensor Station </a:t>
          </a:r>
          <a:endParaRPr lang="en-US" sz="2200" kern="1200"/>
        </a:p>
      </dsp:txBody>
      <dsp:txXfrm>
        <a:off x="1195261" y="2041"/>
        <a:ext cx="4829299" cy="1034858"/>
      </dsp:txXfrm>
    </dsp:sp>
    <dsp:sp modelId="{0435DE0F-36C0-495F-907E-3A4FC7E21F37}">
      <dsp:nvSpPr>
        <dsp:cNvPr id="0" name=""/>
        <dsp:cNvSpPr/>
      </dsp:nvSpPr>
      <dsp:spPr>
        <a:xfrm>
          <a:off x="0" y="1295615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35AF-FDC2-482D-91EC-16E8672D9B31}">
      <dsp:nvSpPr>
        <dsp:cNvPr id="0" name=""/>
        <dsp:cNvSpPr/>
      </dsp:nvSpPr>
      <dsp:spPr>
        <a:xfrm>
          <a:off x="313044" y="1528458"/>
          <a:ext cx="569172" cy="569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F02F1-EE3B-451D-9055-1C106A964528}">
      <dsp:nvSpPr>
        <dsp:cNvPr id="0" name=""/>
        <dsp:cNvSpPr/>
      </dsp:nvSpPr>
      <dsp:spPr>
        <a:xfrm>
          <a:off x="1195261" y="1295615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Accesspoint</a:t>
          </a:r>
          <a:endParaRPr lang="en-US" sz="2200" kern="1200" dirty="0"/>
        </a:p>
      </dsp:txBody>
      <dsp:txXfrm>
        <a:off x="1195261" y="1295615"/>
        <a:ext cx="4829299" cy="1034858"/>
      </dsp:txXfrm>
    </dsp:sp>
    <dsp:sp modelId="{F233B582-8AC8-4D1B-9AF5-BCDD0011CD51}">
      <dsp:nvSpPr>
        <dsp:cNvPr id="0" name=""/>
        <dsp:cNvSpPr/>
      </dsp:nvSpPr>
      <dsp:spPr>
        <a:xfrm>
          <a:off x="0" y="2589188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B32D9-8463-4EDB-814C-2B582438D3EF}">
      <dsp:nvSpPr>
        <dsp:cNvPr id="0" name=""/>
        <dsp:cNvSpPr/>
      </dsp:nvSpPr>
      <dsp:spPr>
        <a:xfrm>
          <a:off x="313044" y="2822031"/>
          <a:ext cx="569172" cy="569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83F37-9A8E-4BE5-963F-EB1528BFFDC5}">
      <dsp:nvSpPr>
        <dsp:cNvPr id="0" name=""/>
        <dsp:cNvSpPr/>
      </dsp:nvSpPr>
      <dsp:spPr>
        <a:xfrm>
          <a:off x="1195261" y="2589188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Beckend Server</a:t>
          </a:r>
          <a:endParaRPr lang="en-US" sz="2200" kern="1200"/>
        </a:p>
      </dsp:txBody>
      <dsp:txXfrm>
        <a:off x="1195261" y="2589188"/>
        <a:ext cx="4829299" cy="1034858"/>
      </dsp:txXfrm>
    </dsp:sp>
    <dsp:sp modelId="{9A34C0FD-2F8D-4D10-919A-B84E82BF934C}">
      <dsp:nvSpPr>
        <dsp:cNvPr id="0" name=""/>
        <dsp:cNvSpPr/>
      </dsp:nvSpPr>
      <dsp:spPr>
        <a:xfrm>
          <a:off x="0" y="3882761"/>
          <a:ext cx="6024561" cy="10348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B129A-4BC2-4BDA-85BC-3D3DF9A2BE2E}">
      <dsp:nvSpPr>
        <dsp:cNvPr id="0" name=""/>
        <dsp:cNvSpPr/>
      </dsp:nvSpPr>
      <dsp:spPr>
        <a:xfrm>
          <a:off x="313044" y="4115604"/>
          <a:ext cx="569172" cy="5691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33EE6-D9FC-4450-931E-DF1D11D4B02A}">
      <dsp:nvSpPr>
        <dsp:cNvPr id="0" name=""/>
        <dsp:cNvSpPr/>
      </dsp:nvSpPr>
      <dsp:spPr>
        <a:xfrm>
          <a:off x="1195261" y="3882761"/>
          <a:ext cx="4829299" cy="1034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23" tIns="109523" rIns="109523" bIns="1095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Frontend Web Application</a:t>
          </a:r>
          <a:endParaRPr lang="en-US" sz="2200" kern="1200"/>
        </a:p>
      </dsp:txBody>
      <dsp:txXfrm>
        <a:off x="1195261" y="3882761"/>
        <a:ext cx="4829299" cy="103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8F38F-2D1B-4FD1-8FE3-0B07B877F80B}">
      <dsp:nvSpPr>
        <dsp:cNvPr id="0" name=""/>
        <dsp:cNvSpPr/>
      </dsp:nvSpPr>
      <dsp:spPr>
        <a:xfrm>
          <a:off x="0" y="879862"/>
          <a:ext cx="2552717" cy="1620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521FA-01D6-4E93-B9E1-13FC2596F6BA}">
      <dsp:nvSpPr>
        <dsp:cNvPr id="0" name=""/>
        <dsp:cNvSpPr/>
      </dsp:nvSpPr>
      <dsp:spPr>
        <a:xfrm>
          <a:off x="283635" y="1149316"/>
          <a:ext cx="2552717" cy="1620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Ausfallsicherheit</a:t>
          </a:r>
          <a:endParaRPr lang="en-US" sz="2700" kern="1200"/>
        </a:p>
      </dsp:txBody>
      <dsp:txXfrm>
        <a:off x="331112" y="1196793"/>
        <a:ext cx="2457763" cy="1526021"/>
      </dsp:txXfrm>
    </dsp:sp>
    <dsp:sp modelId="{BF8489BF-D21C-40A0-A404-60AF702CD564}">
      <dsp:nvSpPr>
        <dsp:cNvPr id="0" name=""/>
        <dsp:cNvSpPr/>
      </dsp:nvSpPr>
      <dsp:spPr>
        <a:xfrm>
          <a:off x="3119988" y="879862"/>
          <a:ext cx="2552717" cy="1620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C6A0E-06B4-457B-9AD3-89E89964177B}">
      <dsp:nvSpPr>
        <dsp:cNvPr id="0" name=""/>
        <dsp:cNvSpPr/>
      </dsp:nvSpPr>
      <dsp:spPr>
        <a:xfrm>
          <a:off x="3403623" y="1149316"/>
          <a:ext cx="2552717" cy="1620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Skalierbarkeit</a:t>
          </a:r>
          <a:endParaRPr lang="en-US" sz="2700" kern="1200"/>
        </a:p>
      </dsp:txBody>
      <dsp:txXfrm>
        <a:off x="3451100" y="1196793"/>
        <a:ext cx="2457763" cy="1526021"/>
      </dsp:txXfrm>
    </dsp:sp>
    <dsp:sp modelId="{55C74758-D730-45C3-BE6B-FB518E154ADD}">
      <dsp:nvSpPr>
        <dsp:cNvPr id="0" name=""/>
        <dsp:cNvSpPr/>
      </dsp:nvSpPr>
      <dsp:spPr>
        <a:xfrm>
          <a:off x="6239976" y="879862"/>
          <a:ext cx="2552717" cy="1620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00655-5DC5-4A91-A882-B076EF87256B}">
      <dsp:nvSpPr>
        <dsp:cNvPr id="0" name=""/>
        <dsp:cNvSpPr/>
      </dsp:nvSpPr>
      <dsp:spPr>
        <a:xfrm>
          <a:off x="6523611" y="1149316"/>
          <a:ext cx="2552717" cy="1620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Energieeffizienz</a:t>
          </a:r>
          <a:endParaRPr lang="en-US" sz="2700" kern="1200"/>
        </a:p>
      </dsp:txBody>
      <dsp:txXfrm>
        <a:off x="6571088" y="1196793"/>
        <a:ext cx="2457763" cy="1526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382A8-AB85-4CA0-93C1-D218D2BEE6CB}">
      <dsp:nvSpPr>
        <dsp:cNvPr id="0" name=""/>
        <dsp:cNvSpPr/>
      </dsp:nvSpPr>
      <dsp:spPr>
        <a:xfrm>
          <a:off x="1412133" y="211741"/>
          <a:ext cx="746718" cy="746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A6F06-7601-4D8A-81A6-8124D1A94BD9}">
      <dsp:nvSpPr>
        <dsp:cNvPr id="0" name=""/>
        <dsp:cNvSpPr/>
      </dsp:nvSpPr>
      <dsp:spPr>
        <a:xfrm>
          <a:off x="955805" y="1269678"/>
          <a:ext cx="1659374" cy="101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Sich nicht immer mit dem schon bekannten zufrieden geben</a:t>
          </a:r>
          <a:endParaRPr lang="en-US" sz="1800" kern="1200" dirty="0"/>
        </a:p>
      </dsp:txBody>
      <dsp:txXfrm>
        <a:off x="955805" y="1269678"/>
        <a:ext cx="1659374" cy="1016367"/>
      </dsp:txXfrm>
    </dsp:sp>
    <dsp:sp modelId="{388086DE-2B30-4E8E-B06E-7C39A3C68089}">
      <dsp:nvSpPr>
        <dsp:cNvPr id="0" name=""/>
        <dsp:cNvSpPr/>
      </dsp:nvSpPr>
      <dsp:spPr>
        <a:xfrm>
          <a:off x="3361899" y="211741"/>
          <a:ext cx="746718" cy="746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D4017-608A-4CD0-BE69-475FC52D45A4}">
      <dsp:nvSpPr>
        <dsp:cNvPr id="0" name=""/>
        <dsp:cNvSpPr/>
      </dsp:nvSpPr>
      <dsp:spPr>
        <a:xfrm>
          <a:off x="2905571" y="1269678"/>
          <a:ext cx="1659374" cy="101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Wenn jemand sagt es ist viel Aufwand sollte man ihm glauben</a:t>
          </a:r>
          <a:endParaRPr lang="en-US" sz="1800" kern="1200" dirty="0"/>
        </a:p>
      </dsp:txBody>
      <dsp:txXfrm>
        <a:off x="2905571" y="1269678"/>
        <a:ext cx="1659374" cy="1016367"/>
      </dsp:txXfrm>
    </dsp:sp>
    <dsp:sp modelId="{7C1E3E7D-981C-4415-B61F-3F067871D8E7}">
      <dsp:nvSpPr>
        <dsp:cNvPr id="0" name=""/>
        <dsp:cNvSpPr/>
      </dsp:nvSpPr>
      <dsp:spPr>
        <a:xfrm>
          <a:off x="2387016" y="2700889"/>
          <a:ext cx="746718" cy="746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5D402-76FC-4BD5-88C1-6F008C4A2125}">
      <dsp:nvSpPr>
        <dsp:cNvPr id="0" name=""/>
        <dsp:cNvSpPr/>
      </dsp:nvSpPr>
      <dsp:spPr>
        <a:xfrm>
          <a:off x="985160" y="3739673"/>
          <a:ext cx="3550431" cy="105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Verständnis der Interaktion zwischen verschiedene Kombination von Hardware und Software</a:t>
          </a:r>
          <a:endParaRPr lang="en-US" sz="1800" kern="1200" dirty="0"/>
        </a:p>
      </dsp:txBody>
      <dsp:txXfrm>
        <a:off x="985160" y="3739673"/>
        <a:ext cx="3550431" cy="1054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1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2195A83-AA4F-FE4B-AFEA-5A5576C39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oss section of young plant and roots">
            <a:extLst>
              <a:ext uri="{FF2B5EF4-FFF2-40B4-BE49-F238E27FC236}">
                <a16:creationId xmlns:a16="http://schemas.microsoft.com/office/drawing/2014/main" id="{7E280F97-4B3E-F61F-13D3-370C5E2E2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5" b="1533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8779CC-EF6A-1195-CB3F-C2DEDF055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de-DE" sz="4000"/>
              <a:t>Plant Health Project</a:t>
            </a:r>
            <a:endParaRPr lang="LID4096" sz="40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87B681-59F3-7A7B-6272-9E512E2C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1300"/>
              <a:t>Matthias Ebner, Paul </a:t>
            </a:r>
            <a:r>
              <a:rPr lang="de-DE" sz="1300" err="1"/>
              <a:t>Prünster</a:t>
            </a:r>
            <a:r>
              <a:rPr lang="de-DE" sz="1300"/>
              <a:t> Luca </a:t>
            </a:r>
            <a:r>
              <a:rPr lang="de-DE" sz="1300" err="1"/>
              <a:t>Maahs</a:t>
            </a:r>
            <a:r>
              <a:rPr lang="de-DE" sz="1300"/>
              <a:t>, Luca Kemenater, Albert Neuner</a:t>
            </a:r>
            <a:endParaRPr lang="LID4096" sz="130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8826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B506E7-ABD8-3247-919C-E175542D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DFCD30-ABE3-137D-979A-0053273C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5523754" cy="1507398"/>
          </a:xfrm>
        </p:spPr>
        <p:txBody>
          <a:bodyPr anchor="ctr">
            <a:normAutofit/>
          </a:bodyPr>
          <a:lstStyle/>
          <a:p>
            <a:r>
              <a:rPr lang="en-US"/>
              <a:t>Live Demo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416C4-FB70-EEDF-ECC8-A802FD15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87" y="2844800"/>
            <a:ext cx="5523754" cy="3053170"/>
          </a:xfrm>
        </p:spPr>
        <p:txBody>
          <a:bodyPr anchor="t">
            <a:normAutofit/>
          </a:bodyPr>
          <a:lstStyle/>
          <a:p>
            <a:r>
              <a:rPr lang="de-DE" dirty="0"/>
              <a:t>User Interface and Aufbau</a:t>
            </a:r>
          </a:p>
          <a:p>
            <a:r>
              <a:rPr lang="de-DE" dirty="0"/>
              <a:t>Design Wahl</a:t>
            </a:r>
          </a:p>
          <a:p>
            <a:r>
              <a:rPr lang="de-DE" dirty="0"/>
              <a:t>Highlights</a:t>
            </a:r>
          </a:p>
          <a:p>
            <a:endParaRPr lang="de-DE" dirty="0"/>
          </a:p>
          <a:p>
            <a:endParaRPr lang="LID4096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208933-0228-467B-9AE1-0A3227F5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8922" y="1296427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37">
            <a:extLst>
              <a:ext uri="{FF2B5EF4-FFF2-40B4-BE49-F238E27FC236}">
                <a16:creationId xmlns:a16="http://schemas.microsoft.com/office/drawing/2014/main" id="{27DB7ADC-3567-214C-BEBE-57A5D6A89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1063" y="1366978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áfico 8" descr="Smart Phone">
            <a:extLst>
              <a:ext uri="{FF2B5EF4-FFF2-40B4-BE49-F238E27FC236}">
                <a16:creationId xmlns:a16="http://schemas.microsoft.com/office/drawing/2014/main" id="{96615EC1-6D60-8902-5117-890FB062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2865" y="2336834"/>
            <a:ext cx="2184332" cy="2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5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BFA967-E7EC-0D8F-CC2C-28C7A3B5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de-DE"/>
              <a:t>Software Architektur</a:t>
            </a:r>
            <a:endParaRPr lang="LID4096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82FE4F8A-FA67-F528-181D-2A4A25B66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997802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55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F1A380-6089-BB41-8F3A-4DC5336F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9BF134-BC74-3B80-6FCB-D262A17A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91885"/>
            <a:ext cx="5143500" cy="25544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4400" dirty="0"/>
              <a:t>Technologien</a:t>
            </a:r>
          </a:p>
        </p:txBody>
      </p:sp>
      <p:pic>
        <p:nvPicPr>
          <p:cNvPr id="11" name="Grafik 10" descr="Ein Bild, das Grafiken, Logo, Schrift, Design enthält.&#10;&#10;Automatisch generierte Beschreibung">
            <a:extLst>
              <a:ext uri="{FF2B5EF4-FFF2-40B4-BE49-F238E27FC236}">
                <a16:creationId xmlns:a16="http://schemas.microsoft.com/office/drawing/2014/main" id="{552CF03C-46B0-88FE-798E-D29FBAF2F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49" y="2052224"/>
            <a:ext cx="1559557" cy="1559557"/>
          </a:xfrm>
          <a:prstGeom prst="rect">
            <a:avLst/>
          </a:prstGeom>
        </p:spPr>
      </p:pic>
      <p:pic>
        <p:nvPicPr>
          <p:cNvPr id="5" name="Inhaltsplatzhalter 4" descr="Ein Bild, das Clipart, Grafiken, Logo, Design enthält.&#10;&#10;Automatisch generierte Beschreibung">
            <a:extLst>
              <a:ext uri="{FF2B5EF4-FFF2-40B4-BE49-F238E27FC236}">
                <a16:creationId xmlns:a16="http://schemas.microsoft.com/office/drawing/2014/main" id="{C20AB961-9547-4AA8-5447-BABB83723CD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/>
        </p:blipFill>
        <p:spPr>
          <a:xfrm>
            <a:off x="9197052" y="2379583"/>
            <a:ext cx="1559557" cy="1231426"/>
          </a:xfrm>
          <a:prstGeom prst="rect">
            <a:avLst/>
          </a:prstGeom>
        </p:spPr>
      </p:pic>
      <p:pic>
        <p:nvPicPr>
          <p:cNvPr id="7" name="Grafik 6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DE06341A-FF77-783C-0871-438EE68CA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91" y="3824272"/>
            <a:ext cx="1559557" cy="877250"/>
          </a:xfrm>
          <a:prstGeom prst="rect">
            <a:avLst/>
          </a:prstGeom>
        </p:spPr>
      </p:pic>
      <p:pic>
        <p:nvPicPr>
          <p:cNvPr id="9" name="Grafik 8" descr="Ein Bild, das Grafiken, Schrift, Logo, Grafikdesign enthält.&#10;&#10;Automatisch generierte Beschreibung">
            <a:extLst>
              <a:ext uri="{FF2B5EF4-FFF2-40B4-BE49-F238E27FC236}">
                <a16:creationId xmlns:a16="http://schemas.microsoft.com/office/drawing/2014/main" id="{0CAE8E52-ED77-A003-DF27-71D7C2FB3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49" y="4914013"/>
            <a:ext cx="1559557" cy="77977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17C82BA-B31E-489C-9E34-F04CE4526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2659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fik 20" descr="Ein Bild, das Grafiken, Kreis, Symbol, Screenshot enthält.&#10;&#10;Automatisch generierte Beschreibung">
            <a:extLst>
              <a:ext uri="{FF2B5EF4-FFF2-40B4-BE49-F238E27FC236}">
                <a16:creationId xmlns:a16="http://schemas.microsoft.com/office/drawing/2014/main" id="{3342BB96-BD30-5AC4-7516-B35DDE894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16" y="3858492"/>
            <a:ext cx="1499831" cy="16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8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F57825D-8E27-F741-BB30-77B51E11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E88F42-C39A-C7EE-A519-3BF0C532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9" y="960120"/>
            <a:ext cx="5132991" cy="1507398"/>
          </a:xfrm>
        </p:spPr>
        <p:txBody>
          <a:bodyPr anchor="ctr">
            <a:normAutofit/>
          </a:bodyPr>
          <a:lstStyle/>
          <a:p>
            <a:r>
              <a:rPr lang="de-DE"/>
              <a:t>Projektmanagement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9F582-8303-D352-5DA1-7462083B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09" y="2844800"/>
            <a:ext cx="5132991" cy="3060700"/>
          </a:xfrm>
        </p:spPr>
        <p:txBody>
          <a:bodyPr>
            <a:normAutofit/>
          </a:bodyPr>
          <a:lstStyle/>
          <a:p>
            <a:r>
              <a:rPr lang="de-DE" dirty="0"/>
              <a:t>Treffen Online und Persönlich</a:t>
            </a:r>
          </a:p>
          <a:p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Team Teilung auf Komponenten des Projektes</a:t>
            </a:r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BFE0876F-3684-9542-BE96-0F5B20466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4477" y="0"/>
            <a:ext cx="3047936" cy="3773626"/>
          </a:xfrm>
          <a:custGeom>
            <a:avLst/>
            <a:gdLst>
              <a:gd name="connsiteX0" fmla="*/ 0 w 3047936"/>
              <a:gd name="connsiteY0" fmla="*/ 0 h 3773626"/>
              <a:gd name="connsiteX1" fmla="*/ 3047936 w 3047936"/>
              <a:gd name="connsiteY1" fmla="*/ 0 h 3773626"/>
              <a:gd name="connsiteX2" fmla="*/ 3047936 w 3047936"/>
              <a:gd name="connsiteY2" fmla="*/ 2315480 h 3773626"/>
              <a:gd name="connsiteX3" fmla="*/ 2649870 w 3047936"/>
              <a:gd name="connsiteY3" fmla="*/ 3164756 h 3773626"/>
              <a:gd name="connsiteX4" fmla="*/ 1660164 w 3047936"/>
              <a:gd name="connsiteY4" fmla="*/ 3656406 h 3773626"/>
              <a:gd name="connsiteX5" fmla="*/ 1521470 w 3047936"/>
              <a:gd name="connsiteY5" fmla="*/ 3773626 h 3773626"/>
              <a:gd name="connsiteX6" fmla="*/ 1387771 w 3047936"/>
              <a:gd name="connsiteY6" fmla="*/ 3656406 h 3773626"/>
              <a:gd name="connsiteX7" fmla="*/ 398065 w 3047936"/>
              <a:gd name="connsiteY7" fmla="*/ 3164756 h 3773626"/>
              <a:gd name="connsiteX8" fmla="*/ 0 w 3047936"/>
              <a:gd name="connsiteY8" fmla="*/ 231548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7936" h="3773626">
                <a:moveTo>
                  <a:pt x="0" y="0"/>
                </a:moveTo>
                <a:lnTo>
                  <a:pt x="3047936" y="0"/>
                </a:lnTo>
                <a:lnTo>
                  <a:pt x="3047936" y="2315480"/>
                </a:lnTo>
                <a:cubicBezTo>
                  <a:pt x="3047936" y="2753935"/>
                  <a:pt x="2923541" y="2973396"/>
                  <a:pt x="2649870" y="3164756"/>
                </a:cubicBezTo>
                <a:cubicBezTo>
                  <a:pt x="2365260" y="3329648"/>
                  <a:pt x="1991682" y="3400216"/>
                  <a:pt x="1660164" y="3656406"/>
                </a:cubicBezTo>
                <a:lnTo>
                  <a:pt x="1521470" y="3773626"/>
                </a:lnTo>
                <a:lnTo>
                  <a:pt x="1387771" y="3656406"/>
                </a:lnTo>
                <a:cubicBezTo>
                  <a:pt x="1056252" y="3400216"/>
                  <a:pt x="682674" y="3329648"/>
                  <a:pt x="398065" y="3164756"/>
                </a:cubicBezTo>
                <a:cubicBezTo>
                  <a:pt x="124394" y="2973396"/>
                  <a:pt x="0" y="2753935"/>
                  <a:pt x="0" y="23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AE63E117-E243-EAAD-05F5-E343148E2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89" y="747511"/>
            <a:ext cx="1328229" cy="1328229"/>
          </a:xfrm>
          <a:prstGeom prst="rect">
            <a:avLst/>
          </a:prstGeom>
        </p:spPr>
      </p:pic>
      <p:sp>
        <p:nvSpPr>
          <p:cNvPr id="17" name="Freeform 25">
            <a:extLst>
              <a:ext uri="{FF2B5EF4-FFF2-40B4-BE49-F238E27FC236}">
                <a16:creationId xmlns:a16="http://schemas.microsoft.com/office/drawing/2014/main" id="{1C790CCF-160E-D54B-8E48-E6AC86C3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217579" y="3099937"/>
            <a:ext cx="3047936" cy="3757056"/>
          </a:xfrm>
          <a:custGeom>
            <a:avLst/>
            <a:gdLst>
              <a:gd name="connsiteX0" fmla="*/ 0 w 3047936"/>
              <a:gd name="connsiteY0" fmla="*/ 0 h 3773626"/>
              <a:gd name="connsiteX1" fmla="*/ 3047936 w 3047936"/>
              <a:gd name="connsiteY1" fmla="*/ 0 h 3773626"/>
              <a:gd name="connsiteX2" fmla="*/ 3047936 w 3047936"/>
              <a:gd name="connsiteY2" fmla="*/ 2315480 h 3773626"/>
              <a:gd name="connsiteX3" fmla="*/ 2649870 w 3047936"/>
              <a:gd name="connsiteY3" fmla="*/ 3164756 h 3773626"/>
              <a:gd name="connsiteX4" fmla="*/ 1660164 w 3047936"/>
              <a:gd name="connsiteY4" fmla="*/ 3656406 h 3773626"/>
              <a:gd name="connsiteX5" fmla="*/ 1521470 w 3047936"/>
              <a:gd name="connsiteY5" fmla="*/ 3773626 h 3773626"/>
              <a:gd name="connsiteX6" fmla="*/ 1387771 w 3047936"/>
              <a:gd name="connsiteY6" fmla="*/ 3656406 h 3773626"/>
              <a:gd name="connsiteX7" fmla="*/ 398065 w 3047936"/>
              <a:gd name="connsiteY7" fmla="*/ 3164756 h 3773626"/>
              <a:gd name="connsiteX8" fmla="*/ 0 w 3047936"/>
              <a:gd name="connsiteY8" fmla="*/ 231548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7936" h="3773626">
                <a:moveTo>
                  <a:pt x="0" y="0"/>
                </a:moveTo>
                <a:lnTo>
                  <a:pt x="3047936" y="0"/>
                </a:lnTo>
                <a:lnTo>
                  <a:pt x="3047936" y="2315480"/>
                </a:lnTo>
                <a:cubicBezTo>
                  <a:pt x="3047936" y="2753935"/>
                  <a:pt x="2923541" y="2973396"/>
                  <a:pt x="2649870" y="3164756"/>
                </a:cubicBezTo>
                <a:cubicBezTo>
                  <a:pt x="2365260" y="3329648"/>
                  <a:pt x="1991682" y="3400216"/>
                  <a:pt x="1660164" y="3656406"/>
                </a:cubicBezTo>
                <a:lnTo>
                  <a:pt x="1521470" y="3773626"/>
                </a:lnTo>
                <a:lnTo>
                  <a:pt x="1387771" y="3656406"/>
                </a:lnTo>
                <a:cubicBezTo>
                  <a:pt x="1056252" y="3400216"/>
                  <a:pt x="682674" y="3329648"/>
                  <a:pt x="398065" y="3164756"/>
                </a:cubicBezTo>
                <a:cubicBezTo>
                  <a:pt x="124394" y="2973396"/>
                  <a:pt x="0" y="2753935"/>
                  <a:pt x="0" y="23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AD693D4-ED49-41BF-843E-43B09DBBA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499" y="0"/>
            <a:ext cx="3152474" cy="3837982"/>
          </a:xfrm>
          <a:custGeom>
            <a:avLst/>
            <a:gdLst>
              <a:gd name="connsiteX0" fmla="*/ 0 w 3152219"/>
              <a:gd name="connsiteY0" fmla="*/ 0 h 3837982"/>
              <a:gd name="connsiteX1" fmla="*/ 3152219 w 3152219"/>
              <a:gd name="connsiteY1" fmla="*/ 0 h 3837982"/>
              <a:gd name="connsiteX2" fmla="*/ 3152219 w 3152219"/>
              <a:gd name="connsiteY2" fmla="*/ 2329946 h 3837982"/>
              <a:gd name="connsiteX3" fmla="*/ 2740534 w 3152219"/>
              <a:gd name="connsiteY3" fmla="*/ 3208280 h 3837982"/>
              <a:gd name="connsiteX4" fmla="*/ 1716965 w 3152219"/>
              <a:gd name="connsiteY4" fmla="*/ 3716751 h 3837982"/>
              <a:gd name="connsiteX5" fmla="*/ 1573526 w 3152219"/>
              <a:gd name="connsiteY5" fmla="*/ 3837982 h 3837982"/>
              <a:gd name="connsiteX6" fmla="*/ 1435253 w 3152219"/>
              <a:gd name="connsiteY6" fmla="*/ 3716751 h 3837982"/>
              <a:gd name="connsiteX7" fmla="*/ 411685 w 3152219"/>
              <a:gd name="connsiteY7" fmla="*/ 3208280 h 3837982"/>
              <a:gd name="connsiteX8" fmla="*/ 0 w 3152219"/>
              <a:gd name="connsiteY8" fmla="*/ 2329946 h 3837982"/>
              <a:gd name="connsiteX0" fmla="*/ 0 w 3152219"/>
              <a:gd name="connsiteY0" fmla="*/ 0 h 3837982"/>
              <a:gd name="connsiteX1" fmla="*/ 3152219 w 3152219"/>
              <a:gd name="connsiteY1" fmla="*/ 0 h 3837982"/>
              <a:gd name="connsiteX2" fmla="*/ 3152219 w 3152219"/>
              <a:gd name="connsiteY2" fmla="*/ 2329946 h 3837982"/>
              <a:gd name="connsiteX3" fmla="*/ 2740534 w 3152219"/>
              <a:gd name="connsiteY3" fmla="*/ 3208280 h 3837982"/>
              <a:gd name="connsiteX4" fmla="*/ 1716965 w 3152219"/>
              <a:gd name="connsiteY4" fmla="*/ 3716751 h 3837982"/>
              <a:gd name="connsiteX5" fmla="*/ 1573526 w 3152219"/>
              <a:gd name="connsiteY5" fmla="*/ 3837982 h 3837982"/>
              <a:gd name="connsiteX6" fmla="*/ 1435253 w 3152219"/>
              <a:gd name="connsiteY6" fmla="*/ 3716751 h 3837982"/>
              <a:gd name="connsiteX7" fmla="*/ 411685 w 3152219"/>
              <a:gd name="connsiteY7" fmla="*/ 3208280 h 3837982"/>
              <a:gd name="connsiteX8" fmla="*/ 0 w 3152219"/>
              <a:gd name="connsiteY8" fmla="*/ 2329946 h 3837982"/>
              <a:gd name="connsiteX9" fmla="*/ 91440 w 3152219"/>
              <a:gd name="connsiteY9" fmla="*/ 91440 h 3837982"/>
              <a:gd name="connsiteX0" fmla="*/ 5349 w 3157568"/>
              <a:gd name="connsiteY0" fmla="*/ 0 h 3837982"/>
              <a:gd name="connsiteX1" fmla="*/ 3157568 w 3157568"/>
              <a:gd name="connsiteY1" fmla="*/ 0 h 3837982"/>
              <a:gd name="connsiteX2" fmla="*/ 3157568 w 3157568"/>
              <a:gd name="connsiteY2" fmla="*/ 2329946 h 3837982"/>
              <a:gd name="connsiteX3" fmla="*/ 2745883 w 3157568"/>
              <a:gd name="connsiteY3" fmla="*/ 3208280 h 3837982"/>
              <a:gd name="connsiteX4" fmla="*/ 1722314 w 3157568"/>
              <a:gd name="connsiteY4" fmla="*/ 3716751 h 3837982"/>
              <a:gd name="connsiteX5" fmla="*/ 1578875 w 3157568"/>
              <a:gd name="connsiteY5" fmla="*/ 3837982 h 3837982"/>
              <a:gd name="connsiteX6" fmla="*/ 1440602 w 3157568"/>
              <a:gd name="connsiteY6" fmla="*/ 3716751 h 3837982"/>
              <a:gd name="connsiteX7" fmla="*/ 417034 w 3157568"/>
              <a:gd name="connsiteY7" fmla="*/ 3208280 h 3837982"/>
              <a:gd name="connsiteX8" fmla="*/ 5349 w 3157568"/>
              <a:gd name="connsiteY8" fmla="*/ 2329946 h 3837982"/>
              <a:gd name="connsiteX9" fmla="*/ 0 w 3157568"/>
              <a:gd name="connsiteY9" fmla="*/ 4839 h 3837982"/>
              <a:gd name="connsiteX0" fmla="*/ 255 w 3152474"/>
              <a:gd name="connsiteY0" fmla="*/ 0 h 3837982"/>
              <a:gd name="connsiteX1" fmla="*/ 3152474 w 3152474"/>
              <a:gd name="connsiteY1" fmla="*/ 0 h 3837982"/>
              <a:gd name="connsiteX2" fmla="*/ 3152474 w 3152474"/>
              <a:gd name="connsiteY2" fmla="*/ 2329946 h 3837982"/>
              <a:gd name="connsiteX3" fmla="*/ 2740789 w 3152474"/>
              <a:gd name="connsiteY3" fmla="*/ 3208280 h 3837982"/>
              <a:gd name="connsiteX4" fmla="*/ 1717220 w 3152474"/>
              <a:gd name="connsiteY4" fmla="*/ 3716751 h 3837982"/>
              <a:gd name="connsiteX5" fmla="*/ 1573781 w 3152474"/>
              <a:gd name="connsiteY5" fmla="*/ 3837982 h 3837982"/>
              <a:gd name="connsiteX6" fmla="*/ 1435508 w 3152474"/>
              <a:gd name="connsiteY6" fmla="*/ 3716751 h 3837982"/>
              <a:gd name="connsiteX7" fmla="*/ 411940 w 3152474"/>
              <a:gd name="connsiteY7" fmla="*/ 3208280 h 3837982"/>
              <a:gd name="connsiteX8" fmla="*/ 255 w 3152474"/>
              <a:gd name="connsiteY8" fmla="*/ 2329946 h 3837982"/>
              <a:gd name="connsiteX9" fmla="*/ 0 w 3152474"/>
              <a:gd name="connsiteY9" fmla="*/ 35404 h 3837982"/>
              <a:gd name="connsiteX0" fmla="*/ 3152474 w 3152474"/>
              <a:gd name="connsiteY0" fmla="*/ 0 h 3837982"/>
              <a:gd name="connsiteX1" fmla="*/ 3152474 w 3152474"/>
              <a:gd name="connsiteY1" fmla="*/ 2329946 h 3837982"/>
              <a:gd name="connsiteX2" fmla="*/ 2740789 w 3152474"/>
              <a:gd name="connsiteY2" fmla="*/ 3208280 h 3837982"/>
              <a:gd name="connsiteX3" fmla="*/ 1717220 w 3152474"/>
              <a:gd name="connsiteY3" fmla="*/ 3716751 h 3837982"/>
              <a:gd name="connsiteX4" fmla="*/ 1573781 w 3152474"/>
              <a:gd name="connsiteY4" fmla="*/ 3837982 h 3837982"/>
              <a:gd name="connsiteX5" fmla="*/ 1435508 w 3152474"/>
              <a:gd name="connsiteY5" fmla="*/ 3716751 h 3837982"/>
              <a:gd name="connsiteX6" fmla="*/ 411940 w 3152474"/>
              <a:gd name="connsiteY6" fmla="*/ 3208280 h 3837982"/>
              <a:gd name="connsiteX7" fmla="*/ 255 w 3152474"/>
              <a:gd name="connsiteY7" fmla="*/ 2329946 h 3837982"/>
              <a:gd name="connsiteX8" fmla="*/ 0 w 3152474"/>
              <a:gd name="connsiteY8" fmla="*/ 35404 h 3837982"/>
              <a:gd name="connsiteX0" fmla="*/ 3152474 w 3152474"/>
              <a:gd name="connsiteY0" fmla="*/ 0 h 3837982"/>
              <a:gd name="connsiteX1" fmla="*/ 3152474 w 3152474"/>
              <a:gd name="connsiteY1" fmla="*/ 2329946 h 3837982"/>
              <a:gd name="connsiteX2" fmla="*/ 2740789 w 3152474"/>
              <a:gd name="connsiteY2" fmla="*/ 3208280 h 3837982"/>
              <a:gd name="connsiteX3" fmla="*/ 1717220 w 3152474"/>
              <a:gd name="connsiteY3" fmla="*/ 3716751 h 3837982"/>
              <a:gd name="connsiteX4" fmla="*/ 1573781 w 3152474"/>
              <a:gd name="connsiteY4" fmla="*/ 3837982 h 3837982"/>
              <a:gd name="connsiteX5" fmla="*/ 1435508 w 3152474"/>
              <a:gd name="connsiteY5" fmla="*/ 3716751 h 3837982"/>
              <a:gd name="connsiteX6" fmla="*/ 411940 w 3152474"/>
              <a:gd name="connsiteY6" fmla="*/ 3208280 h 3837982"/>
              <a:gd name="connsiteX7" fmla="*/ 255 w 3152474"/>
              <a:gd name="connsiteY7" fmla="*/ 2329946 h 3837982"/>
              <a:gd name="connsiteX8" fmla="*/ 0 w 3152474"/>
              <a:gd name="connsiteY8" fmla="*/ 4839 h 38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474" h="3837982">
                <a:moveTo>
                  <a:pt x="3152474" y="0"/>
                </a:moveTo>
                <a:lnTo>
                  <a:pt x="3152474" y="2329946"/>
                </a:lnTo>
                <a:cubicBezTo>
                  <a:pt x="3152474" y="2783403"/>
                  <a:pt x="3023823" y="3010372"/>
                  <a:pt x="2740789" y="3208280"/>
                </a:cubicBezTo>
                <a:cubicBezTo>
                  <a:pt x="2446441" y="3378814"/>
                  <a:pt x="2060081" y="3451796"/>
                  <a:pt x="1717220" y="3716751"/>
                </a:cubicBezTo>
                <a:lnTo>
                  <a:pt x="1573781" y="3837982"/>
                </a:lnTo>
                <a:lnTo>
                  <a:pt x="1435508" y="3716751"/>
                </a:lnTo>
                <a:cubicBezTo>
                  <a:pt x="1092646" y="3451796"/>
                  <a:pt x="706286" y="3378814"/>
                  <a:pt x="411940" y="3208280"/>
                </a:cubicBezTo>
                <a:cubicBezTo>
                  <a:pt x="128905" y="3010372"/>
                  <a:pt x="255" y="2783403"/>
                  <a:pt x="255" y="2329946"/>
                </a:cubicBezTo>
                <a:cubicBezTo>
                  <a:pt x="255" y="1553297"/>
                  <a:pt x="0" y="4839"/>
                  <a:pt x="0" y="483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 descr="Ein Bild, das Cartoon, Clipart enthält.&#10;&#10;Automatisch generierte Beschreibung">
            <a:extLst>
              <a:ext uri="{FF2B5EF4-FFF2-40B4-BE49-F238E27FC236}">
                <a16:creationId xmlns:a16="http://schemas.microsoft.com/office/drawing/2014/main" id="{9F31BC45-F129-57F2-32AB-FA8A5B816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35" y="4628418"/>
            <a:ext cx="2904580" cy="1270753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BD717D-C78B-4563-834F-8AC2FA831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38" y="3033562"/>
            <a:ext cx="3152219" cy="3823431"/>
          </a:xfrm>
          <a:custGeom>
            <a:avLst/>
            <a:gdLst>
              <a:gd name="connsiteX0" fmla="*/ 1573526 w 3152219"/>
              <a:gd name="connsiteY0" fmla="*/ 0 h 3823431"/>
              <a:gd name="connsiteX1" fmla="*/ 1716965 w 3152219"/>
              <a:gd name="connsiteY1" fmla="*/ 121231 h 3823431"/>
              <a:gd name="connsiteX2" fmla="*/ 2740534 w 3152219"/>
              <a:gd name="connsiteY2" fmla="*/ 629702 h 3823431"/>
              <a:gd name="connsiteX3" fmla="*/ 3152219 w 3152219"/>
              <a:gd name="connsiteY3" fmla="*/ 1508036 h 3823431"/>
              <a:gd name="connsiteX4" fmla="*/ 3152219 w 3152219"/>
              <a:gd name="connsiteY4" fmla="*/ 3823431 h 3823431"/>
              <a:gd name="connsiteX5" fmla="*/ 0 w 3152219"/>
              <a:gd name="connsiteY5" fmla="*/ 3823431 h 3823431"/>
              <a:gd name="connsiteX6" fmla="*/ 0 w 3152219"/>
              <a:gd name="connsiteY6" fmla="*/ 1508036 h 3823431"/>
              <a:gd name="connsiteX7" fmla="*/ 411685 w 3152219"/>
              <a:gd name="connsiteY7" fmla="*/ 629702 h 3823431"/>
              <a:gd name="connsiteX8" fmla="*/ 1435253 w 3152219"/>
              <a:gd name="connsiteY8" fmla="*/ 121231 h 3823431"/>
              <a:gd name="connsiteX0" fmla="*/ 0 w 3152219"/>
              <a:gd name="connsiteY0" fmla="*/ 3823431 h 3914871"/>
              <a:gd name="connsiteX1" fmla="*/ 0 w 3152219"/>
              <a:gd name="connsiteY1" fmla="*/ 1508036 h 3914871"/>
              <a:gd name="connsiteX2" fmla="*/ 411685 w 3152219"/>
              <a:gd name="connsiteY2" fmla="*/ 629702 h 3914871"/>
              <a:gd name="connsiteX3" fmla="*/ 1435253 w 3152219"/>
              <a:gd name="connsiteY3" fmla="*/ 121231 h 3914871"/>
              <a:gd name="connsiteX4" fmla="*/ 1573526 w 3152219"/>
              <a:gd name="connsiteY4" fmla="*/ 0 h 3914871"/>
              <a:gd name="connsiteX5" fmla="*/ 1716965 w 3152219"/>
              <a:gd name="connsiteY5" fmla="*/ 121231 h 3914871"/>
              <a:gd name="connsiteX6" fmla="*/ 2740534 w 3152219"/>
              <a:gd name="connsiteY6" fmla="*/ 629702 h 3914871"/>
              <a:gd name="connsiteX7" fmla="*/ 3152219 w 3152219"/>
              <a:gd name="connsiteY7" fmla="*/ 1508036 h 3914871"/>
              <a:gd name="connsiteX8" fmla="*/ 3152219 w 3152219"/>
              <a:gd name="connsiteY8" fmla="*/ 3823431 h 3914871"/>
              <a:gd name="connsiteX9" fmla="*/ 91440 w 3152219"/>
              <a:gd name="connsiteY9" fmla="*/ 3914871 h 3914871"/>
              <a:gd name="connsiteX0" fmla="*/ 0 w 3152219"/>
              <a:gd name="connsiteY0" fmla="*/ 3823431 h 3823431"/>
              <a:gd name="connsiteX1" fmla="*/ 0 w 3152219"/>
              <a:gd name="connsiteY1" fmla="*/ 1508036 h 3823431"/>
              <a:gd name="connsiteX2" fmla="*/ 411685 w 3152219"/>
              <a:gd name="connsiteY2" fmla="*/ 629702 h 3823431"/>
              <a:gd name="connsiteX3" fmla="*/ 1435253 w 3152219"/>
              <a:gd name="connsiteY3" fmla="*/ 121231 h 3823431"/>
              <a:gd name="connsiteX4" fmla="*/ 1573526 w 3152219"/>
              <a:gd name="connsiteY4" fmla="*/ 0 h 3823431"/>
              <a:gd name="connsiteX5" fmla="*/ 1716965 w 3152219"/>
              <a:gd name="connsiteY5" fmla="*/ 121231 h 3823431"/>
              <a:gd name="connsiteX6" fmla="*/ 2740534 w 3152219"/>
              <a:gd name="connsiteY6" fmla="*/ 629702 h 3823431"/>
              <a:gd name="connsiteX7" fmla="*/ 3152219 w 3152219"/>
              <a:gd name="connsiteY7" fmla="*/ 1508036 h 3823431"/>
              <a:gd name="connsiteX8" fmla="*/ 3152219 w 3152219"/>
              <a:gd name="connsiteY8" fmla="*/ 3823431 h 382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219" h="3823431">
                <a:moveTo>
                  <a:pt x="0" y="3823431"/>
                </a:moveTo>
                <a:lnTo>
                  <a:pt x="0" y="1508036"/>
                </a:lnTo>
                <a:cubicBezTo>
                  <a:pt x="0" y="1054579"/>
                  <a:pt x="128650" y="827610"/>
                  <a:pt x="411685" y="629702"/>
                </a:cubicBezTo>
                <a:cubicBezTo>
                  <a:pt x="706031" y="459168"/>
                  <a:pt x="1092391" y="386186"/>
                  <a:pt x="1435253" y="121231"/>
                </a:cubicBezTo>
                <a:lnTo>
                  <a:pt x="1573526" y="0"/>
                </a:lnTo>
                <a:lnTo>
                  <a:pt x="1716965" y="121231"/>
                </a:lnTo>
                <a:cubicBezTo>
                  <a:pt x="2059826" y="386186"/>
                  <a:pt x="2446186" y="459168"/>
                  <a:pt x="2740534" y="629702"/>
                </a:cubicBezTo>
                <a:cubicBezTo>
                  <a:pt x="3023568" y="827610"/>
                  <a:pt x="3152219" y="1054579"/>
                  <a:pt x="3152219" y="1508036"/>
                </a:cubicBezTo>
                <a:lnTo>
                  <a:pt x="3152219" y="3823431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6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57825D-8E27-F741-BB30-77B51E11F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75F72C-4456-CD21-0E09-792C9A4D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9" y="960120"/>
            <a:ext cx="5132991" cy="1507398"/>
          </a:xfrm>
        </p:spPr>
        <p:txBody>
          <a:bodyPr anchor="ctr">
            <a:normAutofit/>
          </a:bodyPr>
          <a:lstStyle/>
          <a:p>
            <a:r>
              <a:rPr lang="de-DE" dirty="0"/>
              <a:t>Softwarequalität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9DCFC3-1F33-3BCA-C36B-7CACEFF5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09" y="2844800"/>
            <a:ext cx="5132991" cy="3060700"/>
          </a:xfrm>
        </p:spPr>
        <p:txBody>
          <a:bodyPr>
            <a:normAutofit/>
          </a:bodyPr>
          <a:lstStyle/>
          <a:p>
            <a:r>
              <a:rPr lang="en-US" dirty="0"/>
              <a:t>Test </a:t>
            </a:r>
            <a:r>
              <a:rPr lang="de-DE" dirty="0"/>
              <a:t>Abdeckung</a:t>
            </a:r>
            <a:endParaRPr lang="en-US" dirty="0"/>
          </a:p>
          <a:p>
            <a:r>
              <a:rPr lang="de-DE" dirty="0"/>
              <a:t>Qualität</a:t>
            </a:r>
            <a:endParaRPr lang="en-US" dirty="0"/>
          </a:p>
          <a:p>
            <a:r>
              <a:rPr lang="de-DE" dirty="0"/>
              <a:t>Fehlersuche und Lösung</a:t>
            </a: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id="{BFE0876F-3684-9542-BE96-0F5B20466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4477" y="0"/>
            <a:ext cx="3047936" cy="3773626"/>
          </a:xfrm>
          <a:custGeom>
            <a:avLst/>
            <a:gdLst>
              <a:gd name="connsiteX0" fmla="*/ 0 w 3047936"/>
              <a:gd name="connsiteY0" fmla="*/ 0 h 3773626"/>
              <a:gd name="connsiteX1" fmla="*/ 3047936 w 3047936"/>
              <a:gd name="connsiteY1" fmla="*/ 0 h 3773626"/>
              <a:gd name="connsiteX2" fmla="*/ 3047936 w 3047936"/>
              <a:gd name="connsiteY2" fmla="*/ 2315480 h 3773626"/>
              <a:gd name="connsiteX3" fmla="*/ 2649870 w 3047936"/>
              <a:gd name="connsiteY3" fmla="*/ 3164756 h 3773626"/>
              <a:gd name="connsiteX4" fmla="*/ 1660164 w 3047936"/>
              <a:gd name="connsiteY4" fmla="*/ 3656406 h 3773626"/>
              <a:gd name="connsiteX5" fmla="*/ 1521470 w 3047936"/>
              <a:gd name="connsiteY5" fmla="*/ 3773626 h 3773626"/>
              <a:gd name="connsiteX6" fmla="*/ 1387771 w 3047936"/>
              <a:gd name="connsiteY6" fmla="*/ 3656406 h 3773626"/>
              <a:gd name="connsiteX7" fmla="*/ 398065 w 3047936"/>
              <a:gd name="connsiteY7" fmla="*/ 3164756 h 3773626"/>
              <a:gd name="connsiteX8" fmla="*/ 0 w 3047936"/>
              <a:gd name="connsiteY8" fmla="*/ 231548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7936" h="3773626">
                <a:moveTo>
                  <a:pt x="0" y="0"/>
                </a:moveTo>
                <a:lnTo>
                  <a:pt x="3047936" y="0"/>
                </a:lnTo>
                <a:lnTo>
                  <a:pt x="3047936" y="2315480"/>
                </a:lnTo>
                <a:cubicBezTo>
                  <a:pt x="3047936" y="2753935"/>
                  <a:pt x="2923541" y="2973396"/>
                  <a:pt x="2649870" y="3164756"/>
                </a:cubicBezTo>
                <a:cubicBezTo>
                  <a:pt x="2365260" y="3329648"/>
                  <a:pt x="1991682" y="3400216"/>
                  <a:pt x="1660164" y="3656406"/>
                </a:cubicBezTo>
                <a:lnTo>
                  <a:pt x="1521470" y="3773626"/>
                </a:lnTo>
                <a:lnTo>
                  <a:pt x="1387771" y="3656406"/>
                </a:lnTo>
                <a:cubicBezTo>
                  <a:pt x="1056252" y="3400216"/>
                  <a:pt x="682674" y="3329648"/>
                  <a:pt x="398065" y="3164756"/>
                </a:cubicBezTo>
                <a:cubicBezTo>
                  <a:pt x="124394" y="2973396"/>
                  <a:pt x="0" y="2753935"/>
                  <a:pt x="0" y="23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9BB0F9-B560-7B29-0832-CB32CAAF1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77" y="796171"/>
            <a:ext cx="3030261" cy="1825731"/>
          </a:xfrm>
          <a:prstGeom prst="rect">
            <a:avLst/>
          </a:prstGeom>
        </p:spPr>
      </p:pic>
      <p:sp>
        <p:nvSpPr>
          <p:cNvPr id="31" name="Freeform 25">
            <a:extLst>
              <a:ext uri="{FF2B5EF4-FFF2-40B4-BE49-F238E27FC236}">
                <a16:creationId xmlns:a16="http://schemas.microsoft.com/office/drawing/2014/main" id="{1C790CCF-160E-D54B-8E48-E6AC86C3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217579" y="3099937"/>
            <a:ext cx="3047936" cy="3757056"/>
          </a:xfrm>
          <a:custGeom>
            <a:avLst/>
            <a:gdLst>
              <a:gd name="connsiteX0" fmla="*/ 0 w 3047936"/>
              <a:gd name="connsiteY0" fmla="*/ 0 h 3773626"/>
              <a:gd name="connsiteX1" fmla="*/ 3047936 w 3047936"/>
              <a:gd name="connsiteY1" fmla="*/ 0 h 3773626"/>
              <a:gd name="connsiteX2" fmla="*/ 3047936 w 3047936"/>
              <a:gd name="connsiteY2" fmla="*/ 2315480 h 3773626"/>
              <a:gd name="connsiteX3" fmla="*/ 2649870 w 3047936"/>
              <a:gd name="connsiteY3" fmla="*/ 3164756 h 3773626"/>
              <a:gd name="connsiteX4" fmla="*/ 1660164 w 3047936"/>
              <a:gd name="connsiteY4" fmla="*/ 3656406 h 3773626"/>
              <a:gd name="connsiteX5" fmla="*/ 1521470 w 3047936"/>
              <a:gd name="connsiteY5" fmla="*/ 3773626 h 3773626"/>
              <a:gd name="connsiteX6" fmla="*/ 1387771 w 3047936"/>
              <a:gd name="connsiteY6" fmla="*/ 3656406 h 3773626"/>
              <a:gd name="connsiteX7" fmla="*/ 398065 w 3047936"/>
              <a:gd name="connsiteY7" fmla="*/ 3164756 h 3773626"/>
              <a:gd name="connsiteX8" fmla="*/ 0 w 3047936"/>
              <a:gd name="connsiteY8" fmla="*/ 2315480 h 377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7936" h="3773626">
                <a:moveTo>
                  <a:pt x="0" y="0"/>
                </a:moveTo>
                <a:lnTo>
                  <a:pt x="3047936" y="0"/>
                </a:lnTo>
                <a:lnTo>
                  <a:pt x="3047936" y="2315480"/>
                </a:lnTo>
                <a:cubicBezTo>
                  <a:pt x="3047936" y="2753935"/>
                  <a:pt x="2923541" y="2973396"/>
                  <a:pt x="2649870" y="3164756"/>
                </a:cubicBezTo>
                <a:cubicBezTo>
                  <a:pt x="2365260" y="3329648"/>
                  <a:pt x="1991682" y="3400216"/>
                  <a:pt x="1660164" y="3656406"/>
                </a:cubicBezTo>
                <a:lnTo>
                  <a:pt x="1521470" y="3773626"/>
                </a:lnTo>
                <a:lnTo>
                  <a:pt x="1387771" y="3656406"/>
                </a:lnTo>
                <a:cubicBezTo>
                  <a:pt x="1056252" y="3400216"/>
                  <a:pt x="682674" y="3329648"/>
                  <a:pt x="398065" y="3164756"/>
                </a:cubicBezTo>
                <a:cubicBezTo>
                  <a:pt x="124394" y="2973396"/>
                  <a:pt x="0" y="2753935"/>
                  <a:pt x="0" y="23154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AD693D4-ED49-41BF-843E-43B09DBBA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499" y="0"/>
            <a:ext cx="3152474" cy="3837982"/>
          </a:xfrm>
          <a:custGeom>
            <a:avLst/>
            <a:gdLst>
              <a:gd name="connsiteX0" fmla="*/ 0 w 3152219"/>
              <a:gd name="connsiteY0" fmla="*/ 0 h 3837982"/>
              <a:gd name="connsiteX1" fmla="*/ 3152219 w 3152219"/>
              <a:gd name="connsiteY1" fmla="*/ 0 h 3837982"/>
              <a:gd name="connsiteX2" fmla="*/ 3152219 w 3152219"/>
              <a:gd name="connsiteY2" fmla="*/ 2329946 h 3837982"/>
              <a:gd name="connsiteX3" fmla="*/ 2740534 w 3152219"/>
              <a:gd name="connsiteY3" fmla="*/ 3208280 h 3837982"/>
              <a:gd name="connsiteX4" fmla="*/ 1716965 w 3152219"/>
              <a:gd name="connsiteY4" fmla="*/ 3716751 h 3837982"/>
              <a:gd name="connsiteX5" fmla="*/ 1573526 w 3152219"/>
              <a:gd name="connsiteY5" fmla="*/ 3837982 h 3837982"/>
              <a:gd name="connsiteX6" fmla="*/ 1435253 w 3152219"/>
              <a:gd name="connsiteY6" fmla="*/ 3716751 h 3837982"/>
              <a:gd name="connsiteX7" fmla="*/ 411685 w 3152219"/>
              <a:gd name="connsiteY7" fmla="*/ 3208280 h 3837982"/>
              <a:gd name="connsiteX8" fmla="*/ 0 w 3152219"/>
              <a:gd name="connsiteY8" fmla="*/ 2329946 h 3837982"/>
              <a:gd name="connsiteX0" fmla="*/ 0 w 3152219"/>
              <a:gd name="connsiteY0" fmla="*/ 0 h 3837982"/>
              <a:gd name="connsiteX1" fmla="*/ 3152219 w 3152219"/>
              <a:gd name="connsiteY1" fmla="*/ 0 h 3837982"/>
              <a:gd name="connsiteX2" fmla="*/ 3152219 w 3152219"/>
              <a:gd name="connsiteY2" fmla="*/ 2329946 h 3837982"/>
              <a:gd name="connsiteX3" fmla="*/ 2740534 w 3152219"/>
              <a:gd name="connsiteY3" fmla="*/ 3208280 h 3837982"/>
              <a:gd name="connsiteX4" fmla="*/ 1716965 w 3152219"/>
              <a:gd name="connsiteY4" fmla="*/ 3716751 h 3837982"/>
              <a:gd name="connsiteX5" fmla="*/ 1573526 w 3152219"/>
              <a:gd name="connsiteY5" fmla="*/ 3837982 h 3837982"/>
              <a:gd name="connsiteX6" fmla="*/ 1435253 w 3152219"/>
              <a:gd name="connsiteY6" fmla="*/ 3716751 h 3837982"/>
              <a:gd name="connsiteX7" fmla="*/ 411685 w 3152219"/>
              <a:gd name="connsiteY7" fmla="*/ 3208280 h 3837982"/>
              <a:gd name="connsiteX8" fmla="*/ 0 w 3152219"/>
              <a:gd name="connsiteY8" fmla="*/ 2329946 h 3837982"/>
              <a:gd name="connsiteX9" fmla="*/ 91440 w 3152219"/>
              <a:gd name="connsiteY9" fmla="*/ 91440 h 3837982"/>
              <a:gd name="connsiteX0" fmla="*/ 5349 w 3157568"/>
              <a:gd name="connsiteY0" fmla="*/ 0 h 3837982"/>
              <a:gd name="connsiteX1" fmla="*/ 3157568 w 3157568"/>
              <a:gd name="connsiteY1" fmla="*/ 0 h 3837982"/>
              <a:gd name="connsiteX2" fmla="*/ 3157568 w 3157568"/>
              <a:gd name="connsiteY2" fmla="*/ 2329946 h 3837982"/>
              <a:gd name="connsiteX3" fmla="*/ 2745883 w 3157568"/>
              <a:gd name="connsiteY3" fmla="*/ 3208280 h 3837982"/>
              <a:gd name="connsiteX4" fmla="*/ 1722314 w 3157568"/>
              <a:gd name="connsiteY4" fmla="*/ 3716751 h 3837982"/>
              <a:gd name="connsiteX5" fmla="*/ 1578875 w 3157568"/>
              <a:gd name="connsiteY5" fmla="*/ 3837982 h 3837982"/>
              <a:gd name="connsiteX6" fmla="*/ 1440602 w 3157568"/>
              <a:gd name="connsiteY6" fmla="*/ 3716751 h 3837982"/>
              <a:gd name="connsiteX7" fmla="*/ 417034 w 3157568"/>
              <a:gd name="connsiteY7" fmla="*/ 3208280 h 3837982"/>
              <a:gd name="connsiteX8" fmla="*/ 5349 w 3157568"/>
              <a:gd name="connsiteY8" fmla="*/ 2329946 h 3837982"/>
              <a:gd name="connsiteX9" fmla="*/ 0 w 3157568"/>
              <a:gd name="connsiteY9" fmla="*/ 4839 h 3837982"/>
              <a:gd name="connsiteX0" fmla="*/ 255 w 3152474"/>
              <a:gd name="connsiteY0" fmla="*/ 0 h 3837982"/>
              <a:gd name="connsiteX1" fmla="*/ 3152474 w 3152474"/>
              <a:gd name="connsiteY1" fmla="*/ 0 h 3837982"/>
              <a:gd name="connsiteX2" fmla="*/ 3152474 w 3152474"/>
              <a:gd name="connsiteY2" fmla="*/ 2329946 h 3837982"/>
              <a:gd name="connsiteX3" fmla="*/ 2740789 w 3152474"/>
              <a:gd name="connsiteY3" fmla="*/ 3208280 h 3837982"/>
              <a:gd name="connsiteX4" fmla="*/ 1717220 w 3152474"/>
              <a:gd name="connsiteY4" fmla="*/ 3716751 h 3837982"/>
              <a:gd name="connsiteX5" fmla="*/ 1573781 w 3152474"/>
              <a:gd name="connsiteY5" fmla="*/ 3837982 h 3837982"/>
              <a:gd name="connsiteX6" fmla="*/ 1435508 w 3152474"/>
              <a:gd name="connsiteY6" fmla="*/ 3716751 h 3837982"/>
              <a:gd name="connsiteX7" fmla="*/ 411940 w 3152474"/>
              <a:gd name="connsiteY7" fmla="*/ 3208280 h 3837982"/>
              <a:gd name="connsiteX8" fmla="*/ 255 w 3152474"/>
              <a:gd name="connsiteY8" fmla="*/ 2329946 h 3837982"/>
              <a:gd name="connsiteX9" fmla="*/ 0 w 3152474"/>
              <a:gd name="connsiteY9" fmla="*/ 35404 h 3837982"/>
              <a:gd name="connsiteX0" fmla="*/ 3152474 w 3152474"/>
              <a:gd name="connsiteY0" fmla="*/ 0 h 3837982"/>
              <a:gd name="connsiteX1" fmla="*/ 3152474 w 3152474"/>
              <a:gd name="connsiteY1" fmla="*/ 2329946 h 3837982"/>
              <a:gd name="connsiteX2" fmla="*/ 2740789 w 3152474"/>
              <a:gd name="connsiteY2" fmla="*/ 3208280 h 3837982"/>
              <a:gd name="connsiteX3" fmla="*/ 1717220 w 3152474"/>
              <a:gd name="connsiteY3" fmla="*/ 3716751 h 3837982"/>
              <a:gd name="connsiteX4" fmla="*/ 1573781 w 3152474"/>
              <a:gd name="connsiteY4" fmla="*/ 3837982 h 3837982"/>
              <a:gd name="connsiteX5" fmla="*/ 1435508 w 3152474"/>
              <a:gd name="connsiteY5" fmla="*/ 3716751 h 3837982"/>
              <a:gd name="connsiteX6" fmla="*/ 411940 w 3152474"/>
              <a:gd name="connsiteY6" fmla="*/ 3208280 h 3837982"/>
              <a:gd name="connsiteX7" fmla="*/ 255 w 3152474"/>
              <a:gd name="connsiteY7" fmla="*/ 2329946 h 3837982"/>
              <a:gd name="connsiteX8" fmla="*/ 0 w 3152474"/>
              <a:gd name="connsiteY8" fmla="*/ 35404 h 3837982"/>
              <a:gd name="connsiteX0" fmla="*/ 3152474 w 3152474"/>
              <a:gd name="connsiteY0" fmla="*/ 0 h 3837982"/>
              <a:gd name="connsiteX1" fmla="*/ 3152474 w 3152474"/>
              <a:gd name="connsiteY1" fmla="*/ 2329946 h 3837982"/>
              <a:gd name="connsiteX2" fmla="*/ 2740789 w 3152474"/>
              <a:gd name="connsiteY2" fmla="*/ 3208280 h 3837982"/>
              <a:gd name="connsiteX3" fmla="*/ 1717220 w 3152474"/>
              <a:gd name="connsiteY3" fmla="*/ 3716751 h 3837982"/>
              <a:gd name="connsiteX4" fmla="*/ 1573781 w 3152474"/>
              <a:gd name="connsiteY4" fmla="*/ 3837982 h 3837982"/>
              <a:gd name="connsiteX5" fmla="*/ 1435508 w 3152474"/>
              <a:gd name="connsiteY5" fmla="*/ 3716751 h 3837982"/>
              <a:gd name="connsiteX6" fmla="*/ 411940 w 3152474"/>
              <a:gd name="connsiteY6" fmla="*/ 3208280 h 3837982"/>
              <a:gd name="connsiteX7" fmla="*/ 255 w 3152474"/>
              <a:gd name="connsiteY7" fmla="*/ 2329946 h 3837982"/>
              <a:gd name="connsiteX8" fmla="*/ 0 w 3152474"/>
              <a:gd name="connsiteY8" fmla="*/ 4839 h 383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474" h="3837982">
                <a:moveTo>
                  <a:pt x="3152474" y="0"/>
                </a:moveTo>
                <a:lnTo>
                  <a:pt x="3152474" y="2329946"/>
                </a:lnTo>
                <a:cubicBezTo>
                  <a:pt x="3152474" y="2783403"/>
                  <a:pt x="3023823" y="3010372"/>
                  <a:pt x="2740789" y="3208280"/>
                </a:cubicBezTo>
                <a:cubicBezTo>
                  <a:pt x="2446441" y="3378814"/>
                  <a:pt x="2060081" y="3451796"/>
                  <a:pt x="1717220" y="3716751"/>
                </a:cubicBezTo>
                <a:lnTo>
                  <a:pt x="1573781" y="3837982"/>
                </a:lnTo>
                <a:lnTo>
                  <a:pt x="1435508" y="3716751"/>
                </a:lnTo>
                <a:cubicBezTo>
                  <a:pt x="1092646" y="3451796"/>
                  <a:pt x="706286" y="3378814"/>
                  <a:pt x="411940" y="3208280"/>
                </a:cubicBezTo>
                <a:cubicBezTo>
                  <a:pt x="128905" y="3010372"/>
                  <a:pt x="255" y="2783403"/>
                  <a:pt x="255" y="2329946"/>
                </a:cubicBezTo>
                <a:cubicBezTo>
                  <a:pt x="255" y="1553297"/>
                  <a:pt x="0" y="4839"/>
                  <a:pt x="0" y="483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DE9059E5-A0C5-D2A8-7F69-A9164AD71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92" y="4725945"/>
            <a:ext cx="2516820" cy="906054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BD717D-C78B-4563-834F-8AC2FA831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38" y="3033562"/>
            <a:ext cx="3152219" cy="3823431"/>
          </a:xfrm>
          <a:custGeom>
            <a:avLst/>
            <a:gdLst>
              <a:gd name="connsiteX0" fmla="*/ 1573526 w 3152219"/>
              <a:gd name="connsiteY0" fmla="*/ 0 h 3823431"/>
              <a:gd name="connsiteX1" fmla="*/ 1716965 w 3152219"/>
              <a:gd name="connsiteY1" fmla="*/ 121231 h 3823431"/>
              <a:gd name="connsiteX2" fmla="*/ 2740534 w 3152219"/>
              <a:gd name="connsiteY2" fmla="*/ 629702 h 3823431"/>
              <a:gd name="connsiteX3" fmla="*/ 3152219 w 3152219"/>
              <a:gd name="connsiteY3" fmla="*/ 1508036 h 3823431"/>
              <a:gd name="connsiteX4" fmla="*/ 3152219 w 3152219"/>
              <a:gd name="connsiteY4" fmla="*/ 3823431 h 3823431"/>
              <a:gd name="connsiteX5" fmla="*/ 0 w 3152219"/>
              <a:gd name="connsiteY5" fmla="*/ 3823431 h 3823431"/>
              <a:gd name="connsiteX6" fmla="*/ 0 w 3152219"/>
              <a:gd name="connsiteY6" fmla="*/ 1508036 h 3823431"/>
              <a:gd name="connsiteX7" fmla="*/ 411685 w 3152219"/>
              <a:gd name="connsiteY7" fmla="*/ 629702 h 3823431"/>
              <a:gd name="connsiteX8" fmla="*/ 1435253 w 3152219"/>
              <a:gd name="connsiteY8" fmla="*/ 121231 h 3823431"/>
              <a:gd name="connsiteX0" fmla="*/ 0 w 3152219"/>
              <a:gd name="connsiteY0" fmla="*/ 3823431 h 3914871"/>
              <a:gd name="connsiteX1" fmla="*/ 0 w 3152219"/>
              <a:gd name="connsiteY1" fmla="*/ 1508036 h 3914871"/>
              <a:gd name="connsiteX2" fmla="*/ 411685 w 3152219"/>
              <a:gd name="connsiteY2" fmla="*/ 629702 h 3914871"/>
              <a:gd name="connsiteX3" fmla="*/ 1435253 w 3152219"/>
              <a:gd name="connsiteY3" fmla="*/ 121231 h 3914871"/>
              <a:gd name="connsiteX4" fmla="*/ 1573526 w 3152219"/>
              <a:gd name="connsiteY4" fmla="*/ 0 h 3914871"/>
              <a:gd name="connsiteX5" fmla="*/ 1716965 w 3152219"/>
              <a:gd name="connsiteY5" fmla="*/ 121231 h 3914871"/>
              <a:gd name="connsiteX6" fmla="*/ 2740534 w 3152219"/>
              <a:gd name="connsiteY6" fmla="*/ 629702 h 3914871"/>
              <a:gd name="connsiteX7" fmla="*/ 3152219 w 3152219"/>
              <a:gd name="connsiteY7" fmla="*/ 1508036 h 3914871"/>
              <a:gd name="connsiteX8" fmla="*/ 3152219 w 3152219"/>
              <a:gd name="connsiteY8" fmla="*/ 3823431 h 3914871"/>
              <a:gd name="connsiteX9" fmla="*/ 91440 w 3152219"/>
              <a:gd name="connsiteY9" fmla="*/ 3914871 h 3914871"/>
              <a:gd name="connsiteX0" fmla="*/ 0 w 3152219"/>
              <a:gd name="connsiteY0" fmla="*/ 3823431 h 3823431"/>
              <a:gd name="connsiteX1" fmla="*/ 0 w 3152219"/>
              <a:gd name="connsiteY1" fmla="*/ 1508036 h 3823431"/>
              <a:gd name="connsiteX2" fmla="*/ 411685 w 3152219"/>
              <a:gd name="connsiteY2" fmla="*/ 629702 h 3823431"/>
              <a:gd name="connsiteX3" fmla="*/ 1435253 w 3152219"/>
              <a:gd name="connsiteY3" fmla="*/ 121231 h 3823431"/>
              <a:gd name="connsiteX4" fmla="*/ 1573526 w 3152219"/>
              <a:gd name="connsiteY4" fmla="*/ 0 h 3823431"/>
              <a:gd name="connsiteX5" fmla="*/ 1716965 w 3152219"/>
              <a:gd name="connsiteY5" fmla="*/ 121231 h 3823431"/>
              <a:gd name="connsiteX6" fmla="*/ 2740534 w 3152219"/>
              <a:gd name="connsiteY6" fmla="*/ 629702 h 3823431"/>
              <a:gd name="connsiteX7" fmla="*/ 3152219 w 3152219"/>
              <a:gd name="connsiteY7" fmla="*/ 1508036 h 3823431"/>
              <a:gd name="connsiteX8" fmla="*/ 3152219 w 3152219"/>
              <a:gd name="connsiteY8" fmla="*/ 3823431 h 3823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2219" h="3823431">
                <a:moveTo>
                  <a:pt x="0" y="3823431"/>
                </a:moveTo>
                <a:lnTo>
                  <a:pt x="0" y="1508036"/>
                </a:lnTo>
                <a:cubicBezTo>
                  <a:pt x="0" y="1054579"/>
                  <a:pt x="128650" y="827610"/>
                  <a:pt x="411685" y="629702"/>
                </a:cubicBezTo>
                <a:cubicBezTo>
                  <a:pt x="706031" y="459168"/>
                  <a:pt x="1092391" y="386186"/>
                  <a:pt x="1435253" y="121231"/>
                </a:cubicBezTo>
                <a:lnTo>
                  <a:pt x="1573526" y="0"/>
                </a:lnTo>
                <a:lnTo>
                  <a:pt x="1716965" y="121231"/>
                </a:lnTo>
                <a:cubicBezTo>
                  <a:pt x="2059826" y="386186"/>
                  <a:pt x="2446186" y="459168"/>
                  <a:pt x="2740534" y="629702"/>
                </a:cubicBezTo>
                <a:cubicBezTo>
                  <a:pt x="3023568" y="827610"/>
                  <a:pt x="3152219" y="1054579"/>
                  <a:pt x="3152219" y="1508036"/>
                </a:cubicBezTo>
                <a:lnTo>
                  <a:pt x="3152219" y="3823431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5C9DF-5140-F474-F7C5-09A151C2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22" y="959588"/>
            <a:ext cx="9076329" cy="1064277"/>
          </a:xfrm>
        </p:spPr>
        <p:txBody>
          <a:bodyPr/>
          <a:lstStyle/>
          <a:p>
            <a:r>
              <a:rPr lang="de-DE"/>
              <a:t>IoT und Systemzuverlässigkeit</a:t>
            </a:r>
            <a:endParaRPr lang="LID4096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DF1804D-BDA4-A97A-EB23-171DA42C18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744" y="2248257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1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25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F38F8-96BF-6FD3-6512-CEF6680D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Lessons Learned</a:t>
            </a: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5101EFFC-59CB-C734-EF37-B27879196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54236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7730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Goudy Old Style</vt:lpstr>
      <vt:lpstr>MarrakeshVTI</vt:lpstr>
      <vt:lpstr>Plant Health Project</vt:lpstr>
      <vt:lpstr>Live Demo</vt:lpstr>
      <vt:lpstr>Software Architektur</vt:lpstr>
      <vt:lpstr>Technologien</vt:lpstr>
      <vt:lpstr>Projektmanagement</vt:lpstr>
      <vt:lpstr>Softwarequalität</vt:lpstr>
      <vt:lpstr>IoT und Systemzuverlässigkeit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Health Project</dc:title>
  <dc:creator>Luca</dc:creator>
  <cp:lastModifiedBy>Luca</cp:lastModifiedBy>
  <cp:revision>4</cp:revision>
  <dcterms:created xsi:type="dcterms:W3CDTF">2023-06-19T16:04:20Z</dcterms:created>
  <dcterms:modified xsi:type="dcterms:W3CDTF">2023-06-21T15:18:19Z</dcterms:modified>
</cp:coreProperties>
</file>