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1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4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58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0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1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8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2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9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9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D1D02F9-784D-4459-9605-9B1FB70EAFBF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879341D-CBA2-425C-89E2-4C7AB3DF6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5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cts9725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09B9-4E5E-4751-9FB8-48C16E7B2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554" y="950387"/>
            <a:ext cx="10598728" cy="238760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Hackathon by Prudent </a:t>
            </a:r>
            <a:r>
              <a:rPr lang="en-US" sz="4000" dirty="0" err="1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Globaltech</a:t>
            </a:r>
            <a: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 Solutions</a:t>
            </a:r>
            <a:b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</a:br>
            <a:b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</a:br>
            <a: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Project on:</a:t>
            </a:r>
            <a:b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</a:br>
            <a:r>
              <a:rPr lang="en-US" sz="4000" dirty="0">
                <a:solidFill>
                  <a:srgbClr val="FF0000"/>
                </a:solidFill>
                <a:latin typeface="Lato Black"/>
                <a:ea typeface="Calibri"/>
                <a:cs typeface="Calibri"/>
                <a:sym typeface="Lato Black"/>
              </a:rPr>
              <a:t>Sentiment analysis model to analyze customer reviews and feedback for a hospitable company.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00816-4742-4B8B-B643-ED3866450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0293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dirty="0"/>
              <a:t>By:</a:t>
            </a:r>
          </a:p>
          <a:p>
            <a:pPr algn="l"/>
            <a:r>
              <a:rPr lang="en-IN" dirty="0"/>
              <a:t>Nandamuri Paul Gabriel Richman</a:t>
            </a:r>
          </a:p>
          <a:p>
            <a:pPr algn="l"/>
            <a:r>
              <a:rPr lang="en-IN" dirty="0"/>
              <a:t>Email: </a:t>
            </a:r>
            <a:r>
              <a:rPr lang="en-IN" dirty="0">
                <a:hlinkClick r:id="rId2"/>
              </a:rPr>
              <a:t>jcts9725@gmail.com</a:t>
            </a:r>
            <a:endParaRPr lang="en-IN" dirty="0"/>
          </a:p>
          <a:p>
            <a:pPr algn="l"/>
            <a:r>
              <a:rPr lang="en-IN" dirty="0"/>
              <a:t>Ph no: +918349150722</a:t>
            </a:r>
          </a:p>
        </p:txBody>
      </p:sp>
    </p:spTree>
    <p:extLst>
      <p:ext uri="{BB962C8B-B14F-4D97-AF65-F5344CB8AC3E}">
        <p14:creationId xmlns:p14="http://schemas.microsoft.com/office/powerpoint/2010/main" val="39219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11E8-ECAE-4E26-A5A6-C491131E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215154"/>
            <a:ext cx="10515600" cy="833718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Developing the Sentiment Analysis Model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7B69BC-47DB-4E8E-AFC6-083657AAD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648" y="775570"/>
            <a:ext cx="6006352" cy="568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/>
              <a:t>- Identify Input and Output Variables: Define input (customer reviews) and output (positive/negative sentiment).</a:t>
            </a:r>
          </a:p>
          <a:p>
            <a:pPr marL="0" indent="0">
              <a:buNone/>
            </a:pPr>
            <a:r>
              <a:rPr lang="en-US" sz="1600" dirty="0"/>
              <a:t>- Split Data into Training and Testing Sets: Divide dataset for training and testing model performance.</a:t>
            </a:r>
          </a:p>
          <a:p>
            <a:pPr marL="0" indent="0">
              <a:buNone/>
            </a:pPr>
            <a:r>
              <a:rPr lang="en-US" sz="1600" dirty="0"/>
              <a:t>- Preprocess Training Data: Clean and preprocess training data to remove noise and irrelevant information.</a:t>
            </a:r>
          </a:p>
          <a:p>
            <a:pPr marL="0" indent="0">
              <a:buNone/>
            </a:pPr>
            <a:r>
              <a:rPr lang="en-US" sz="1600" dirty="0"/>
              <a:t>- Preprocess Testing Data: Apply same preprocessing to testing data for consistency.</a:t>
            </a:r>
          </a:p>
          <a:p>
            <a:pPr marL="0" indent="0">
              <a:buNone/>
            </a:pPr>
            <a:r>
              <a:rPr lang="en-US" sz="1600" dirty="0"/>
              <a:t>- Build a Model (e.g., Naïve Bayes): Construct sentiment analysis model using chosen algorithm.</a:t>
            </a:r>
          </a:p>
          <a:p>
            <a:pPr marL="0" indent="0">
              <a:buNone/>
            </a:pPr>
            <a:r>
              <a:rPr lang="en-US" sz="1600" dirty="0"/>
              <a:t>- Evaluate Model Performance on Training Data: Assess model fit to training data.</a:t>
            </a:r>
          </a:p>
          <a:p>
            <a:pPr marL="0" indent="0">
              <a:buNone/>
            </a:pPr>
            <a:r>
              <a:rPr lang="en-US" sz="1600" dirty="0"/>
              <a:t>- Evaluate Model Performance on Testing Data: Test model on unseen data for accuracy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65C3A-F2C0-4F23-9E9F-C4642529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18" y="1377448"/>
            <a:ext cx="5576046" cy="4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BC22-16BD-47E9-A5CA-2FB737B0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05" y="21066"/>
            <a:ext cx="10515600" cy="1325563"/>
          </a:xfrm>
        </p:spPr>
        <p:txBody>
          <a:bodyPr/>
          <a:lstStyle/>
          <a:p>
            <a:r>
              <a:rPr lang="en-IN" dirty="0"/>
              <a:t>Model Selection and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C0728B-0164-42BE-A263-589743DCA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505" y="1164440"/>
            <a:ext cx="5589495" cy="505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/>
              <a:t>- Model Comparison: Compare Naïve Bayes, Decision Tree, and Logistic Regression.</a:t>
            </a:r>
          </a:p>
          <a:p>
            <a:pPr marL="0" indent="0">
              <a:buNone/>
            </a:pPr>
            <a:r>
              <a:rPr lang="en-US" sz="1600" dirty="0"/>
              <a:t>- Build a Pipeline for Model Comparison: Create a pipeline for comparing multiple models.</a:t>
            </a:r>
          </a:p>
          <a:p>
            <a:pPr marL="0" indent="0">
              <a:buNone/>
            </a:pPr>
            <a:r>
              <a:rPr lang="en-US" sz="1600" dirty="0"/>
              <a:t>- Select the best-performing model: Choose the model with the highest accuracy and performance metrics.</a:t>
            </a:r>
          </a:p>
          <a:p>
            <a:pPr marL="0" indent="0">
              <a:buNone/>
            </a:pPr>
            <a:r>
              <a:rPr lang="en-US" sz="1600" dirty="0"/>
              <a:t>- Store the Best Model: Save selected model for future use and deployment.</a:t>
            </a:r>
          </a:p>
          <a:p>
            <a:pPr marL="0" indent="0">
              <a:buNone/>
            </a:pPr>
            <a:r>
              <a:rPr lang="en-US" sz="1600" dirty="0"/>
              <a:t>- Deploy the Model using Flask: Utilize Flask to deploy the sentiment analysis model as a web application.</a:t>
            </a:r>
          </a:p>
          <a:p>
            <a:pPr>
              <a:buFontTx/>
              <a:buChar char="-"/>
            </a:pPr>
            <a:r>
              <a:rPr lang="en-US" sz="1600" dirty="0"/>
              <a:t>Deployment on AWS (In Progress): Work towards deploying applications on Amazon Web Services for accessibility and scalability.</a:t>
            </a:r>
          </a:p>
          <a:p>
            <a:pPr>
              <a:buFontTx/>
              <a:buChar char="-"/>
            </a:pPr>
            <a:r>
              <a:rPr lang="en-US" sz="1600" dirty="0"/>
              <a:t>Through the pipeline Naïve Bayes model had the best test –score, So we’ll be using this model in the flask application.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5E225-76A1-4C11-91AD-4B1E094E3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5" y="1346629"/>
            <a:ext cx="5589495" cy="463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0034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109</TotalTime>
  <Words>302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Lato Black</vt:lpstr>
      <vt:lpstr>Metropolitan</vt:lpstr>
      <vt:lpstr>Hackathon by Prudent Globaltech Solutions  Project on: Sentiment analysis model to analyze customer reviews and feedback for a hospitable company.</vt:lpstr>
      <vt:lpstr>Developing the Sentiment Analysis Model</vt:lpstr>
      <vt:lpstr>Model Selection and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by Prudent Globaltech Solutions  Project on: Sentiment analysis model to analyze customer reviews and feedback for a hospitable company.</dc:title>
  <dc:creator>Nandamuri Paul Gabriel Richman</dc:creator>
  <cp:lastModifiedBy>Nandamuri Paul Gabriel Richman</cp:lastModifiedBy>
  <cp:revision>2</cp:revision>
  <dcterms:created xsi:type="dcterms:W3CDTF">2024-06-08T10:02:20Z</dcterms:created>
  <dcterms:modified xsi:type="dcterms:W3CDTF">2024-06-08T12:00:23Z</dcterms:modified>
</cp:coreProperties>
</file>