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87" r:id="rId5"/>
    <p:sldId id="277" r:id="rId6"/>
    <p:sldId id="278" r:id="rId7"/>
    <p:sldId id="272" r:id="rId8"/>
    <p:sldId id="286" r:id="rId9"/>
    <p:sldId id="281" r:id="rId10"/>
    <p:sldId id="282" r:id="rId11"/>
    <p:sldId id="283" r:id="rId12"/>
    <p:sldId id="284" r:id="rId13"/>
    <p:sldId id="285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F12"/>
    <a:srgbClr val="F6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76067"/>
  </p:normalViewPr>
  <p:slideViewPr>
    <p:cSldViewPr snapToGrid="0" snapToObjects="1">
      <p:cViewPr varScale="1">
        <p:scale>
          <a:sx n="117" d="100"/>
          <a:sy n="117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30861-680E-F743-8A93-C9F2416D4B64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FD00C-71DC-7E4B-B6DC-B528C4AB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GitOps</a:t>
            </a:r>
            <a:r>
              <a:rPr lang="en-US" dirty="0"/>
              <a:t> works by using Git (Source Control) as the single source of truth for the state of your Kubernetes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GitOps</a:t>
            </a:r>
            <a:r>
              <a:rPr lang="en-US" dirty="0"/>
              <a:t> works by using Git (Source Control) as the single source of truth for the state of your Kubernetes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GitOps</a:t>
            </a:r>
            <a:r>
              <a:rPr lang="en-US" dirty="0"/>
              <a:t> works by using Git (Source Control) as the single source of truth for the state of your Kubernetes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GitOps</a:t>
            </a:r>
            <a:r>
              <a:rPr lang="en-US" dirty="0"/>
              <a:t> works by using Git (Source Control) as the single source of truth for the state of your Kubernetes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GitOps</a:t>
            </a:r>
            <a:r>
              <a:rPr lang="en-US" dirty="0"/>
              <a:t> works by using Git (Source Control) as the single source of truth for the state of your Kubernetes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 Controller: Provide a common interface to pull artifacts into the pipeline, this controller will check for changes based on a predefined interval.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D00C-71DC-7E4B-B6DC-B528C4AB94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7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A4F8-A05C-8247-8C1E-985A7A64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EA40-7745-F84B-9736-81266A25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C228-A103-0148-8DF2-7A08C27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3AAF-4FC8-5843-B579-D171D52B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F914-1587-3242-BDF2-0D14133C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7C33-B21C-0A44-8C0E-221B0B69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061BE-F2EB-4A46-BDEE-0FD5627C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D96A-266A-B74E-BAB6-3C4D7C9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07CF-81AA-0C49-9F63-68570B4C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010D-2A23-D146-95CA-6EE87958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64A19-E84E-EB4F-AF3D-210500817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65A4-8082-9341-98F3-4E1B1730F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DEBC-9C07-E441-AABE-54C9AFD5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8F4B-FF19-9B47-A3CE-4744B6E9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4C05-DF0B-7F47-B7AC-E5D8799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3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817A-86B6-E54F-B451-1C7E96F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2F0C-0537-BD46-9576-0C07A4CA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23EA-178B-1D4E-A49E-998915D3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7BF4-D3F2-574D-AD55-E6960E5C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8DD82-D0F3-FB4E-A7E1-4A4E4C41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73C0-78AB-E141-9033-42ED538A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C8CA-03FC-2F46-ACB0-B0AAC69C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4A0B-0F80-4A49-94A4-849B6257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38CA-9E6E-0346-9D70-DD37005E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74A5-6286-EB48-9667-F6076E78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8314-CD19-9F41-8C27-D13DAE87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FB2A-56C1-244C-93C7-6415A4DDB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E2448-DAF4-F74C-98A1-0AB11D52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149B-6A28-5143-873D-74DDEE43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28BC4-A140-9B48-8DE8-A51CE004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F7C9-A6C3-1449-9F41-176A8032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D316-AB5C-AE42-B795-83564B8D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6150D-6428-F441-BA8B-D2BD6510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D06C-C5E8-3E4F-89C0-967D39AB6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BC245-6D67-1B4D-B4C6-355A1AC8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D255D-3B11-0F4E-9D5F-5BEAD2CA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E6953-4689-EF48-AF09-B1942914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6E851-8397-5E45-8436-28ABFC4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FDF8F-739D-B24E-A44A-16BE8E99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48C4-56F9-AF44-AF90-C294CDEB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027AD-05D2-A540-B331-FFDB59DA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AD51-BCFC-FE41-847D-75BEAF7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2A2B5-F9D7-394D-9F28-0BC0764E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87912-6826-844F-8A2B-26A90322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530D2-A4A3-844E-9EE8-741A3BFB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8C8F1-301E-2A49-A429-AC1A8E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6BFF-31AB-BA4D-BAE1-75A955A7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C80E-EF88-9F40-9985-D85C9649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F0AEB-0CED-284B-9050-276E01D2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E37E-7544-674F-AAC8-66D6B74B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3AC3-46C4-6543-99E6-AE4997F4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B696-20E0-A54A-9BAB-8C93A27A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6DE1-4CB5-824E-9C12-42E731C8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30DAD-4C71-4148-BA6E-F5CA8CA06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0992C-1CAD-154C-A454-D6FBD02F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18A7-6CC3-7849-8F12-30EDD851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57A8-26AE-E146-B115-B37D61A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ACE4-FE94-CC48-85F7-7C8D5A4E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9C378-9AC6-F749-94C4-C5CB1B60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6F03-DEB5-0845-8D37-149090E90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FC87-6361-E942-8037-5163B749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DB1D-0A37-004B-B648-2ED2EF9270DE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714C-5F45-5549-9EBA-92672C381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597A-AC71-9149-8333-D563AFAF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E3A9-7783-CA48-9985-A8D3A943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9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CDA8-6F5D-8846-BC48-6D2666BF0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GitOps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E61FE-8755-A64D-87CF-F7DF3AD70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Riviera</a:t>
            </a:r>
          </a:p>
          <a:p>
            <a:r>
              <a:rPr lang="en-US" dirty="0"/>
              <a:t>Microsoft </a:t>
            </a:r>
            <a:r>
              <a:rPr lang="en-US" dirty="0" err="1"/>
              <a:t>AppDev</a:t>
            </a:r>
            <a:r>
              <a:rPr lang="en-US" dirty="0"/>
              <a:t> CSA</a:t>
            </a:r>
          </a:p>
        </p:txBody>
      </p:sp>
    </p:spTree>
    <p:extLst>
      <p:ext uri="{BB962C8B-B14F-4D97-AF65-F5344CB8AC3E}">
        <p14:creationId xmlns:p14="http://schemas.microsoft.com/office/powerpoint/2010/main" val="321053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62379A-E9A1-E149-9241-F9CE6021A8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85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/>
              <a:t>Kustomize</a:t>
            </a:r>
            <a:r>
              <a:rPr lang="en-US" sz="4000" b="1" dirty="0"/>
              <a:t> Controller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D7CA093-62E8-664C-BBD4-A7C4B063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23" y="1250732"/>
            <a:ext cx="7769154" cy="50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7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62379A-E9A1-E149-9241-F9CE6021A8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85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Helm Controller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EAAA0D-59F5-4A4B-AEAE-892034A3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2" y="1250732"/>
            <a:ext cx="8408276" cy="46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62379A-E9A1-E149-9241-F9CE6021A8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85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Notification Controller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29233DC-EEF4-0144-905E-350E6FD1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85" y="1250732"/>
            <a:ext cx="8649030" cy="48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62379A-E9A1-E149-9241-F9CE6021A8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85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Image Reflector/Automation Controllers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BC88EB-8E8D-4148-9E1E-50C89292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5" y="1456180"/>
            <a:ext cx="9459310" cy="3945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51CE79-AC5E-014E-ADF2-CDC644A551E7}"/>
              </a:ext>
            </a:extLst>
          </p:cNvPr>
          <p:cNvSpPr/>
          <p:nvPr/>
        </p:nvSpPr>
        <p:spPr>
          <a:xfrm>
            <a:off x="0" y="0"/>
            <a:ext cx="12192000" cy="365126"/>
          </a:xfrm>
          <a:prstGeom prst="rect">
            <a:avLst/>
          </a:prstGeom>
          <a:solidFill>
            <a:srgbClr val="A10F1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Feature</a:t>
            </a:r>
          </a:p>
        </p:txBody>
      </p:sp>
    </p:spTree>
    <p:extLst>
      <p:ext uri="{BB962C8B-B14F-4D97-AF65-F5344CB8AC3E}">
        <p14:creationId xmlns:p14="http://schemas.microsoft.com/office/powerpoint/2010/main" val="90375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26C87D-0AEF-FF4D-B7C8-65F3DE28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3B9C78-9E35-D640-AA4C-C1EA325D83A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144000" cy="224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Deploy App through </a:t>
            </a:r>
            <a:r>
              <a:rPr lang="en-US" dirty="0" err="1"/>
              <a:t>Kubectl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Configure </a:t>
            </a:r>
            <a:r>
              <a:rPr lang="en-US" dirty="0" err="1"/>
              <a:t>GitOps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 Flux Configure State</a:t>
            </a:r>
          </a:p>
        </p:txBody>
      </p:sp>
    </p:spTree>
    <p:extLst>
      <p:ext uri="{BB962C8B-B14F-4D97-AF65-F5344CB8AC3E}">
        <p14:creationId xmlns:p14="http://schemas.microsoft.com/office/powerpoint/2010/main" val="27201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F1B-9508-1140-AD6E-8CA6C1A7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746"/>
            <a:ext cx="9144000" cy="161650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Questions?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A6711AC-1F87-CE43-9499-0DAD10B9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82" y="2466254"/>
            <a:ext cx="2900218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2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F1B-9508-1140-AD6E-8CA6C1A7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9164"/>
            <a:ext cx="9144000" cy="9927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Recording?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0D9C7-545D-064F-8065-7483C025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91" y="2068946"/>
            <a:ext cx="3611418" cy="36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F0A3-1542-D64B-B55E-776682D2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781E-3390-FE4E-8A2B-050F163B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What is </a:t>
            </a:r>
            <a:r>
              <a:rPr lang="en-US" dirty="0" err="1"/>
              <a:t>GitOps</a:t>
            </a:r>
            <a:endParaRPr lang="en-US" dirty="0"/>
          </a:p>
          <a:p>
            <a:r>
              <a:rPr lang="en-US" dirty="0"/>
              <a:t>Flux</a:t>
            </a:r>
          </a:p>
          <a:p>
            <a:pPr lvl="1"/>
            <a:r>
              <a:rPr lang="en-US" dirty="0"/>
              <a:t>Components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602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3B9C78-9E35-D640-AA4C-C1EA325D83A7}"/>
              </a:ext>
            </a:extLst>
          </p:cNvPr>
          <p:cNvSpPr txBox="1">
            <a:spLocks/>
          </p:cNvSpPr>
          <p:nvPr/>
        </p:nvSpPr>
        <p:spPr>
          <a:xfrm>
            <a:off x="1524000" y="2604015"/>
            <a:ext cx="9144000" cy="224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/>
              <a:t>GitOps</a:t>
            </a:r>
            <a:r>
              <a:rPr lang="en-US" sz="8000" dirty="0"/>
              <a:t> ≠ DevOps</a:t>
            </a:r>
          </a:p>
        </p:txBody>
      </p:sp>
    </p:spTree>
    <p:extLst>
      <p:ext uri="{BB962C8B-B14F-4D97-AF65-F5344CB8AC3E}">
        <p14:creationId xmlns:p14="http://schemas.microsoft.com/office/powerpoint/2010/main" val="376718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26C87D-0AEF-FF4D-B7C8-65F3DE28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GitOps</a:t>
            </a:r>
            <a:r>
              <a:rPr lang="en-US" b="1" dirty="0"/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3B9C78-9E35-D640-AA4C-C1EA325D83A7}"/>
              </a:ext>
            </a:extLst>
          </p:cNvPr>
          <p:cNvSpPr txBox="1">
            <a:spLocks/>
          </p:cNvSpPr>
          <p:nvPr/>
        </p:nvSpPr>
        <p:spPr>
          <a:xfrm>
            <a:off x="1524000" y="2604015"/>
            <a:ext cx="9144000" cy="224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Kubernetes Orchestration 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Application Delivery</a:t>
            </a:r>
          </a:p>
        </p:txBody>
      </p:sp>
    </p:spTree>
    <p:extLst>
      <p:ext uri="{BB962C8B-B14F-4D97-AF65-F5344CB8AC3E}">
        <p14:creationId xmlns:p14="http://schemas.microsoft.com/office/powerpoint/2010/main" val="20154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26C87D-0AEF-FF4D-B7C8-65F3DE28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Principals of </a:t>
            </a:r>
            <a:r>
              <a:rPr lang="en-US" b="1" dirty="0" err="1"/>
              <a:t>GitOps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18CEA-C07E-F34C-AAF1-06002DE2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Cluster Resources Defined Declaratively.</a:t>
            </a:r>
          </a:p>
          <a:p>
            <a:r>
              <a:rPr lang="en-US" dirty="0"/>
              <a:t>State is Versioned with Git.</a:t>
            </a:r>
          </a:p>
          <a:p>
            <a:r>
              <a:rPr lang="en-US" dirty="0"/>
              <a:t>Approved changes automatically reflected in the Cluster.</a:t>
            </a:r>
          </a:p>
          <a:p>
            <a:r>
              <a:rPr lang="en-US" dirty="0"/>
              <a:t>Alert on Divergence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A69CD7-3FF3-AD44-8F97-AAAEC283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450" y="1856323"/>
            <a:ext cx="1943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26C87D-0AEF-FF4D-B7C8-65F3DE28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Flux v2 Toolkit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18CEA-C07E-F34C-AAF1-06002DE2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Source Controller</a:t>
            </a:r>
          </a:p>
          <a:p>
            <a:r>
              <a:rPr lang="en-US" dirty="0" err="1"/>
              <a:t>Kustomize</a:t>
            </a:r>
            <a:r>
              <a:rPr lang="en-US" dirty="0"/>
              <a:t> Controller</a:t>
            </a:r>
          </a:p>
          <a:p>
            <a:r>
              <a:rPr lang="en-US" dirty="0"/>
              <a:t>Helm Controller</a:t>
            </a:r>
          </a:p>
          <a:p>
            <a:r>
              <a:rPr lang="en-US" dirty="0"/>
              <a:t>Notification Controller</a:t>
            </a:r>
          </a:p>
          <a:p>
            <a:r>
              <a:rPr lang="en-US" dirty="0"/>
              <a:t>Image Reflector/Automation 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0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62379A-E9A1-E149-9241-F9CE6021A8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85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Source Controller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F2D29FE-5D8A-2A4C-A2BF-DE179F4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07" y="1311687"/>
            <a:ext cx="9028386" cy="42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2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248</Words>
  <Application>Microsoft Macintosh PowerPoint</Application>
  <PresentationFormat>Widescreen</PresentationFormat>
  <Paragraphs>53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GitOps</vt:lpstr>
      <vt:lpstr>Recording?</vt:lpstr>
      <vt:lpstr>Outline</vt:lpstr>
      <vt:lpstr>PowerPoint Presentation</vt:lpstr>
      <vt:lpstr>What is GitOps?</vt:lpstr>
      <vt:lpstr>Principals of GitOps</vt:lpstr>
      <vt:lpstr>PowerPoint Presentation</vt:lpstr>
      <vt:lpstr>Flux v2 Toolkit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GitOps</dc:title>
  <dc:creator>Paul Riviera</dc:creator>
  <cp:lastModifiedBy>Paul Riviera</cp:lastModifiedBy>
  <cp:revision>14</cp:revision>
  <dcterms:created xsi:type="dcterms:W3CDTF">2021-04-25T15:50:19Z</dcterms:created>
  <dcterms:modified xsi:type="dcterms:W3CDTF">2021-05-13T00:28:11Z</dcterms:modified>
</cp:coreProperties>
</file>