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65" d="100"/>
          <a:sy n="65" d="100"/>
        </p:scale>
        <p:origin x="8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9B676-DF96-63D2-1809-92790A092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4D3DF6-EAAA-E571-3B61-6A2A7DB07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1FD639-F8BE-D953-3446-1DFBEE97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9278-D004-4D80-B79B-EFD6AF7D4ABC}" type="datetimeFigureOut">
              <a:rPr lang="es-ES" smtClean="0"/>
              <a:t>23/08/2025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833807-3745-5081-C62B-EB58772F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C102B0-7EC1-5308-EB96-F4227D82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170B-6D1F-4237-B32D-2337117C52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112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97D1F-BC88-A905-8322-53A4C907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247190-C38D-6F97-B735-CA859C999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7B5389-42BF-F00D-A977-E7A751E14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9278-D004-4D80-B79B-EFD6AF7D4ABC}" type="datetimeFigureOut">
              <a:rPr lang="es-ES" smtClean="0"/>
              <a:t>23/08/2025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70EBA1-C845-756D-9062-61F06C96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FDC402-5E3C-313E-EA96-C032F9A5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170B-6D1F-4237-B32D-2337117C52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629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C67CB3-25C5-82DD-5F16-180654F12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D83C63-8EB2-71C0-A079-6C35B2FCE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D8AE10-02DC-FDAA-9034-718156172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9278-D004-4D80-B79B-EFD6AF7D4ABC}" type="datetimeFigureOut">
              <a:rPr lang="es-ES" smtClean="0"/>
              <a:t>23/08/2025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658D5D-E0CF-A23D-B1D5-6C96C0BF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B0A6D2-203F-A268-482F-984490B9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170B-6D1F-4237-B32D-2337117C52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996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10F8F-D6AB-EDD2-F102-005B8E9F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696191-0FBD-6DA2-F90B-CF28D95DA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258D77-154B-EE52-FA41-3E896BDE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9278-D004-4D80-B79B-EFD6AF7D4ABC}" type="datetimeFigureOut">
              <a:rPr lang="es-ES" smtClean="0"/>
              <a:t>23/08/2025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0DE2CC-6018-A8F1-BCDC-1598C037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B72C20-B21A-036A-283E-0E2B95879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170B-6D1F-4237-B32D-2337117C52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277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3795F-0FDE-0B64-EFAE-486F43EE5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9192F4-1AC1-C637-6094-AF311475D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2AC40D-0436-C13E-17C8-13F092EC9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9278-D004-4D80-B79B-EFD6AF7D4ABC}" type="datetimeFigureOut">
              <a:rPr lang="es-ES" smtClean="0"/>
              <a:t>23/08/2025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A0B8D2-7393-B01A-A950-C238CB038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FC8BD2-A477-4DBF-0918-72DA47A9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170B-6D1F-4237-B32D-2337117C52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612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75700-9F50-8E7A-9988-7CE42A58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680F71-23C4-AAA0-E707-BAEF829FC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8D39BF-EF2C-7637-B68A-70E029821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4E34E1-7E30-A202-A3DF-E5739E25B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9278-D004-4D80-B79B-EFD6AF7D4ABC}" type="datetimeFigureOut">
              <a:rPr lang="es-ES" smtClean="0"/>
              <a:t>23/08/2025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163D85-E429-0B21-976D-30BAAED8A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C59E85-4E18-BDE3-2A87-7A79728C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170B-6D1F-4237-B32D-2337117C52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499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9E935-5E69-FD80-C9B8-C2B28F2E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B3A229-BE75-88CF-19BC-216CE08FE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347C0A-658C-3CC5-9ABA-02A435D25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AC0C1D-E7F5-293F-CD1B-8C9031467F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F3FEBB-750F-5AF4-C644-50EDBF6B5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0A20232-7402-9D59-0C00-4DD0A8DC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9278-D004-4D80-B79B-EFD6AF7D4ABC}" type="datetimeFigureOut">
              <a:rPr lang="es-ES" smtClean="0"/>
              <a:t>23/08/2025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300C86A-2C8C-ECEE-C0E0-5C45B5DC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483F915-8726-3F7A-B7B8-EA1D7938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170B-6D1F-4237-B32D-2337117C52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350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7858D-F321-B349-A87C-57566D95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0D15B6-98DF-50A9-379A-96547120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9278-D004-4D80-B79B-EFD6AF7D4ABC}" type="datetimeFigureOut">
              <a:rPr lang="es-ES" smtClean="0"/>
              <a:t>23/08/2025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D2A40A-A130-D1F8-A1A1-51FE0C4B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C5E6E6-1F8A-E982-4262-8B3C9FD9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170B-6D1F-4237-B32D-2337117C52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156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45EAD50-E029-8F4D-11EF-EC9CE452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9278-D004-4D80-B79B-EFD6AF7D4ABC}" type="datetimeFigureOut">
              <a:rPr lang="es-ES" smtClean="0"/>
              <a:t>23/08/2025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B636E4E-385E-8B49-A258-AD1DBFE1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AD5163-526F-7639-ED6E-6DABA5E0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170B-6D1F-4237-B32D-2337117C52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73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2EB65-9887-D4A4-5C79-AE9839779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E95E82-D73D-89B4-0F90-BE09818FE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05A480-8920-B82E-97BD-9BCF9C5FA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A9C050-167B-782A-D877-8078E7FF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9278-D004-4D80-B79B-EFD6AF7D4ABC}" type="datetimeFigureOut">
              <a:rPr lang="es-ES" smtClean="0"/>
              <a:t>23/08/2025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C58109-F6B7-0164-2DDA-A7ABAD75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AA81C3-C7AB-49EF-4D05-DE2F3697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170B-6D1F-4237-B32D-2337117C52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38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ECF84-2703-2E8E-9D30-E62D5F62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8E27EFB-AD9A-0296-5EE4-239369C7F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E2EC6D-E990-8CAE-60BF-4094FFC70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7724EA-AA0B-C3D0-6518-2B7DCE1B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9278-D004-4D80-B79B-EFD6AF7D4ABC}" type="datetimeFigureOut">
              <a:rPr lang="es-ES" smtClean="0"/>
              <a:t>23/08/2025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CA8941-D945-686E-9E08-7C591E7E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2D618F-18A2-ACF1-E5AA-99946048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170B-6D1F-4237-B32D-2337117C52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174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2C3F2FC-E385-551C-6FE2-EF844457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3942EF-7506-F6F5-6356-83D2423B0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A3A2D8-8AD3-3A4D-4292-6F10422AA2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9E9278-D004-4D80-B79B-EFD6AF7D4ABC}" type="datetimeFigureOut">
              <a:rPr lang="es-ES" smtClean="0"/>
              <a:t>23/08/2025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3B3740-AA33-61A3-798B-A74F87DD2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913978-83B6-58C5-92E6-6AE555D2E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75170B-6D1F-4237-B32D-2337117C52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165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5BA5A-A44A-443A-342F-89F73F091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F4F5FF-D5A8-49FC-421A-AE2D2F8E5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12787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Flores</dc:creator>
  <cp:lastModifiedBy>David Flores</cp:lastModifiedBy>
  <cp:revision>1</cp:revision>
  <dcterms:created xsi:type="dcterms:W3CDTF">2025-08-24T01:03:11Z</dcterms:created>
  <dcterms:modified xsi:type="dcterms:W3CDTF">2025-08-24T01:03:40Z</dcterms:modified>
</cp:coreProperties>
</file>