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E604-7982-4DBA-9A5A-07FDBD9F3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Based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D398-34CF-44A1-B492-3E6CC61E1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6.2: Multiple Points of Collision</a:t>
            </a:r>
          </a:p>
        </p:txBody>
      </p:sp>
    </p:spTree>
    <p:extLst>
      <p:ext uri="{BB962C8B-B14F-4D97-AF65-F5344CB8AC3E}">
        <p14:creationId xmlns:p14="http://schemas.microsoft.com/office/powerpoint/2010/main" val="4804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E19F-19B9-4C8B-9E0A-964259C8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and stable</a:t>
            </a:r>
            <a:br>
              <a:rPr lang="en-US" dirty="0"/>
            </a:br>
            <a:r>
              <a:rPr lang="en-US" dirty="0"/>
              <a:t>simultaneous collision resolving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A000-8EA3-4787-8C13-1F5C777E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68230" cy="3318936"/>
          </a:xfrm>
        </p:spPr>
        <p:txBody>
          <a:bodyPr>
            <a:normAutofit/>
          </a:bodyPr>
          <a:lstStyle/>
          <a:p>
            <a:r>
              <a:rPr lang="en-US" dirty="0"/>
              <a:t>If: minimum contact point is colliding , an impulse is applied to resolve.</a:t>
            </a:r>
          </a:p>
          <a:p>
            <a:r>
              <a:rPr lang="en-US" dirty="0"/>
              <a:t>Else: Terminate as there cannot be any more colliding contact points. </a:t>
            </a:r>
          </a:p>
          <a:p>
            <a:r>
              <a:rPr lang="en-US" dirty="0"/>
              <a:t>If a collision is applied, then recompute the relative normal velocity for all the points having at least one object in common with minimum contact point.</a:t>
            </a:r>
          </a:p>
          <a:p>
            <a:r>
              <a:rPr lang="en-US" dirty="0"/>
              <a:t>Update Heap and minimum contact point.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8936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5A26-5AC2-437A-A110-189C77DB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points of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65E0-BE5B-4B64-854E-80221855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61496" cy="3318936"/>
          </a:xfrm>
        </p:spPr>
        <p:txBody>
          <a:bodyPr/>
          <a:lstStyle/>
          <a:p>
            <a:r>
              <a:rPr lang="en-US" dirty="0"/>
              <a:t>They are more interesting than a single collision point.</a:t>
            </a:r>
          </a:p>
          <a:p>
            <a:r>
              <a:rPr lang="en-US" dirty="0"/>
              <a:t>To avoid the problem of infinitely many contact points, the region on the left is replaced with a set of finite points lying on the convex hull.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A62BE-2E5D-47B4-9919-51E99AE6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7" y="3985335"/>
            <a:ext cx="5222705" cy="21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4E0-A533-44D9-B21D-ACC63DC8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C73D-C54F-47BF-AD25-D676C8E1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resolving is the task of computing equivalent contact impulses and applying them to rigid bodies.</a:t>
            </a:r>
          </a:p>
          <a:p>
            <a:endParaRPr lang="en-US" dirty="0"/>
          </a:p>
          <a:p>
            <a:r>
              <a:rPr lang="en-US" dirty="0"/>
              <a:t>There are two methods for collision resolving:</a:t>
            </a:r>
          </a:p>
          <a:p>
            <a:pPr lvl="1"/>
            <a:r>
              <a:rPr lang="en-US" dirty="0"/>
              <a:t>Sequential collisions</a:t>
            </a:r>
          </a:p>
          <a:p>
            <a:pPr lvl="1"/>
            <a:r>
              <a:rPr lang="en-US" dirty="0"/>
              <a:t>Simultaneous collisions</a:t>
            </a:r>
          </a:p>
        </p:txBody>
      </p:sp>
    </p:spTree>
    <p:extLst>
      <p:ext uri="{BB962C8B-B14F-4D97-AF65-F5344CB8AC3E}">
        <p14:creationId xmlns:p14="http://schemas.microsoft.com/office/powerpoint/2010/main" val="11574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4E0-A533-44D9-B21D-ACC63DC8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C73D-C54F-47BF-AD25-D676C8E1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 </a:t>
            </a:r>
            <a:r>
              <a:rPr lang="en-US" dirty="0"/>
              <a:t>Treat multiple concurrent single-point collisions as a series of single point collisions. Iterate over them and resolve them using a suitable collision law until none of them is colliding.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Infinite calculations</a:t>
            </a:r>
          </a:p>
          <a:p>
            <a:pPr lvl="1"/>
            <a:r>
              <a:rPr lang="en-US" dirty="0"/>
              <a:t>Different ordering of points could lead to different simulations.</a:t>
            </a:r>
          </a:p>
        </p:txBody>
      </p:sp>
    </p:spTree>
    <p:extLst>
      <p:ext uri="{BB962C8B-B14F-4D97-AF65-F5344CB8AC3E}">
        <p14:creationId xmlns:p14="http://schemas.microsoft.com/office/powerpoint/2010/main" val="40920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867C-6F91-4583-97D4-77E3AFE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8765"/>
            <a:ext cx="3562845" cy="1303867"/>
          </a:xfrm>
        </p:spPr>
        <p:txBody>
          <a:bodyPr>
            <a:noAutofit/>
          </a:bodyPr>
          <a:lstStyle/>
          <a:p>
            <a:r>
              <a:rPr lang="en-US" sz="3600" dirty="0"/>
              <a:t>Nontermination of sequential collision resolving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98F4-6BDD-4A8A-ADB0-4B2420D6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81" y="982770"/>
            <a:ext cx="5796501" cy="48924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68B63A-0968-4EDA-B468-DDC4B7384D35}"/>
              </a:ext>
            </a:extLst>
          </p:cNvPr>
          <p:cNvSpPr txBox="1">
            <a:spLocks/>
          </p:cNvSpPr>
          <p:nvPr/>
        </p:nvSpPr>
        <p:spPr>
          <a:xfrm>
            <a:off x="661457" y="2735249"/>
            <a:ext cx="4586404" cy="2520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e</a:t>
            </a:r>
            <a:r>
              <a:rPr lang="en-US" sz="1400" dirty="0" err="1"/>
              <a:t>bp</a:t>
            </a:r>
            <a:r>
              <a:rPr lang="en-US" sz="2800" dirty="0"/>
              <a:t> = 0</a:t>
            </a:r>
          </a:p>
          <a:p>
            <a:r>
              <a:rPr lang="en-US" sz="2800" dirty="0" err="1"/>
              <a:t>e</a:t>
            </a:r>
            <a:r>
              <a:rPr lang="en-US" sz="1400" dirty="0" err="1"/>
              <a:t>bB</a:t>
            </a:r>
            <a:r>
              <a:rPr lang="en-US" sz="2800" dirty="0"/>
              <a:t> = 0</a:t>
            </a:r>
          </a:p>
          <a:p>
            <a:r>
              <a:rPr lang="en-US" sz="2800" dirty="0"/>
              <a:t>No friction</a:t>
            </a:r>
          </a:p>
          <a:p>
            <a:r>
              <a:rPr lang="en-US" sz="2800" dirty="0"/>
              <a:t>Big ball is given velocity v</a:t>
            </a:r>
          </a:p>
        </p:txBody>
      </p:sp>
    </p:spTree>
    <p:extLst>
      <p:ext uri="{BB962C8B-B14F-4D97-AF65-F5344CB8AC3E}">
        <p14:creationId xmlns:p14="http://schemas.microsoft.com/office/powerpoint/2010/main" val="171480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867C-6F91-4583-97D4-77E3AFE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8765"/>
            <a:ext cx="9136709" cy="1303867"/>
          </a:xfrm>
        </p:spPr>
        <p:txBody>
          <a:bodyPr>
            <a:noAutofit/>
          </a:bodyPr>
          <a:lstStyle/>
          <a:p>
            <a:r>
              <a:rPr lang="en-US" sz="3600" dirty="0"/>
              <a:t>Nontermination of sequential collision resolving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A6840-C72E-4076-9459-52F8CB00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0" y="2474842"/>
            <a:ext cx="8110339" cy="19083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B0C744-0B43-4805-B79F-E75A40C46563}"/>
              </a:ext>
            </a:extLst>
          </p:cNvPr>
          <p:cNvSpPr txBox="1">
            <a:spLocks/>
          </p:cNvSpPr>
          <p:nvPr/>
        </p:nvSpPr>
        <p:spPr>
          <a:xfrm>
            <a:off x="3317192" y="4307623"/>
            <a:ext cx="4968067" cy="19778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e</a:t>
            </a:r>
            <a:r>
              <a:rPr lang="en-US" sz="1400" dirty="0" err="1"/>
              <a:t>all</a:t>
            </a:r>
            <a:r>
              <a:rPr lang="en-US" sz="1400" dirty="0"/>
              <a:t> pairs</a:t>
            </a:r>
            <a:r>
              <a:rPr lang="en-US" sz="2800" dirty="0"/>
              <a:t> = 1</a:t>
            </a:r>
          </a:p>
          <a:p>
            <a:r>
              <a:rPr lang="en-US" sz="2800" dirty="0"/>
              <a:t>No friction</a:t>
            </a:r>
          </a:p>
          <a:p>
            <a:r>
              <a:rPr lang="en-US" sz="2800" dirty="0"/>
              <a:t>Frame has the same mass as a ball</a:t>
            </a:r>
          </a:p>
          <a:p>
            <a:r>
              <a:rPr lang="en-US" sz="2800" dirty="0"/>
              <a:t>Ball E has velocity v to the right.</a:t>
            </a:r>
          </a:p>
        </p:txBody>
      </p:sp>
    </p:spTree>
    <p:extLst>
      <p:ext uri="{BB962C8B-B14F-4D97-AF65-F5344CB8AC3E}">
        <p14:creationId xmlns:p14="http://schemas.microsoft.com/office/powerpoint/2010/main" val="199240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867C-6F91-4583-97D4-77E3AFE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878766"/>
            <a:ext cx="4800598" cy="1283990"/>
          </a:xfrm>
        </p:spPr>
        <p:txBody>
          <a:bodyPr>
            <a:noAutofit/>
          </a:bodyPr>
          <a:lstStyle/>
          <a:p>
            <a:r>
              <a:rPr lang="en-US" sz="3600" dirty="0"/>
              <a:t>Indeterminacy of sequential collision resolving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BF39C-A605-4A67-BB43-24AF75C2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60" y="1184744"/>
            <a:ext cx="5882267" cy="47944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EE5A6B-11EB-43D5-971D-3EEAA855EF85}"/>
              </a:ext>
            </a:extLst>
          </p:cNvPr>
          <p:cNvSpPr txBox="1">
            <a:spLocks/>
          </p:cNvSpPr>
          <p:nvPr/>
        </p:nvSpPr>
        <p:spPr>
          <a:xfrm>
            <a:off x="661457" y="2735249"/>
            <a:ext cx="4586404" cy="2520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e</a:t>
            </a:r>
            <a:r>
              <a:rPr lang="en-US" sz="1400" dirty="0" err="1"/>
              <a:t>bp</a:t>
            </a:r>
            <a:r>
              <a:rPr lang="en-US" sz="2800" dirty="0"/>
              <a:t> = 1</a:t>
            </a:r>
          </a:p>
          <a:p>
            <a:r>
              <a:rPr lang="en-US" sz="2800" dirty="0"/>
              <a:t>No friction</a:t>
            </a:r>
          </a:p>
          <a:p>
            <a:r>
              <a:rPr lang="en-US" sz="2800" dirty="0"/>
              <a:t>We expect the box to jump up and down.</a:t>
            </a:r>
          </a:p>
        </p:txBody>
      </p:sp>
    </p:spTree>
    <p:extLst>
      <p:ext uri="{BB962C8B-B14F-4D97-AF65-F5344CB8AC3E}">
        <p14:creationId xmlns:p14="http://schemas.microsoft.com/office/powerpoint/2010/main" val="40134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62CF-D2FE-46F2-B0B8-E4542A0F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16" y="4966926"/>
            <a:ext cx="4547020" cy="908942"/>
          </a:xfrm>
        </p:spPr>
        <p:txBody>
          <a:bodyPr>
            <a:normAutofit/>
          </a:bodyPr>
          <a:lstStyle/>
          <a:p>
            <a:r>
              <a:rPr lang="en-US" sz="2400" dirty="0"/>
              <a:t>Change of contact velocity j </a:t>
            </a:r>
            <a:r>
              <a:rPr lang="en-US" sz="2400" dirty="0" err="1"/>
              <a:t>w.r.t.</a:t>
            </a:r>
            <a:r>
              <a:rPr lang="en-US" sz="2400" dirty="0"/>
              <a:t> object X due to impulse at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A1DA3-971C-473F-A0BF-11E9E975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518" y="2557993"/>
            <a:ext cx="2461812" cy="331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297A2-E607-4463-8E9D-4AFAE165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11" y="2557993"/>
            <a:ext cx="2486372" cy="12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85114-58CD-4C88-AE63-0A87C56F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66" y="4024259"/>
            <a:ext cx="5001323" cy="790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0E61AC-48E5-4EB3-B792-31290E10C8CF}"/>
              </a:ext>
            </a:extLst>
          </p:cNvPr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Simultaneous collision resolving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1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0E61AC-48E5-4EB3-B792-31290E10C8CF}"/>
              </a:ext>
            </a:extLst>
          </p:cNvPr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Robust and stable</a:t>
            </a:r>
          </a:p>
          <a:p>
            <a:r>
              <a:rPr lang="en-US" dirty="0"/>
              <a:t>simultaneous collision resolving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92E3B-CB81-48FE-ABA0-8E8A581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single point collisions are inserted into a heap data structure sorted by their normal contact velocity.</a:t>
            </a:r>
          </a:p>
          <a:p>
            <a:r>
              <a:rPr lang="en-US" dirty="0"/>
              <a:t>The contact point with the smallest relative contact velocity is called minimum contact point.</a:t>
            </a:r>
          </a:p>
        </p:txBody>
      </p:sp>
    </p:spTree>
    <p:extLst>
      <p:ext uri="{BB962C8B-B14F-4D97-AF65-F5344CB8AC3E}">
        <p14:creationId xmlns:p14="http://schemas.microsoft.com/office/powerpoint/2010/main" val="10271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331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Physics Based Animation</vt:lpstr>
      <vt:lpstr>Multiple points of collision</vt:lpstr>
      <vt:lpstr>Collision resolving</vt:lpstr>
      <vt:lpstr>Sequential collisions</vt:lpstr>
      <vt:lpstr>Nontermination of sequential collision resolving</vt:lpstr>
      <vt:lpstr>Nontermination of sequential collision resolving</vt:lpstr>
      <vt:lpstr>Indeterminacy of sequential collision resolving</vt:lpstr>
      <vt:lpstr>Change of contact velocity j w.r.t. object X due to impulse at i </vt:lpstr>
      <vt:lpstr>PowerPoint Presentation</vt:lpstr>
      <vt:lpstr>Robust and stable simultaneous collision resolving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Based Animation</dc:title>
  <dc:creator>Kasra Arnavaz</dc:creator>
  <cp:lastModifiedBy>Kasra Arnavaz</cp:lastModifiedBy>
  <cp:revision>2</cp:revision>
  <dcterms:created xsi:type="dcterms:W3CDTF">2022-03-23T14:03:26Z</dcterms:created>
  <dcterms:modified xsi:type="dcterms:W3CDTF">2022-03-23T16:31:37Z</dcterms:modified>
</cp:coreProperties>
</file>