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p:restoredTop sz="94724"/>
  </p:normalViewPr>
  <p:slideViewPr>
    <p:cSldViewPr snapToGrid="0">
      <p:cViewPr varScale="1">
        <p:scale>
          <a:sx n="138" d="100"/>
          <a:sy n="138" d="100"/>
        </p:scale>
        <p:origin x="1736" y="1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FB89-61B0-0EF0-D6FC-0EAA094E2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3CDE3-0888-B637-E6B1-9D94686EC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2D472C-7F15-A946-C3FE-BF39F7860B71}"/>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5" name="Footer Placeholder 4">
            <a:extLst>
              <a:ext uri="{FF2B5EF4-FFF2-40B4-BE49-F238E27FC236}">
                <a16:creationId xmlns:a16="http://schemas.microsoft.com/office/drawing/2014/main" id="{C1D3CBEF-9440-90C0-587E-7196BF309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CE04D-3CF6-811A-90A2-5EA24CF13A9F}"/>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284065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397F-9363-BE7C-BD11-5BE3DFC3FF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B656B4-9C15-8E6D-C0D4-1590308E49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2D861-9048-4AAE-93B3-8054C9191494}"/>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5" name="Footer Placeholder 4">
            <a:extLst>
              <a:ext uri="{FF2B5EF4-FFF2-40B4-BE49-F238E27FC236}">
                <a16:creationId xmlns:a16="http://schemas.microsoft.com/office/drawing/2014/main" id="{89BA23C0-73C6-6C1C-3B9E-B1B34101D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9DC95-D55A-9D11-5A01-F74997D6B9D5}"/>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112709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63F060-9556-C26B-E604-26340A6280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395AD7-FA1E-979C-2BA6-59A074F20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5B748-1991-9944-A9D7-2619D493463A}"/>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5" name="Footer Placeholder 4">
            <a:extLst>
              <a:ext uri="{FF2B5EF4-FFF2-40B4-BE49-F238E27FC236}">
                <a16:creationId xmlns:a16="http://schemas.microsoft.com/office/drawing/2014/main" id="{34DC143D-BCD7-C379-B715-4701630D4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17B1A-F213-9D2E-D58D-F4A303BFAD44}"/>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170065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0291-0D6E-852B-3563-81B44F39E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2CAC1-51EF-265D-3076-313F24388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23F4B-C86F-DE23-1C40-C3B535EF9A05}"/>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5" name="Footer Placeholder 4">
            <a:extLst>
              <a:ext uri="{FF2B5EF4-FFF2-40B4-BE49-F238E27FC236}">
                <a16:creationId xmlns:a16="http://schemas.microsoft.com/office/drawing/2014/main" id="{1599A26A-6D95-6547-1CE9-AD122B360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624BB-2E03-2C26-A84F-315FFD9482F1}"/>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315848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A572-1E0A-D6BA-2845-6F0B82C27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A790E-E564-9806-AB50-9627A88B62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3B519-77C4-F3D8-895D-5B6ECD943F3B}"/>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5" name="Footer Placeholder 4">
            <a:extLst>
              <a:ext uri="{FF2B5EF4-FFF2-40B4-BE49-F238E27FC236}">
                <a16:creationId xmlns:a16="http://schemas.microsoft.com/office/drawing/2014/main" id="{7ACB2F00-2937-0A39-E5D2-6AD4E9722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BE1BC-B66D-FCDE-88D8-6195150AAD1B}"/>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390192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9991-D923-5EA4-6838-9D90E5576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20B42-5B40-2415-B94E-FE77D179A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A5CC5-5CC9-146E-90AB-1F7AF17AFE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2B14B-8B33-7C9E-D4A8-63FA42E7CFAE}"/>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6" name="Footer Placeholder 5">
            <a:extLst>
              <a:ext uri="{FF2B5EF4-FFF2-40B4-BE49-F238E27FC236}">
                <a16:creationId xmlns:a16="http://schemas.microsoft.com/office/drawing/2014/main" id="{CDFE7A56-F446-8265-833D-3E0DAF8D1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1A392-31D6-FDE0-505E-ECDB75BD3943}"/>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376384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FB8A-E199-EBF7-A108-4627F172CD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C66F5-92CD-0214-DFA9-D6AF727A1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96D3E-379F-7A58-7125-726E0BCC1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3F762-7CF3-880E-61B5-A7DB76A6DE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296A21-142D-6C10-E3E0-6DB69D5ED6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9D7269-2E84-E76C-E085-4F10C9EC4D6E}"/>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8" name="Footer Placeholder 7">
            <a:extLst>
              <a:ext uri="{FF2B5EF4-FFF2-40B4-BE49-F238E27FC236}">
                <a16:creationId xmlns:a16="http://schemas.microsoft.com/office/drawing/2014/main" id="{588C749D-C384-9DE8-F741-F9551807A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D42F0-5B79-53AB-3A50-B6C029EA9331}"/>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222589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1E9F-29BA-BDE7-FE23-2A696F7D8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E5F51F-5EE2-AF18-6E83-6947DFE2EEAC}"/>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4" name="Footer Placeholder 3">
            <a:extLst>
              <a:ext uri="{FF2B5EF4-FFF2-40B4-BE49-F238E27FC236}">
                <a16:creationId xmlns:a16="http://schemas.microsoft.com/office/drawing/2014/main" id="{907C7650-BB93-6C0B-F14E-9AF2026898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78C947-076C-12C6-043A-C02A190C727E}"/>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403972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D8F63-E868-E7F4-BA42-B0C51C735188}"/>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3" name="Footer Placeholder 2">
            <a:extLst>
              <a:ext uri="{FF2B5EF4-FFF2-40B4-BE49-F238E27FC236}">
                <a16:creationId xmlns:a16="http://schemas.microsoft.com/office/drawing/2014/main" id="{08731409-9A7D-1632-E422-64D3809545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28F691-11E1-84AA-3041-B8D423BED440}"/>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158225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EC84-E3B3-A37D-E055-FDB92A3C0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0EE6D2-8F46-F65A-0C13-1035FBE4C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9F03E2-0752-EE81-48F4-9F361B006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0FFAE-9EF9-D37B-83D1-898DD788D5A2}"/>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6" name="Footer Placeholder 5">
            <a:extLst>
              <a:ext uri="{FF2B5EF4-FFF2-40B4-BE49-F238E27FC236}">
                <a16:creationId xmlns:a16="http://schemas.microsoft.com/office/drawing/2014/main" id="{D80FB3C3-1EEB-5DEC-8765-4AFAE5553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09E4FF-C3C1-13E4-2016-739C363D4BD7}"/>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63939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FE54-A2E5-A982-3656-097571548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00C464-DC4E-FB77-923A-4252C8F49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AECCD-046F-111D-F9B9-8CDF6EF76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FD2A1-74D1-ED8A-E279-6EE819178E43}"/>
              </a:ext>
            </a:extLst>
          </p:cNvPr>
          <p:cNvSpPr>
            <a:spLocks noGrp="1"/>
          </p:cNvSpPr>
          <p:nvPr>
            <p:ph type="dt" sz="half" idx="10"/>
          </p:nvPr>
        </p:nvSpPr>
        <p:spPr/>
        <p:txBody>
          <a:bodyPr/>
          <a:lstStyle/>
          <a:p>
            <a:fld id="{6F500663-CAA8-8C4F-A2A8-8BC09D32B20F}" type="datetimeFigureOut">
              <a:rPr lang="en-US" smtClean="0"/>
              <a:t>7/20/24</a:t>
            </a:fld>
            <a:endParaRPr lang="en-US"/>
          </a:p>
        </p:txBody>
      </p:sp>
      <p:sp>
        <p:nvSpPr>
          <p:cNvPr id="6" name="Footer Placeholder 5">
            <a:extLst>
              <a:ext uri="{FF2B5EF4-FFF2-40B4-BE49-F238E27FC236}">
                <a16:creationId xmlns:a16="http://schemas.microsoft.com/office/drawing/2014/main" id="{E7D35FA0-87B7-2221-09CE-D4D639553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3F2A0-2C63-D503-F2A5-DA1C8C8E6026}"/>
              </a:ext>
            </a:extLst>
          </p:cNvPr>
          <p:cNvSpPr>
            <a:spLocks noGrp="1"/>
          </p:cNvSpPr>
          <p:nvPr>
            <p:ph type="sldNum" sz="quarter" idx="12"/>
          </p:nvPr>
        </p:nvSpPr>
        <p:spPr/>
        <p:txBody>
          <a:bodyPr/>
          <a:lstStyle/>
          <a:p>
            <a:fld id="{0FA9AE84-275F-B84A-937B-33C1A608A5F3}" type="slidenum">
              <a:rPr lang="en-US" smtClean="0"/>
              <a:t>‹#›</a:t>
            </a:fld>
            <a:endParaRPr lang="en-US"/>
          </a:p>
        </p:txBody>
      </p:sp>
    </p:spTree>
    <p:extLst>
      <p:ext uri="{BB962C8B-B14F-4D97-AF65-F5344CB8AC3E}">
        <p14:creationId xmlns:p14="http://schemas.microsoft.com/office/powerpoint/2010/main" val="232931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8AF3A-4BF1-A431-69E8-FA63ABC54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9BF89C-0D4E-5330-7132-F09661A61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93163-C33E-DDC1-5548-8FDC6DA8A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500663-CAA8-8C4F-A2A8-8BC09D32B20F}" type="datetimeFigureOut">
              <a:rPr lang="en-US" smtClean="0"/>
              <a:t>7/20/24</a:t>
            </a:fld>
            <a:endParaRPr lang="en-US"/>
          </a:p>
        </p:txBody>
      </p:sp>
      <p:sp>
        <p:nvSpPr>
          <p:cNvPr id="5" name="Footer Placeholder 4">
            <a:extLst>
              <a:ext uri="{FF2B5EF4-FFF2-40B4-BE49-F238E27FC236}">
                <a16:creationId xmlns:a16="http://schemas.microsoft.com/office/drawing/2014/main" id="{3B38538E-A0AA-8B5B-ACA7-CA0A8BFC2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8BF5D7-5587-9D60-8784-D8FF3C93D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9AE84-275F-B84A-937B-33C1A608A5F3}" type="slidenum">
              <a:rPr lang="en-US" smtClean="0"/>
              <a:t>‹#›</a:t>
            </a:fld>
            <a:endParaRPr lang="en-US"/>
          </a:p>
        </p:txBody>
      </p:sp>
    </p:spTree>
    <p:extLst>
      <p:ext uri="{BB962C8B-B14F-4D97-AF65-F5344CB8AC3E}">
        <p14:creationId xmlns:p14="http://schemas.microsoft.com/office/powerpoint/2010/main" val="1902629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Group 130">
            <a:extLst>
              <a:ext uri="{FF2B5EF4-FFF2-40B4-BE49-F238E27FC236}">
                <a16:creationId xmlns:a16="http://schemas.microsoft.com/office/drawing/2014/main" id="{28038B39-C927-A1DE-48BF-D5F66FAE9276}"/>
              </a:ext>
            </a:extLst>
          </p:cNvPr>
          <p:cNvGrpSpPr/>
          <p:nvPr/>
        </p:nvGrpSpPr>
        <p:grpSpPr>
          <a:xfrm>
            <a:off x="-160176" y="-1870175"/>
            <a:ext cx="7605974" cy="8170893"/>
            <a:chOff x="1150692" y="-1283918"/>
            <a:chExt cx="7605974" cy="8170893"/>
          </a:xfrm>
        </p:grpSpPr>
        <p:sp>
          <p:nvSpPr>
            <p:cNvPr id="123" name="Rectangle 122">
              <a:extLst>
                <a:ext uri="{FF2B5EF4-FFF2-40B4-BE49-F238E27FC236}">
                  <a16:creationId xmlns:a16="http://schemas.microsoft.com/office/drawing/2014/main" id="{C15D4B9E-FEB1-3705-2C9E-4ED46C6C76FB}"/>
                </a:ext>
              </a:extLst>
            </p:cNvPr>
            <p:cNvSpPr/>
            <p:nvPr/>
          </p:nvSpPr>
          <p:spPr>
            <a:xfrm>
              <a:off x="1150692" y="-1283918"/>
              <a:ext cx="7460950" cy="8170893"/>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D2D136E-D566-8ED4-C33E-A3239F60850C}"/>
                </a:ext>
              </a:extLst>
            </p:cNvPr>
            <p:cNvSpPr/>
            <p:nvPr/>
          </p:nvSpPr>
          <p:spPr>
            <a:xfrm>
              <a:off x="1974495" y="4421763"/>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descr="A bathroom with a sink and mirror&#10;&#10;Description automatically generated">
              <a:extLst>
                <a:ext uri="{FF2B5EF4-FFF2-40B4-BE49-F238E27FC236}">
                  <a16:creationId xmlns:a16="http://schemas.microsoft.com/office/drawing/2014/main" id="{267FAC54-A48A-86A8-6DCB-8293D5F50115}"/>
                </a:ext>
              </a:extLst>
            </p:cNvPr>
            <p:cNvPicPr>
              <a:picLocks noChangeAspect="1"/>
            </p:cNvPicPr>
            <p:nvPr/>
          </p:nvPicPr>
          <p:blipFill>
            <a:blip r:embed="rId2"/>
            <a:stretch>
              <a:fillRect/>
            </a:stretch>
          </p:blipFill>
          <p:spPr>
            <a:xfrm>
              <a:off x="2144003" y="4593191"/>
              <a:ext cx="630936" cy="630936"/>
            </a:xfrm>
            <a:prstGeom prst="rect">
              <a:avLst/>
            </a:prstGeom>
          </p:spPr>
        </p:pic>
        <p:sp>
          <p:nvSpPr>
            <p:cNvPr id="51" name="Rectangle 50">
              <a:extLst>
                <a:ext uri="{FF2B5EF4-FFF2-40B4-BE49-F238E27FC236}">
                  <a16:creationId xmlns:a16="http://schemas.microsoft.com/office/drawing/2014/main" id="{A13EBA9E-7274-04DC-9B2F-AAEE7F3F70F2}"/>
                </a:ext>
              </a:extLst>
            </p:cNvPr>
            <p:cNvSpPr/>
            <p:nvPr/>
          </p:nvSpPr>
          <p:spPr>
            <a:xfrm>
              <a:off x="1974495" y="1987965"/>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clock tower with a pointed top&#10;&#10;Description automatically generated">
              <a:extLst>
                <a:ext uri="{FF2B5EF4-FFF2-40B4-BE49-F238E27FC236}">
                  <a16:creationId xmlns:a16="http://schemas.microsoft.com/office/drawing/2014/main" id="{7C9F21D9-8BFC-2642-9346-B628B0579CE6}"/>
                </a:ext>
              </a:extLst>
            </p:cNvPr>
            <p:cNvPicPr>
              <a:picLocks noChangeAspect="1"/>
            </p:cNvPicPr>
            <p:nvPr/>
          </p:nvPicPr>
          <p:blipFill>
            <a:blip r:embed="rId3"/>
            <a:stretch>
              <a:fillRect/>
            </a:stretch>
          </p:blipFill>
          <p:spPr>
            <a:xfrm>
              <a:off x="2144003" y="2157499"/>
              <a:ext cx="630936" cy="630936"/>
            </a:xfrm>
            <a:prstGeom prst="rect">
              <a:avLst/>
            </a:prstGeom>
          </p:spPr>
        </p:pic>
        <p:sp>
          <p:nvSpPr>
            <p:cNvPr id="27" name="Rectangle 26">
              <a:extLst>
                <a:ext uri="{FF2B5EF4-FFF2-40B4-BE49-F238E27FC236}">
                  <a16:creationId xmlns:a16="http://schemas.microsoft.com/office/drawing/2014/main" id="{9C13EB51-CB61-B9A1-5B63-D5947B8B7CA2}"/>
                </a:ext>
              </a:extLst>
            </p:cNvPr>
            <p:cNvSpPr/>
            <p:nvPr/>
          </p:nvSpPr>
          <p:spPr>
            <a:xfrm>
              <a:off x="1974495" y="692735"/>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A double decker bus under a canopy&#10;&#10;Description automatically generated">
              <a:extLst>
                <a:ext uri="{FF2B5EF4-FFF2-40B4-BE49-F238E27FC236}">
                  <a16:creationId xmlns:a16="http://schemas.microsoft.com/office/drawing/2014/main" id="{72B3A315-6F15-993C-DBF5-1DE2773CEB98}"/>
                </a:ext>
              </a:extLst>
            </p:cNvPr>
            <p:cNvPicPr>
              <a:picLocks noChangeAspect="1"/>
            </p:cNvPicPr>
            <p:nvPr/>
          </p:nvPicPr>
          <p:blipFill>
            <a:blip r:embed="rId4"/>
            <a:stretch>
              <a:fillRect/>
            </a:stretch>
          </p:blipFill>
          <p:spPr>
            <a:xfrm>
              <a:off x="2144003" y="850057"/>
              <a:ext cx="630936" cy="630936"/>
            </a:xfrm>
            <a:prstGeom prst="rect">
              <a:avLst/>
            </a:prstGeom>
          </p:spPr>
        </p:pic>
        <p:sp>
          <p:nvSpPr>
            <p:cNvPr id="17" name="Rectangle 16">
              <a:extLst>
                <a:ext uri="{FF2B5EF4-FFF2-40B4-BE49-F238E27FC236}">
                  <a16:creationId xmlns:a16="http://schemas.microsoft.com/office/drawing/2014/main" id="{8468AFB9-5EF0-5532-B956-D5489E57D492}"/>
                </a:ext>
              </a:extLst>
            </p:cNvPr>
            <p:cNvSpPr/>
            <p:nvPr/>
          </p:nvSpPr>
          <p:spPr>
            <a:xfrm>
              <a:off x="1974495" y="-606157"/>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lant in a pot&#10;&#10;Description automatically generated">
              <a:extLst>
                <a:ext uri="{FF2B5EF4-FFF2-40B4-BE49-F238E27FC236}">
                  <a16:creationId xmlns:a16="http://schemas.microsoft.com/office/drawing/2014/main" id="{3666DB95-63D8-21A3-7F76-A076EAD4D748}"/>
                </a:ext>
              </a:extLst>
            </p:cNvPr>
            <p:cNvPicPr>
              <a:picLocks noChangeAspect="1"/>
            </p:cNvPicPr>
            <p:nvPr/>
          </p:nvPicPr>
          <p:blipFill>
            <a:blip r:embed="rId5"/>
            <a:stretch>
              <a:fillRect/>
            </a:stretch>
          </p:blipFill>
          <p:spPr>
            <a:xfrm>
              <a:off x="2144003" y="-436367"/>
              <a:ext cx="630936" cy="630936"/>
            </a:xfrm>
            <a:prstGeom prst="rect">
              <a:avLst/>
            </a:prstGeom>
          </p:spPr>
        </p:pic>
        <p:sp>
          <p:nvSpPr>
            <p:cNvPr id="4" name="Oval 3">
              <a:extLst>
                <a:ext uri="{FF2B5EF4-FFF2-40B4-BE49-F238E27FC236}">
                  <a16:creationId xmlns:a16="http://schemas.microsoft.com/office/drawing/2014/main" id="{6936F7DC-5DE6-95CB-D8E4-E5E69BF475DD}"/>
                </a:ext>
              </a:extLst>
            </p:cNvPr>
            <p:cNvSpPr/>
            <p:nvPr/>
          </p:nvSpPr>
          <p:spPr>
            <a:xfrm>
              <a:off x="2438960" y="-138618"/>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68AA846-6C43-908F-6C8A-E42256675D06}"/>
                </a:ext>
              </a:extLst>
            </p:cNvPr>
            <p:cNvGrpSpPr/>
            <p:nvPr/>
          </p:nvGrpSpPr>
          <p:grpSpPr>
            <a:xfrm>
              <a:off x="3162331" y="-595819"/>
              <a:ext cx="960120" cy="960120"/>
              <a:chOff x="3218287" y="749961"/>
              <a:chExt cx="960120" cy="960120"/>
            </a:xfrm>
          </p:grpSpPr>
          <p:sp>
            <p:nvSpPr>
              <p:cNvPr id="6" name="Rectangle 5">
                <a:extLst>
                  <a:ext uri="{FF2B5EF4-FFF2-40B4-BE49-F238E27FC236}">
                    <a16:creationId xmlns:a16="http://schemas.microsoft.com/office/drawing/2014/main" id="{0246B480-864C-8D3C-B92B-30F3656B8B79}"/>
                  </a:ext>
                </a:extLst>
              </p:cNvPr>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DF6A4AA-E50D-DA98-0A4F-31D59AB829FD}"/>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963C3720-B48D-B19F-98A2-2DCD796D4F26}"/>
                </a:ext>
              </a:extLst>
            </p:cNvPr>
            <p:cNvSpPr txBox="1"/>
            <p:nvPr/>
          </p:nvSpPr>
          <p:spPr>
            <a:xfrm>
              <a:off x="2201922" y="312919"/>
              <a:ext cx="505267" cy="261610"/>
            </a:xfrm>
            <a:prstGeom prst="rect">
              <a:avLst/>
            </a:prstGeom>
            <a:noFill/>
          </p:spPr>
          <p:txBody>
            <a:bodyPr wrap="none" rtlCol="0">
              <a:spAutoFit/>
            </a:bodyPr>
            <a:lstStyle/>
            <a:p>
              <a:r>
                <a:rPr lang="en-US" sz="1100" dirty="0"/>
                <a:t>2 sec</a:t>
              </a:r>
            </a:p>
          </p:txBody>
        </p:sp>
        <p:sp>
          <p:nvSpPr>
            <p:cNvPr id="9" name="TextBox 8">
              <a:extLst>
                <a:ext uri="{FF2B5EF4-FFF2-40B4-BE49-F238E27FC236}">
                  <a16:creationId xmlns:a16="http://schemas.microsoft.com/office/drawing/2014/main" id="{E2C9BCB3-1395-82F8-3540-E8BF13BD3834}"/>
                </a:ext>
              </a:extLst>
            </p:cNvPr>
            <p:cNvSpPr txBox="1"/>
            <p:nvPr/>
          </p:nvSpPr>
          <p:spPr>
            <a:xfrm>
              <a:off x="3332050" y="312919"/>
              <a:ext cx="620683" cy="261610"/>
            </a:xfrm>
            <a:prstGeom prst="rect">
              <a:avLst/>
            </a:prstGeom>
            <a:noFill/>
          </p:spPr>
          <p:txBody>
            <a:bodyPr wrap="none" rtlCol="0">
              <a:spAutoFit/>
            </a:bodyPr>
            <a:lstStyle/>
            <a:p>
              <a:r>
                <a:rPr lang="en-US" sz="1100" dirty="0"/>
                <a:t>0.5 sec</a:t>
              </a:r>
            </a:p>
          </p:txBody>
        </p:sp>
        <p:sp>
          <p:nvSpPr>
            <p:cNvPr id="10" name="Rectangle 9">
              <a:extLst>
                <a:ext uri="{FF2B5EF4-FFF2-40B4-BE49-F238E27FC236}">
                  <a16:creationId xmlns:a16="http://schemas.microsoft.com/office/drawing/2014/main" id="{80E5DB70-0452-B7D9-5845-1854C27DA442}"/>
                </a:ext>
              </a:extLst>
            </p:cNvPr>
            <p:cNvSpPr/>
            <p:nvPr/>
          </p:nvSpPr>
          <p:spPr>
            <a:xfrm>
              <a:off x="4343538" y="-595819"/>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4EF84E-E47E-40D7-B7E1-F9CB89213620}"/>
                </a:ext>
              </a:extLst>
            </p:cNvPr>
            <p:cNvSpPr txBox="1"/>
            <p:nvPr/>
          </p:nvSpPr>
          <p:spPr>
            <a:xfrm>
              <a:off x="4540243" y="-268256"/>
              <a:ext cx="553357" cy="276999"/>
            </a:xfrm>
            <a:prstGeom prst="rect">
              <a:avLst/>
            </a:prstGeom>
            <a:noFill/>
          </p:spPr>
          <p:txBody>
            <a:bodyPr wrap="none" rtlCol="0">
              <a:spAutoFit/>
            </a:bodyPr>
            <a:lstStyle/>
            <a:p>
              <a:r>
                <a:rPr lang="en-US" sz="1200" dirty="0"/>
                <a:t>blank</a:t>
              </a:r>
            </a:p>
          </p:txBody>
        </p:sp>
        <p:sp>
          <p:nvSpPr>
            <p:cNvPr id="13" name="TextBox 12">
              <a:extLst>
                <a:ext uri="{FF2B5EF4-FFF2-40B4-BE49-F238E27FC236}">
                  <a16:creationId xmlns:a16="http://schemas.microsoft.com/office/drawing/2014/main" id="{8C83C92F-60ED-018E-3B93-B5E69889FAB7}"/>
                </a:ext>
              </a:extLst>
            </p:cNvPr>
            <p:cNvSpPr txBox="1"/>
            <p:nvPr/>
          </p:nvSpPr>
          <p:spPr>
            <a:xfrm>
              <a:off x="4513257" y="312919"/>
              <a:ext cx="620683" cy="261610"/>
            </a:xfrm>
            <a:prstGeom prst="rect">
              <a:avLst/>
            </a:prstGeom>
            <a:noFill/>
          </p:spPr>
          <p:txBody>
            <a:bodyPr wrap="none" rtlCol="0">
              <a:spAutoFit/>
            </a:bodyPr>
            <a:lstStyle/>
            <a:p>
              <a:r>
                <a:rPr lang="en-US" sz="1100" dirty="0"/>
                <a:t>1.5 sec</a:t>
              </a:r>
            </a:p>
          </p:txBody>
        </p:sp>
        <p:sp>
          <p:nvSpPr>
            <p:cNvPr id="14" name="Rectangle 13">
              <a:extLst>
                <a:ext uri="{FF2B5EF4-FFF2-40B4-BE49-F238E27FC236}">
                  <a16:creationId xmlns:a16="http://schemas.microsoft.com/office/drawing/2014/main" id="{1E83FF86-AD45-9425-86FF-3173063C05E7}"/>
                </a:ext>
              </a:extLst>
            </p:cNvPr>
            <p:cNvSpPr/>
            <p:nvPr/>
          </p:nvSpPr>
          <p:spPr>
            <a:xfrm>
              <a:off x="5507039" y="-595819"/>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08A3E3E-B4E2-BD96-4872-8CC6FF645610}"/>
                </a:ext>
              </a:extLst>
            </p:cNvPr>
            <p:cNvSpPr/>
            <p:nvPr/>
          </p:nvSpPr>
          <p:spPr>
            <a:xfrm>
              <a:off x="5667851" y="-422367"/>
              <a:ext cx="630936" cy="63093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36A408B-716A-D3E4-6DC5-6E1FD77E5AD0}"/>
                </a:ext>
              </a:extLst>
            </p:cNvPr>
            <p:cNvSpPr txBox="1"/>
            <p:nvPr/>
          </p:nvSpPr>
          <p:spPr>
            <a:xfrm>
              <a:off x="5734466" y="312919"/>
              <a:ext cx="505267" cy="261610"/>
            </a:xfrm>
            <a:prstGeom prst="rect">
              <a:avLst/>
            </a:prstGeom>
            <a:noFill/>
          </p:spPr>
          <p:txBody>
            <a:bodyPr wrap="none" rtlCol="0">
              <a:spAutoFit/>
            </a:bodyPr>
            <a:lstStyle/>
            <a:p>
              <a:r>
                <a:rPr lang="en-US" sz="1100" dirty="0"/>
                <a:t>4 sec</a:t>
              </a:r>
            </a:p>
          </p:txBody>
        </p:sp>
        <p:sp>
          <p:nvSpPr>
            <p:cNvPr id="21" name="TextBox 20">
              <a:extLst>
                <a:ext uri="{FF2B5EF4-FFF2-40B4-BE49-F238E27FC236}">
                  <a16:creationId xmlns:a16="http://schemas.microsoft.com/office/drawing/2014/main" id="{9CE3299E-0A5C-8550-448B-E271AADE0A6E}"/>
                </a:ext>
              </a:extLst>
            </p:cNvPr>
            <p:cNvSpPr txBox="1"/>
            <p:nvPr/>
          </p:nvSpPr>
          <p:spPr>
            <a:xfrm>
              <a:off x="6897967" y="312919"/>
              <a:ext cx="505267" cy="261610"/>
            </a:xfrm>
            <a:prstGeom prst="rect">
              <a:avLst/>
            </a:prstGeom>
            <a:noFill/>
          </p:spPr>
          <p:txBody>
            <a:bodyPr wrap="none" rtlCol="0">
              <a:spAutoFit/>
            </a:bodyPr>
            <a:lstStyle/>
            <a:p>
              <a:r>
                <a:rPr lang="en-US" sz="1100" dirty="0"/>
                <a:t>1 sec</a:t>
              </a:r>
            </a:p>
          </p:txBody>
        </p:sp>
        <p:grpSp>
          <p:nvGrpSpPr>
            <p:cNvPr id="24" name="Group 23">
              <a:extLst>
                <a:ext uri="{FF2B5EF4-FFF2-40B4-BE49-F238E27FC236}">
                  <a16:creationId xmlns:a16="http://schemas.microsoft.com/office/drawing/2014/main" id="{8CE8B62E-29DC-0FCA-4FCA-7A80353BD4B7}"/>
                </a:ext>
              </a:extLst>
            </p:cNvPr>
            <p:cNvGrpSpPr/>
            <p:nvPr/>
          </p:nvGrpSpPr>
          <p:grpSpPr>
            <a:xfrm>
              <a:off x="6670540" y="-609819"/>
              <a:ext cx="960120" cy="960120"/>
              <a:chOff x="3218287" y="749961"/>
              <a:chExt cx="960120" cy="960120"/>
            </a:xfrm>
          </p:grpSpPr>
          <p:sp>
            <p:nvSpPr>
              <p:cNvPr id="25" name="Rectangle 24">
                <a:extLst>
                  <a:ext uri="{FF2B5EF4-FFF2-40B4-BE49-F238E27FC236}">
                    <a16:creationId xmlns:a16="http://schemas.microsoft.com/office/drawing/2014/main" id="{1E3E52C8-4984-D220-6783-4469A77C0B44}"/>
                  </a:ext>
                </a:extLst>
              </p:cNvPr>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4727A37-8D5C-DF78-F80C-7F116E4A72E0}"/>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29" name="Oval 28">
              <a:extLst>
                <a:ext uri="{FF2B5EF4-FFF2-40B4-BE49-F238E27FC236}">
                  <a16:creationId xmlns:a16="http://schemas.microsoft.com/office/drawing/2014/main" id="{8314EF63-8C11-082C-007C-4336ED24F684}"/>
                </a:ext>
              </a:extLst>
            </p:cNvPr>
            <p:cNvSpPr/>
            <p:nvPr/>
          </p:nvSpPr>
          <p:spPr>
            <a:xfrm>
              <a:off x="2438960" y="1160274"/>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ACDEF54-1FE4-8031-7A29-5CEEEE34DF83}"/>
                </a:ext>
              </a:extLst>
            </p:cNvPr>
            <p:cNvGrpSpPr/>
            <p:nvPr/>
          </p:nvGrpSpPr>
          <p:grpSpPr>
            <a:xfrm>
              <a:off x="3162331" y="703073"/>
              <a:ext cx="960120" cy="960120"/>
              <a:chOff x="3218287" y="749961"/>
              <a:chExt cx="960120" cy="960120"/>
            </a:xfrm>
          </p:grpSpPr>
          <p:sp>
            <p:nvSpPr>
              <p:cNvPr id="31" name="Rectangle 30">
                <a:extLst>
                  <a:ext uri="{FF2B5EF4-FFF2-40B4-BE49-F238E27FC236}">
                    <a16:creationId xmlns:a16="http://schemas.microsoft.com/office/drawing/2014/main" id="{ED7706CD-90B9-BAD6-E203-00893113453F}"/>
                  </a:ext>
                </a:extLst>
              </p:cNvPr>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2E41E4C-A340-C3CC-8BD8-DE5E8F8D2782}"/>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6388F341-BC81-64D7-CAF0-B00DB28AB2B6}"/>
                </a:ext>
              </a:extLst>
            </p:cNvPr>
            <p:cNvSpPr/>
            <p:nvPr/>
          </p:nvSpPr>
          <p:spPr>
            <a:xfrm>
              <a:off x="4343538" y="703073"/>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1307420-1872-6342-72C1-FDAC55AFB54B}"/>
                </a:ext>
              </a:extLst>
            </p:cNvPr>
            <p:cNvSpPr/>
            <p:nvPr/>
          </p:nvSpPr>
          <p:spPr>
            <a:xfrm>
              <a:off x="5507039" y="703073"/>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46BF9D9-F9B0-DE13-A643-E4C78786E505}"/>
                </a:ext>
              </a:extLst>
            </p:cNvPr>
            <p:cNvSpPr/>
            <p:nvPr/>
          </p:nvSpPr>
          <p:spPr>
            <a:xfrm>
              <a:off x="5667851" y="876525"/>
              <a:ext cx="630936" cy="63093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FF82FEE-50D0-B335-B115-2A4225D29EF0}"/>
                </a:ext>
              </a:extLst>
            </p:cNvPr>
            <p:cNvGrpSpPr/>
            <p:nvPr/>
          </p:nvGrpSpPr>
          <p:grpSpPr>
            <a:xfrm>
              <a:off x="6670540" y="689073"/>
              <a:ext cx="960120" cy="960120"/>
              <a:chOff x="3218287" y="749961"/>
              <a:chExt cx="960120" cy="960120"/>
            </a:xfrm>
          </p:grpSpPr>
          <p:sp>
            <p:nvSpPr>
              <p:cNvPr id="43" name="Rectangle 42">
                <a:extLst>
                  <a:ext uri="{FF2B5EF4-FFF2-40B4-BE49-F238E27FC236}">
                    <a16:creationId xmlns:a16="http://schemas.microsoft.com/office/drawing/2014/main" id="{03BB37DC-D80A-1D5D-5568-451CC1FA990B}"/>
                  </a:ext>
                </a:extLst>
              </p:cNvPr>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BF4F78E-0640-EF2B-EF24-15BADB9CE4C2}"/>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A89DE495-0E6D-F1DB-86FA-8D13815C5702}"/>
                </a:ext>
              </a:extLst>
            </p:cNvPr>
            <p:cNvSpPr txBox="1"/>
            <p:nvPr/>
          </p:nvSpPr>
          <p:spPr>
            <a:xfrm>
              <a:off x="4527413" y="961160"/>
              <a:ext cx="623119" cy="461665"/>
            </a:xfrm>
            <a:prstGeom prst="rect">
              <a:avLst/>
            </a:prstGeom>
            <a:noFill/>
          </p:spPr>
          <p:txBody>
            <a:bodyPr wrap="square" rtlCol="0">
              <a:spAutoFit/>
            </a:bodyPr>
            <a:lstStyle/>
            <a:p>
              <a:pPr algn="ctr"/>
              <a:r>
                <a:rPr lang="en-US" sz="1200" dirty="0"/>
                <a:t>potted</a:t>
              </a:r>
            </a:p>
            <a:p>
              <a:pPr algn="ctr"/>
              <a:r>
                <a:rPr lang="en-US" sz="1200" dirty="0"/>
                <a:t>plant</a:t>
              </a:r>
            </a:p>
          </p:txBody>
        </p:sp>
        <p:sp>
          <p:nvSpPr>
            <p:cNvPr id="53" name="Oval 52">
              <a:extLst>
                <a:ext uri="{FF2B5EF4-FFF2-40B4-BE49-F238E27FC236}">
                  <a16:creationId xmlns:a16="http://schemas.microsoft.com/office/drawing/2014/main" id="{014E3B08-8A1F-214D-A52D-F3784BC85C2B}"/>
                </a:ext>
              </a:extLst>
            </p:cNvPr>
            <p:cNvSpPr/>
            <p:nvPr/>
          </p:nvSpPr>
          <p:spPr>
            <a:xfrm>
              <a:off x="2438960" y="2455504"/>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B18C2414-CC9E-6A63-918D-9F299DB393C9}"/>
                </a:ext>
              </a:extLst>
            </p:cNvPr>
            <p:cNvGrpSpPr/>
            <p:nvPr/>
          </p:nvGrpSpPr>
          <p:grpSpPr>
            <a:xfrm>
              <a:off x="3162331" y="1998303"/>
              <a:ext cx="960120" cy="960120"/>
              <a:chOff x="3218287" y="749961"/>
              <a:chExt cx="960120" cy="960120"/>
            </a:xfrm>
          </p:grpSpPr>
          <p:sp>
            <p:nvSpPr>
              <p:cNvPr id="55" name="Rectangle 54">
                <a:extLst>
                  <a:ext uri="{FF2B5EF4-FFF2-40B4-BE49-F238E27FC236}">
                    <a16:creationId xmlns:a16="http://schemas.microsoft.com/office/drawing/2014/main" id="{3C77724F-5A9C-E847-ED84-67B51D170C0A}"/>
                  </a:ext>
                </a:extLst>
              </p:cNvPr>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951067D-0DA9-9405-656A-C3148C6F2AED}"/>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D40CD6FB-DD6B-A2D1-2366-6B2E794E1902}"/>
                </a:ext>
              </a:extLst>
            </p:cNvPr>
            <p:cNvSpPr/>
            <p:nvPr/>
          </p:nvSpPr>
          <p:spPr>
            <a:xfrm>
              <a:off x="4343538" y="1998303"/>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92B7625-E760-F6EA-EEF0-06FE42765ACE}"/>
                </a:ext>
              </a:extLst>
            </p:cNvPr>
            <p:cNvSpPr/>
            <p:nvPr/>
          </p:nvSpPr>
          <p:spPr>
            <a:xfrm>
              <a:off x="5507039" y="1998303"/>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A7856B4-8F4E-045D-5D15-4EF45D02E94C}"/>
                </a:ext>
              </a:extLst>
            </p:cNvPr>
            <p:cNvSpPr/>
            <p:nvPr/>
          </p:nvSpPr>
          <p:spPr>
            <a:xfrm>
              <a:off x="5667851" y="2171755"/>
              <a:ext cx="630936" cy="63093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FC1A8070-9C68-EF13-7EB0-E0C3523B142A}"/>
                </a:ext>
              </a:extLst>
            </p:cNvPr>
            <p:cNvGrpSpPr/>
            <p:nvPr/>
          </p:nvGrpSpPr>
          <p:grpSpPr>
            <a:xfrm>
              <a:off x="6670540" y="1984303"/>
              <a:ext cx="960120" cy="960120"/>
              <a:chOff x="3218287" y="749961"/>
              <a:chExt cx="960120" cy="960120"/>
            </a:xfrm>
          </p:grpSpPr>
          <p:sp>
            <p:nvSpPr>
              <p:cNvPr id="66" name="Rectangle 65">
                <a:extLst>
                  <a:ext uri="{FF2B5EF4-FFF2-40B4-BE49-F238E27FC236}">
                    <a16:creationId xmlns:a16="http://schemas.microsoft.com/office/drawing/2014/main" id="{BE7FADA7-9F59-BA19-4C98-20795CF14406}"/>
                  </a:ext>
                </a:extLst>
              </p:cNvPr>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C8F6B7-35FD-A164-6F02-830EFF87FCB2}"/>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68" name="TextBox 67">
              <a:extLst>
                <a:ext uri="{FF2B5EF4-FFF2-40B4-BE49-F238E27FC236}">
                  <a16:creationId xmlns:a16="http://schemas.microsoft.com/office/drawing/2014/main" id="{50B4C002-5D11-75F2-F2AE-3E60BC48FF37}"/>
                </a:ext>
              </a:extLst>
            </p:cNvPr>
            <p:cNvSpPr txBox="1"/>
            <p:nvPr/>
          </p:nvSpPr>
          <p:spPr>
            <a:xfrm>
              <a:off x="4511918" y="2127197"/>
              <a:ext cx="651140" cy="646331"/>
            </a:xfrm>
            <a:prstGeom prst="rect">
              <a:avLst/>
            </a:prstGeom>
            <a:noFill/>
          </p:spPr>
          <p:txBody>
            <a:bodyPr wrap="none" rtlCol="0">
              <a:spAutoFit/>
            </a:bodyPr>
            <a:lstStyle/>
            <a:p>
              <a:pPr algn="ctr"/>
              <a:r>
                <a:rPr lang="en-US" sz="1200" dirty="0"/>
                <a:t>red</a:t>
              </a:r>
            </a:p>
            <a:p>
              <a:pPr algn="ctr"/>
              <a:r>
                <a:rPr lang="en-US" sz="1200" dirty="0" err="1"/>
                <a:t>london</a:t>
              </a:r>
              <a:endParaRPr lang="en-US" sz="1200" dirty="0"/>
            </a:p>
            <a:p>
              <a:pPr algn="ctr"/>
              <a:r>
                <a:rPr lang="en-US" sz="1200" dirty="0"/>
                <a:t>bus</a:t>
              </a:r>
            </a:p>
          </p:txBody>
        </p:sp>
        <p:sp>
          <p:nvSpPr>
            <p:cNvPr id="71" name="TextBox 70">
              <a:extLst>
                <a:ext uri="{FF2B5EF4-FFF2-40B4-BE49-F238E27FC236}">
                  <a16:creationId xmlns:a16="http://schemas.microsoft.com/office/drawing/2014/main" id="{48211E30-85B0-6FB4-6DCC-49C8D8D6CCCA}"/>
                </a:ext>
              </a:extLst>
            </p:cNvPr>
            <p:cNvSpPr txBox="1"/>
            <p:nvPr/>
          </p:nvSpPr>
          <p:spPr>
            <a:xfrm>
              <a:off x="1272236" y="-231399"/>
              <a:ext cx="575286" cy="276999"/>
            </a:xfrm>
            <a:prstGeom prst="rect">
              <a:avLst/>
            </a:prstGeom>
            <a:noFill/>
          </p:spPr>
          <p:txBody>
            <a:bodyPr wrap="none" rtlCol="0">
              <a:spAutoFit/>
            </a:bodyPr>
            <a:lstStyle/>
            <a:p>
              <a:pPr algn="ctr"/>
              <a:r>
                <a:rPr lang="en-US" sz="1200" dirty="0"/>
                <a:t>Trial 1</a:t>
              </a:r>
            </a:p>
          </p:txBody>
        </p:sp>
        <p:sp>
          <p:nvSpPr>
            <p:cNvPr id="72" name="TextBox 71">
              <a:extLst>
                <a:ext uri="{FF2B5EF4-FFF2-40B4-BE49-F238E27FC236}">
                  <a16:creationId xmlns:a16="http://schemas.microsoft.com/office/drawing/2014/main" id="{448A263B-E02D-4633-5FD0-F1B2D81230D9}"/>
                </a:ext>
              </a:extLst>
            </p:cNvPr>
            <p:cNvSpPr txBox="1"/>
            <p:nvPr/>
          </p:nvSpPr>
          <p:spPr>
            <a:xfrm>
              <a:off x="1287672" y="1016633"/>
              <a:ext cx="575286" cy="276999"/>
            </a:xfrm>
            <a:prstGeom prst="rect">
              <a:avLst/>
            </a:prstGeom>
            <a:noFill/>
          </p:spPr>
          <p:txBody>
            <a:bodyPr wrap="none" rtlCol="0">
              <a:spAutoFit/>
            </a:bodyPr>
            <a:lstStyle/>
            <a:p>
              <a:pPr algn="ctr"/>
              <a:r>
                <a:rPr lang="en-US" sz="1200" dirty="0"/>
                <a:t>Trial 2</a:t>
              </a:r>
            </a:p>
          </p:txBody>
        </p:sp>
        <p:sp>
          <p:nvSpPr>
            <p:cNvPr id="73" name="TextBox 72">
              <a:extLst>
                <a:ext uri="{FF2B5EF4-FFF2-40B4-BE49-F238E27FC236}">
                  <a16:creationId xmlns:a16="http://schemas.microsoft.com/office/drawing/2014/main" id="{DC94C3F9-42D6-7ED8-BAB9-3DD4DE65B4FD}"/>
                </a:ext>
              </a:extLst>
            </p:cNvPr>
            <p:cNvSpPr txBox="1"/>
            <p:nvPr/>
          </p:nvSpPr>
          <p:spPr>
            <a:xfrm>
              <a:off x="1305570" y="2289004"/>
              <a:ext cx="575286" cy="276999"/>
            </a:xfrm>
            <a:prstGeom prst="rect">
              <a:avLst/>
            </a:prstGeom>
            <a:noFill/>
          </p:spPr>
          <p:txBody>
            <a:bodyPr wrap="none" rtlCol="0">
              <a:spAutoFit/>
            </a:bodyPr>
            <a:lstStyle/>
            <a:p>
              <a:pPr algn="ctr"/>
              <a:r>
                <a:rPr lang="en-US" sz="1200" dirty="0"/>
                <a:t>Trial 3</a:t>
              </a:r>
            </a:p>
          </p:txBody>
        </p:sp>
        <p:sp>
          <p:nvSpPr>
            <p:cNvPr id="74" name="TextBox 73">
              <a:extLst>
                <a:ext uri="{FF2B5EF4-FFF2-40B4-BE49-F238E27FC236}">
                  <a16:creationId xmlns:a16="http://schemas.microsoft.com/office/drawing/2014/main" id="{6C6E725F-52F0-32D1-93D2-9818B3253A8E}"/>
                </a:ext>
              </a:extLst>
            </p:cNvPr>
            <p:cNvSpPr txBox="1"/>
            <p:nvPr/>
          </p:nvSpPr>
          <p:spPr>
            <a:xfrm>
              <a:off x="1305570" y="3579622"/>
              <a:ext cx="575286" cy="276999"/>
            </a:xfrm>
            <a:prstGeom prst="rect">
              <a:avLst/>
            </a:prstGeom>
            <a:noFill/>
          </p:spPr>
          <p:txBody>
            <a:bodyPr wrap="none" rtlCol="0">
              <a:spAutoFit/>
            </a:bodyPr>
            <a:lstStyle/>
            <a:p>
              <a:pPr algn="ctr"/>
              <a:r>
                <a:rPr lang="en-US" sz="1200" dirty="0"/>
                <a:t>Trial 4</a:t>
              </a:r>
            </a:p>
          </p:txBody>
        </p:sp>
        <p:sp>
          <p:nvSpPr>
            <p:cNvPr id="75" name="Rectangle 74">
              <a:extLst>
                <a:ext uri="{FF2B5EF4-FFF2-40B4-BE49-F238E27FC236}">
                  <a16:creationId xmlns:a16="http://schemas.microsoft.com/office/drawing/2014/main" id="{39C5E34A-56D7-3615-6E39-D33E58E6A5B7}"/>
                </a:ext>
              </a:extLst>
            </p:cNvPr>
            <p:cNvSpPr/>
            <p:nvPr/>
          </p:nvSpPr>
          <p:spPr>
            <a:xfrm>
              <a:off x="1974495" y="3204864"/>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6E68D46-C641-F6E4-C3B8-E03DE18A4969}"/>
                </a:ext>
              </a:extLst>
            </p:cNvPr>
            <p:cNvSpPr/>
            <p:nvPr/>
          </p:nvSpPr>
          <p:spPr>
            <a:xfrm>
              <a:off x="2438960" y="3672403"/>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4290F37-0B79-F247-B71D-F3CCB2B55D1F}"/>
                </a:ext>
              </a:extLst>
            </p:cNvPr>
            <p:cNvGrpSpPr/>
            <p:nvPr/>
          </p:nvGrpSpPr>
          <p:grpSpPr>
            <a:xfrm>
              <a:off x="3162331" y="3215202"/>
              <a:ext cx="960120" cy="960120"/>
              <a:chOff x="3218287" y="749961"/>
              <a:chExt cx="960120" cy="960120"/>
            </a:xfrm>
          </p:grpSpPr>
          <p:sp>
            <p:nvSpPr>
              <p:cNvPr id="79" name="Rectangle 78">
                <a:extLst>
                  <a:ext uri="{FF2B5EF4-FFF2-40B4-BE49-F238E27FC236}">
                    <a16:creationId xmlns:a16="http://schemas.microsoft.com/office/drawing/2014/main" id="{68BF2928-7940-DEC2-FE10-F5BDC7F7CDA5}"/>
                  </a:ext>
                </a:extLst>
              </p:cNvPr>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8EAAD711-D797-3DDC-6A0A-132D9C2237B2}"/>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15AE3277-1C34-6B22-36E9-1545CD03122D}"/>
                </a:ext>
              </a:extLst>
            </p:cNvPr>
            <p:cNvSpPr/>
            <p:nvPr/>
          </p:nvSpPr>
          <p:spPr>
            <a:xfrm>
              <a:off x="4343538" y="3215202"/>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B81B1C2-AB7B-B09C-B933-08147E437E4B}"/>
                </a:ext>
              </a:extLst>
            </p:cNvPr>
            <p:cNvSpPr/>
            <p:nvPr/>
          </p:nvSpPr>
          <p:spPr>
            <a:xfrm>
              <a:off x="5507039" y="3215202"/>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35610CF-B2FE-A19B-9924-372266633486}"/>
                </a:ext>
              </a:extLst>
            </p:cNvPr>
            <p:cNvSpPr/>
            <p:nvPr/>
          </p:nvSpPr>
          <p:spPr>
            <a:xfrm>
              <a:off x="5667851" y="3388654"/>
              <a:ext cx="630936" cy="63093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5A21FB61-1AAA-D3CE-C96D-115EAEE70371}"/>
                </a:ext>
              </a:extLst>
            </p:cNvPr>
            <p:cNvGrpSpPr/>
            <p:nvPr/>
          </p:nvGrpSpPr>
          <p:grpSpPr>
            <a:xfrm>
              <a:off x="6670540" y="3201202"/>
              <a:ext cx="960120" cy="960120"/>
              <a:chOff x="3218287" y="749961"/>
              <a:chExt cx="960120" cy="960120"/>
            </a:xfrm>
          </p:grpSpPr>
          <p:sp>
            <p:nvSpPr>
              <p:cNvPr id="85" name="Rectangle 84">
                <a:extLst>
                  <a:ext uri="{FF2B5EF4-FFF2-40B4-BE49-F238E27FC236}">
                    <a16:creationId xmlns:a16="http://schemas.microsoft.com/office/drawing/2014/main" id="{21A472BE-156E-F24B-5648-184AF839B91C}"/>
                  </a:ext>
                </a:extLst>
              </p:cNvPr>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107BD64-B31A-67D4-E936-740538BC87B8}"/>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F7F689DC-0B2C-9344-E547-34F7A7503148}"/>
                </a:ext>
              </a:extLst>
            </p:cNvPr>
            <p:cNvSpPr txBox="1"/>
            <p:nvPr/>
          </p:nvSpPr>
          <p:spPr>
            <a:xfrm>
              <a:off x="4550322" y="3451418"/>
              <a:ext cx="570989" cy="461665"/>
            </a:xfrm>
            <a:prstGeom prst="rect">
              <a:avLst/>
            </a:prstGeom>
            <a:noFill/>
          </p:spPr>
          <p:txBody>
            <a:bodyPr wrap="none" rtlCol="0">
              <a:spAutoFit/>
            </a:bodyPr>
            <a:lstStyle/>
            <a:p>
              <a:pPr algn="ctr"/>
              <a:r>
                <a:rPr lang="en-US" sz="1200" dirty="0"/>
                <a:t>clock</a:t>
              </a:r>
            </a:p>
            <a:p>
              <a:pPr algn="ctr"/>
              <a:r>
                <a:rPr lang="en-US" sz="1200" dirty="0"/>
                <a:t>tower</a:t>
              </a:r>
            </a:p>
          </p:txBody>
        </p:sp>
        <p:sp>
          <p:nvSpPr>
            <p:cNvPr id="91" name="TextBox 90">
              <a:extLst>
                <a:ext uri="{FF2B5EF4-FFF2-40B4-BE49-F238E27FC236}">
                  <a16:creationId xmlns:a16="http://schemas.microsoft.com/office/drawing/2014/main" id="{9017561B-6BA8-F46D-68EA-AC86B0809314}"/>
                </a:ext>
              </a:extLst>
            </p:cNvPr>
            <p:cNvSpPr txBox="1"/>
            <p:nvPr/>
          </p:nvSpPr>
          <p:spPr>
            <a:xfrm>
              <a:off x="1150692" y="-1283918"/>
              <a:ext cx="7332457" cy="600164"/>
            </a:xfrm>
            <a:prstGeom prst="rect">
              <a:avLst/>
            </a:prstGeom>
            <a:noFill/>
          </p:spPr>
          <p:txBody>
            <a:bodyPr wrap="none" rtlCol="0">
              <a:spAutoFit/>
            </a:bodyPr>
            <a:lstStyle/>
            <a:p>
              <a:r>
                <a:rPr lang="en-US" sz="1100" dirty="0"/>
                <a:t>The task is to visually imagine the image 2 presentations ago inside of the white square.</a:t>
              </a:r>
            </a:p>
            <a:p>
              <a:r>
                <a:rPr lang="en-US" sz="1100" dirty="0"/>
                <a:t>To make the task easier, we present a text description of the image you should be visualizing before every white square.</a:t>
              </a:r>
            </a:p>
            <a:p>
              <a:r>
                <a:rPr lang="en-US" sz="1100" dirty="0"/>
                <a:t>Whenever “blank” is presented, visually imagine nothing inside the white square.</a:t>
              </a:r>
            </a:p>
          </p:txBody>
        </p:sp>
        <p:sp>
          <p:nvSpPr>
            <p:cNvPr id="92" name="TextBox 91">
              <a:extLst>
                <a:ext uri="{FF2B5EF4-FFF2-40B4-BE49-F238E27FC236}">
                  <a16:creationId xmlns:a16="http://schemas.microsoft.com/office/drawing/2014/main" id="{03A4FB55-8EF1-2B6B-3E31-D94E2E377E75}"/>
                </a:ext>
              </a:extLst>
            </p:cNvPr>
            <p:cNvSpPr txBox="1"/>
            <p:nvPr/>
          </p:nvSpPr>
          <p:spPr>
            <a:xfrm>
              <a:off x="1305570" y="4793019"/>
              <a:ext cx="575286" cy="276999"/>
            </a:xfrm>
            <a:prstGeom prst="rect">
              <a:avLst/>
            </a:prstGeom>
            <a:noFill/>
          </p:spPr>
          <p:txBody>
            <a:bodyPr wrap="none" rtlCol="0">
              <a:spAutoFit/>
            </a:bodyPr>
            <a:lstStyle/>
            <a:p>
              <a:pPr algn="ctr"/>
              <a:r>
                <a:rPr lang="en-US" sz="1200" dirty="0"/>
                <a:t>Trial 5</a:t>
              </a:r>
            </a:p>
          </p:txBody>
        </p:sp>
        <p:sp>
          <p:nvSpPr>
            <p:cNvPr id="94" name="Oval 93">
              <a:extLst>
                <a:ext uri="{FF2B5EF4-FFF2-40B4-BE49-F238E27FC236}">
                  <a16:creationId xmlns:a16="http://schemas.microsoft.com/office/drawing/2014/main" id="{35911E5B-3EAD-6341-0964-0660182D212F}"/>
                </a:ext>
              </a:extLst>
            </p:cNvPr>
            <p:cNvSpPr/>
            <p:nvPr/>
          </p:nvSpPr>
          <p:spPr>
            <a:xfrm>
              <a:off x="2438960" y="4885800"/>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2F6284CF-B6A3-C663-5A8D-2C12C829F875}"/>
                </a:ext>
              </a:extLst>
            </p:cNvPr>
            <p:cNvGrpSpPr/>
            <p:nvPr/>
          </p:nvGrpSpPr>
          <p:grpSpPr>
            <a:xfrm>
              <a:off x="3162331" y="4428599"/>
              <a:ext cx="960120" cy="960120"/>
              <a:chOff x="3218287" y="749961"/>
              <a:chExt cx="960120" cy="960120"/>
            </a:xfrm>
          </p:grpSpPr>
          <p:sp>
            <p:nvSpPr>
              <p:cNvPr id="96" name="Rectangle 95">
                <a:extLst>
                  <a:ext uri="{FF2B5EF4-FFF2-40B4-BE49-F238E27FC236}">
                    <a16:creationId xmlns:a16="http://schemas.microsoft.com/office/drawing/2014/main" id="{DE7DCAC3-99E2-49D1-32D8-455434994DE9}"/>
                  </a:ext>
                </a:extLst>
              </p:cNvPr>
              <p:cNvSpPr>
                <a:spLocks noChangeAspect="1"/>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0C78970-C5A2-92C3-BA39-9C268B7A8D87}"/>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DB94CFC1-80DB-B6FE-FC70-CCCE10B4ECFA}"/>
                </a:ext>
              </a:extLst>
            </p:cNvPr>
            <p:cNvSpPr/>
            <p:nvPr/>
          </p:nvSpPr>
          <p:spPr>
            <a:xfrm>
              <a:off x="4343538" y="4428599"/>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7507CE9-9086-BE40-218C-FD4C91AD9FB4}"/>
                </a:ext>
              </a:extLst>
            </p:cNvPr>
            <p:cNvSpPr>
              <a:spLocks noChangeAspect="1"/>
            </p:cNvSpPr>
            <p:nvPr/>
          </p:nvSpPr>
          <p:spPr>
            <a:xfrm>
              <a:off x="5507039" y="4428599"/>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8E000D1-C5F4-51F5-2DC0-EB1669A53ED0}"/>
                </a:ext>
              </a:extLst>
            </p:cNvPr>
            <p:cNvSpPr/>
            <p:nvPr/>
          </p:nvSpPr>
          <p:spPr>
            <a:xfrm>
              <a:off x="5667851" y="4602051"/>
              <a:ext cx="630936" cy="63093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F4E1D9F0-7DBC-BCDB-640A-6B5C0E688090}"/>
                </a:ext>
              </a:extLst>
            </p:cNvPr>
            <p:cNvGrpSpPr/>
            <p:nvPr/>
          </p:nvGrpSpPr>
          <p:grpSpPr>
            <a:xfrm>
              <a:off x="6670540" y="4414599"/>
              <a:ext cx="960120" cy="960120"/>
              <a:chOff x="3218287" y="749961"/>
              <a:chExt cx="960120" cy="960120"/>
            </a:xfrm>
          </p:grpSpPr>
          <p:sp>
            <p:nvSpPr>
              <p:cNvPr id="102" name="Rectangle 101">
                <a:extLst>
                  <a:ext uri="{FF2B5EF4-FFF2-40B4-BE49-F238E27FC236}">
                    <a16:creationId xmlns:a16="http://schemas.microsoft.com/office/drawing/2014/main" id="{342B5DD6-16F9-C9E9-5FFF-CCA4B2E2EF3A}"/>
                  </a:ext>
                </a:extLst>
              </p:cNvPr>
              <p:cNvSpPr>
                <a:spLocks noChangeAspect="1"/>
              </p:cNvSpPr>
              <p:nvPr/>
            </p:nvSpPr>
            <p:spPr>
              <a:xfrm>
                <a:off x="3218287" y="749961"/>
                <a:ext cx="960120" cy="96012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BF47386-9D47-1C1F-ED7F-1557992443D9}"/>
                  </a:ext>
                </a:extLst>
              </p:cNvPr>
              <p:cNvSpPr/>
              <p:nvPr/>
            </p:nvSpPr>
            <p:spPr>
              <a:xfrm>
                <a:off x="3688821" y="1193162"/>
                <a:ext cx="45719" cy="45719"/>
              </a:xfrm>
              <a:prstGeom prst="ellipse">
                <a:avLst/>
              </a:prstGeom>
              <a:solidFill>
                <a:srgbClr val="FF0000"/>
              </a:solidFill>
              <a:ln w="12700">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FA8918BF-3274-835E-E3EA-5CDECE703FF3}"/>
                </a:ext>
              </a:extLst>
            </p:cNvPr>
            <p:cNvSpPr txBox="1"/>
            <p:nvPr/>
          </p:nvSpPr>
          <p:spPr>
            <a:xfrm>
              <a:off x="4561466" y="4765019"/>
              <a:ext cx="553357" cy="276999"/>
            </a:xfrm>
            <a:prstGeom prst="rect">
              <a:avLst/>
            </a:prstGeom>
            <a:noFill/>
          </p:spPr>
          <p:txBody>
            <a:bodyPr wrap="none" rtlCol="0">
              <a:spAutoFit/>
            </a:bodyPr>
            <a:lstStyle/>
            <a:p>
              <a:pPr algn="ctr"/>
              <a:r>
                <a:rPr lang="en-US" sz="1200" dirty="0"/>
                <a:t>blank</a:t>
              </a:r>
            </a:p>
          </p:txBody>
        </p:sp>
        <p:sp>
          <p:nvSpPr>
            <p:cNvPr id="111" name="TextBox 110">
              <a:extLst>
                <a:ext uri="{FF2B5EF4-FFF2-40B4-BE49-F238E27FC236}">
                  <a16:creationId xmlns:a16="http://schemas.microsoft.com/office/drawing/2014/main" id="{C75E54CE-B9B8-1F73-DFFF-B2836A5D4AD1}"/>
                </a:ext>
              </a:extLst>
            </p:cNvPr>
            <p:cNvSpPr txBox="1"/>
            <p:nvPr/>
          </p:nvSpPr>
          <p:spPr>
            <a:xfrm>
              <a:off x="3811728" y="1622590"/>
              <a:ext cx="4944938" cy="400110"/>
            </a:xfrm>
            <a:prstGeom prst="rect">
              <a:avLst/>
            </a:prstGeom>
            <a:noFill/>
          </p:spPr>
          <p:txBody>
            <a:bodyPr wrap="square" rtlCol="0">
              <a:spAutoFit/>
            </a:bodyPr>
            <a:lstStyle/>
            <a:p>
              <a:r>
                <a:rPr lang="en-US" sz="1000" i="1" dirty="0">
                  <a:solidFill>
                    <a:schemeClr val="tx2">
                      <a:lumMod val="75000"/>
                      <a:lumOff val="25000"/>
                    </a:schemeClr>
                  </a:solidFill>
                  <a:highlight>
                    <a:srgbClr val="FFFFFF"/>
                  </a:highlight>
                </a:rPr>
                <a:t>Imagine the same potted plant from trial 1 as if it was visually depicted inside the white square! Try to mentally visualize as much rich details as you can about the image! </a:t>
              </a:r>
            </a:p>
          </p:txBody>
        </p:sp>
        <p:cxnSp>
          <p:nvCxnSpPr>
            <p:cNvPr id="113" name="Straight Arrow Connector 112">
              <a:extLst>
                <a:ext uri="{FF2B5EF4-FFF2-40B4-BE49-F238E27FC236}">
                  <a16:creationId xmlns:a16="http://schemas.microsoft.com/office/drawing/2014/main" id="{589232F3-5FC8-DEF1-9C77-057CEB9332BC}"/>
                </a:ext>
              </a:extLst>
            </p:cNvPr>
            <p:cNvCxnSpPr>
              <a:cxnSpLocks/>
            </p:cNvCxnSpPr>
            <p:nvPr/>
          </p:nvCxnSpPr>
          <p:spPr>
            <a:xfrm flipH="1" flipV="1">
              <a:off x="6382009" y="1507461"/>
              <a:ext cx="169336" cy="1296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5" name="TextBox 114">
              <a:extLst>
                <a:ext uri="{FF2B5EF4-FFF2-40B4-BE49-F238E27FC236}">
                  <a16:creationId xmlns:a16="http://schemas.microsoft.com/office/drawing/2014/main" id="{A87E75BB-EDBA-EE78-80BB-F0D390F4F579}"/>
                </a:ext>
              </a:extLst>
            </p:cNvPr>
            <p:cNvSpPr txBox="1"/>
            <p:nvPr/>
          </p:nvSpPr>
          <p:spPr>
            <a:xfrm>
              <a:off x="2659495" y="4081377"/>
              <a:ext cx="5357161" cy="400110"/>
            </a:xfrm>
            <a:prstGeom prst="rect">
              <a:avLst/>
            </a:prstGeom>
            <a:noFill/>
          </p:spPr>
          <p:txBody>
            <a:bodyPr wrap="square" rtlCol="0">
              <a:spAutoFit/>
            </a:bodyPr>
            <a:lstStyle/>
            <a:p>
              <a:r>
                <a:rPr lang="en-US" sz="1000" i="1" dirty="0">
                  <a:solidFill>
                    <a:schemeClr val="tx2">
                      <a:lumMod val="75000"/>
                      <a:lumOff val="25000"/>
                    </a:schemeClr>
                  </a:solidFill>
                  <a:highlight>
                    <a:srgbClr val="FFFFFF"/>
                  </a:highlight>
                </a:rPr>
                <a:t>Sometimes a trial will consist of no image presented at all! In such cases, on the subsequent trial you will imagine nothing in the white square.</a:t>
              </a:r>
            </a:p>
          </p:txBody>
        </p:sp>
        <p:cxnSp>
          <p:nvCxnSpPr>
            <p:cNvPr id="116" name="Straight Arrow Connector 115">
              <a:extLst>
                <a:ext uri="{FF2B5EF4-FFF2-40B4-BE49-F238E27FC236}">
                  <a16:creationId xmlns:a16="http://schemas.microsoft.com/office/drawing/2014/main" id="{FA7D3AC0-9564-44BF-7EE2-A0FB26A36779}"/>
                </a:ext>
              </a:extLst>
            </p:cNvPr>
            <p:cNvCxnSpPr>
              <a:cxnSpLocks/>
            </p:cNvCxnSpPr>
            <p:nvPr/>
          </p:nvCxnSpPr>
          <p:spPr>
            <a:xfrm flipH="1" flipV="1">
              <a:off x="2824359" y="3925645"/>
              <a:ext cx="169336" cy="1296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8" name="TextBox 117">
              <a:extLst>
                <a:ext uri="{FF2B5EF4-FFF2-40B4-BE49-F238E27FC236}">
                  <a16:creationId xmlns:a16="http://schemas.microsoft.com/office/drawing/2014/main" id="{00F48D04-0AE7-A032-6FFB-A0F1DE929D77}"/>
                </a:ext>
              </a:extLst>
            </p:cNvPr>
            <p:cNvSpPr txBox="1"/>
            <p:nvPr/>
          </p:nvSpPr>
          <p:spPr>
            <a:xfrm>
              <a:off x="3308518" y="2856052"/>
              <a:ext cx="5357161" cy="553998"/>
            </a:xfrm>
            <a:prstGeom prst="rect">
              <a:avLst/>
            </a:prstGeom>
            <a:noFill/>
          </p:spPr>
          <p:txBody>
            <a:bodyPr wrap="square" rtlCol="0">
              <a:spAutoFit/>
            </a:bodyPr>
            <a:lstStyle/>
            <a:p>
              <a:r>
                <a:rPr lang="en-US" sz="1000" i="1" dirty="0">
                  <a:solidFill>
                    <a:schemeClr val="tx2">
                      <a:lumMod val="75000"/>
                      <a:lumOff val="25000"/>
                    </a:schemeClr>
                  </a:solidFill>
                  <a:highlight>
                    <a:srgbClr val="FFFFFF"/>
                  </a:highlight>
                </a:rPr>
                <a:t>Try your best to fixate your eyes to the very center of screen, using your peripheral vision to take in the images. The center of the screen is often depicted with a red circle, but even when the circle is not displayed you should still try to not move your eyes away from the center.</a:t>
              </a:r>
            </a:p>
          </p:txBody>
        </p:sp>
        <p:cxnSp>
          <p:nvCxnSpPr>
            <p:cNvPr id="121" name="Straight Arrow Connector 120">
              <a:extLst>
                <a:ext uri="{FF2B5EF4-FFF2-40B4-BE49-F238E27FC236}">
                  <a16:creationId xmlns:a16="http://schemas.microsoft.com/office/drawing/2014/main" id="{22D74408-C465-5046-B8A3-1DBFEE39805D}"/>
                </a:ext>
              </a:extLst>
            </p:cNvPr>
            <p:cNvCxnSpPr>
              <a:cxnSpLocks/>
            </p:cNvCxnSpPr>
            <p:nvPr/>
          </p:nvCxnSpPr>
          <p:spPr>
            <a:xfrm flipH="1" flipV="1">
              <a:off x="3750307" y="2724568"/>
              <a:ext cx="61420" cy="178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a:extLst>
                <a:ext uri="{FF2B5EF4-FFF2-40B4-BE49-F238E27FC236}">
                  <a16:creationId xmlns:a16="http://schemas.microsoft.com/office/drawing/2014/main" id="{968F128B-0A48-4545-1F96-9BFD893E8C73}"/>
                </a:ext>
              </a:extLst>
            </p:cNvPr>
            <p:cNvSpPr txBox="1"/>
            <p:nvPr/>
          </p:nvSpPr>
          <p:spPr>
            <a:xfrm>
              <a:off x="2046073" y="5409647"/>
              <a:ext cx="5357161" cy="1477328"/>
            </a:xfrm>
            <a:prstGeom prst="rect">
              <a:avLst/>
            </a:prstGeom>
            <a:noFill/>
          </p:spPr>
          <p:txBody>
            <a:bodyPr wrap="square" rtlCol="0">
              <a:spAutoFit/>
            </a:bodyPr>
            <a:lstStyle/>
            <a:p>
              <a:r>
                <a:rPr lang="en-US" sz="1000" i="1" dirty="0">
                  <a:solidFill>
                    <a:schemeClr val="tx2">
                      <a:lumMod val="75000"/>
                      <a:lumOff val="25000"/>
                    </a:schemeClr>
                  </a:solidFill>
                  <a:highlight>
                    <a:srgbClr val="FFFFFF"/>
                  </a:highlight>
                </a:rPr>
                <a:t>If you ever completely forget what image you are supposed to visualize, simply make up an image that fits the text description. </a:t>
              </a:r>
            </a:p>
            <a:p>
              <a:endParaRPr lang="en-US" sz="1000" i="1" dirty="0">
                <a:solidFill>
                  <a:schemeClr val="tx2">
                    <a:lumMod val="75000"/>
                    <a:lumOff val="25000"/>
                  </a:schemeClr>
                </a:solidFill>
                <a:highlight>
                  <a:srgbClr val="FFFFFF"/>
                </a:highlight>
              </a:endParaRPr>
            </a:p>
            <a:p>
              <a:r>
                <a:rPr lang="en-US" sz="1000" i="1" dirty="0">
                  <a:solidFill>
                    <a:schemeClr val="tx2">
                      <a:lumMod val="75000"/>
                      <a:lumOff val="25000"/>
                    </a:schemeClr>
                  </a:solidFill>
                  <a:highlight>
                    <a:srgbClr val="FFFFFF"/>
                  </a:highlight>
                </a:rPr>
                <a:t>If an image is reflective of your own memory, try to both visualize the image as well as think about your past memory and any feelings associated with that memory.</a:t>
              </a:r>
            </a:p>
            <a:p>
              <a:endParaRPr lang="en-US" sz="1000" i="1" dirty="0">
                <a:solidFill>
                  <a:schemeClr val="tx2">
                    <a:lumMod val="75000"/>
                    <a:lumOff val="25000"/>
                  </a:schemeClr>
                </a:solidFill>
                <a:highlight>
                  <a:srgbClr val="FFFFFF"/>
                </a:highlight>
              </a:endParaRPr>
            </a:p>
            <a:p>
              <a:r>
                <a:rPr lang="en-US" sz="1000" i="1" dirty="0">
                  <a:solidFill>
                    <a:schemeClr val="tx2">
                      <a:lumMod val="75000"/>
                      <a:lumOff val="25000"/>
                    </a:schemeClr>
                  </a:solidFill>
                  <a:highlight>
                    <a:srgbClr val="FFFFFF"/>
                  </a:highlight>
                </a:rPr>
                <a:t>Also remember to be as still as possible inside of the machine while you are being scanned. Even a </a:t>
              </a:r>
              <a:r>
                <a:rPr lang="en-US" sz="1000" i="1" u="sng" dirty="0">
                  <a:solidFill>
                    <a:schemeClr val="tx2">
                      <a:lumMod val="75000"/>
                      <a:lumOff val="25000"/>
                    </a:schemeClr>
                  </a:solidFill>
                  <a:highlight>
                    <a:srgbClr val="FFFFFF"/>
                  </a:highlight>
                </a:rPr>
                <a:t>millimeter</a:t>
              </a:r>
              <a:r>
                <a:rPr lang="en-US" sz="1000" i="1" dirty="0">
                  <a:solidFill>
                    <a:schemeClr val="tx2">
                      <a:lumMod val="75000"/>
                      <a:lumOff val="25000"/>
                    </a:schemeClr>
                  </a:solidFill>
                  <a:highlight>
                    <a:srgbClr val="FFFFFF"/>
                  </a:highlight>
                </a:rPr>
                <a:t> of movement will blur the brain scans. Keep your whole body still, not just your head -- moving your legs can still lead to movement of your head. </a:t>
              </a:r>
            </a:p>
          </p:txBody>
        </p:sp>
        <p:sp>
          <p:nvSpPr>
            <p:cNvPr id="128" name="TextBox 127">
              <a:extLst>
                <a:ext uri="{FF2B5EF4-FFF2-40B4-BE49-F238E27FC236}">
                  <a16:creationId xmlns:a16="http://schemas.microsoft.com/office/drawing/2014/main" id="{EC28E7A9-E1DD-B946-AB08-094078289F14}"/>
                </a:ext>
              </a:extLst>
            </p:cNvPr>
            <p:cNvSpPr txBox="1"/>
            <p:nvPr/>
          </p:nvSpPr>
          <p:spPr>
            <a:xfrm>
              <a:off x="6064375" y="464133"/>
              <a:ext cx="1371184" cy="246221"/>
            </a:xfrm>
            <a:prstGeom prst="rect">
              <a:avLst/>
            </a:prstGeom>
            <a:noFill/>
          </p:spPr>
          <p:txBody>
            <a:bodyPr wrap="square" rtlCol="0">
              <a:spAutoFit/>
            </a:bodyPr>
            <a:lstStyle/>
            <a:p>
              <a:r>
                <a:rPr lang="en-US" sz="1000" i="1" dirty="0">
                  <a:solidFill>
                    <a:schemeClr val="tx2">
                      <a:lumMod val="75000"/>
                      <a:lumOff val="25000"/>
                    </a:schemeClr>
                  </a:solidFill>
                  <a:highlight>
                    <a:srgbClr val="FFFFFF"/>
                  </a:highlight>
                </a:rPr>
                <a:t>Imagine nothing!</a:t>
              </a:r>
            </a:p>
          </p:txBody>
        </p:sp>
        <p:cxnSp>
          <p:nvCxnSpPr>
            <p:cNvPr id="129" name="Straight Arrow Connector 128">
              <a:extLst>
                <a:ext uri="{FF2B5EF4-FFF2-40B4-BE49-F238E27FC236}">
                  <a16:creationId xmlns:a16="http://schemas.microsoft.com/office/drawing/2014/main" id="{E2FA8899-2CEB-609A-3E8B-E57C194DF19A}"/>
                </a:ext>
              </a:extLst>
            </p:cNvPr>
            <p:cNvCxnSpPr>
              <a:cxnSpLocks/>
            </p:cNvCxnSpPr>
            <p:nvPr/>
          </p:nvCxnSpPr>
          <p:spPr>
            <a:xfrm flipH="1" flipV="1">
              <a:off x="6330024" y="260469"/>
              <a:ext cx="195493" cy="2077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36860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317</Words>
  <Application>Microsoft Macintosh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Scotti</dc:creator>
  <cp:lastModifiedBy>Paul S. Scotti</cp:lastModifiedBy>
  <cp:revision>41</cp:revision>
  <dcterms:created xsi:type="dcterms:W3CDTF">2024-07-19T20:08:21Z</dcterms:created>
  <dcterms:modified xsi:type="dcterms:W3CDTF">2024-07-20T13:44:54Z</dcterms:modified>
</cp:coreProperties>
</file>