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718"/>
  </p:normalViewPr>
  <p:slideViewPr>
    <p:cSldViewPr snapToGrid="0">
      <p:cViewPr varScale="1">
        <p:scale>
          <a:sx n="69" d="100"/>
          <a:sy n="69" d="100"/>
        </p:scale>
        <p:origin x="21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190-E89E-1E90-479A-F5E56B7C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F5477-9094-3A1C-4B6F-D97F821AF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467F-D734-F032-A9FC-AED03990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DB0D-02C4-D31D-E9C2-9B761DE3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807E-71E8-1FA9-F142-49519C2C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5A70-4569-52B3-35EA-13EF3FB9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EE87-D89B-02E1-C71F-9F284ADE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2D33-AAFE-7FDF-5C92-ADACCE0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658E-DA2E-E5ED-0DD8-62050C74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561B-297D-3561-137C-7B53D55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02348-2D7F-B242-C989-53F8669B7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AF94-FC4D-CD13-50DB-D82BFB722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55E0-5176-F480-D766-9E108502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5865-AC57-CBE1-9B61-EACAF62C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123D-AAED-AA5F-F17E-70A53947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8746-DC79-ADB3-F516-D419513C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3BFA-E30B-E1E2-EE63-E1C6A11B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56BD-C9A6-5CFB-494E-264B63B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07C-4374-8C4D-E92D-FCAEC098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41CB-D88C-FE65-9EDA-59B30067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491-EB5C-6445-2BE7-0B1A6341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7228-A5DB-2818-51BA-85E506C1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F6DB-857E-FC0F-4C20-26064B7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AF72-B5E8-26E1-88FB-DEDD55D6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ABEF-CE87-FA30-11C6-0B4ECC6E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91A8-60ED-0A0F-41D8-02731778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A356-E159-65A0-7850-F365B835D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3569-50FB-A21C-6820-13379A7C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429B-E34D-9F12-93BA-3F34B5E2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2A75-016E-0859-229C-1D2DA1F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C37B-C3E3-BF99-2F89-612C55E3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7947-C574-8A97-930A-F5B1E63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BAB2-E6C7-BBD2-8867-3EB3F90C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95F1-AE1B-B558-0919-B6067D90D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4D4EA-5EB1-08A4-356F-4E67672A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B1C46-8774-2A70-3CFC-7BC5B8D83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A12DA-E754-90D5-5249-5FF1B178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ECE94-7FC2-FF57-6B66-18F02B8B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25789-6D39-A736-2F01-B6E02BD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5CB0-3299-8683-AFBC-9CE23860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4348D-869C-B178-F2F3-7E6AD3E1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D2716-B042-5D21-DF6E-4E0E6824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21DE5-7CD0-B8C2-A31A-4917E3DB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6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0B636-21DC-709A-A025-FFCD4B4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3AC46-2840-B4DE-5648-F0C256C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AF5-EA00-C8B6-9717-CF1272DC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5BEE-0CD2-0498-41F3-CE8C104D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AAE7-8796-72B5-452B-3AC26588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231BD-A07A-F34A-E152-1E469389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1D07F-7344-F19E-DA22-15BE2786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B713D-E0DD-73ED-1308-9BF3F26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17F1C-5575-E56F-EB7B-BBFC0D98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864-CB57-90A0-F95E-170E46E2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110EA-0D98-6571-6932-ACA82D686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AB3B8-FC21-3AFB-86F2-3D863052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82FA-C692-E9E3-4D2A-011D8AD1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3E2CD-3388-3C92-72AE-C05A76A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1085-279E-A3CE-C4E7-E7D8477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FC804-E93B-D3F0-694B-133B3429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9EE1-5A54-86AD-F8A7-BBF926E3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F73D-6CAF-B3B8-85EA-D19D41090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27F12-0E8F-1C4F-B6B8-12A3DD563C9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0B82-A2FF-E80E-252B-1DA5973ED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B61A-D945-C6AF-CB63-5A21898F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CE824-A296-7549-A041-8557FAFF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DE15473-A400-24E9-BFBE-4023C9466741}"/>
              </a:ext>
            </a:extLst>
          </p:cNvPr>
          <p:cNvGrpSpPr/>
          <p:nvPr/>
        </p:nvGrpSpPr>
        <p:grpSpPr>
          <a:xfrm>
            <a:off x="679579" y="-939059"/>
            <a:ext cx="7772400" cy="6571416"/>
            <a:chOff x="2209800" y="143292"/>
            <a:chExt cx="7772400" cy="65714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95D07F-5079-4782-7E29-384B318B7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43292"/>
              <a:ext cx="7772400" cy="657141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546815-7CED-B5AF-3B8C-F4AEC2E1F4F0}"/>
                </a:ext>
              </a:extLst>
            </p:cNvPr>
            <p:cNvGrpSpPr/>
            <p:nvPr/>
          </p:nvGrpSpPr>
          <p:grpSpPr>
            <a:xfrm rot="457177">
              <a:off x="2393158" y="1828280"/>
              <a:ext cx="7112000" cy="2641600"/>
              <a:chOff x="2374497" y="1529704"/>
              <a:chExt cx="7112000" cy="26416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E83ACA-DF69-A225-3016-FBD3C1F0918A}"/>
                  </a:ext>
                </a:extLst>
              </p:cNvPr>
              <p:cNvSpPr/>
              <p:nvPr/>
            </p:nvSpPr>
            <p:spPr>
              <a:xfrm rot="20617583">
                <a:off x="2374497" y="1529704"/>
                <a:ext cx="7112000" cy="2641600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CFEF67B-3BAB-AB92-FFED-7301078D7B96}"/>
                  </a:ext>
                </a:extLst>
              </p:cNvPr>
              <p:cNvCxnSpPr/>
              <p:nvPr/>
            </p:nvCxnSpPr>
            <p:spPr>
              <a:xfrm flipV="1">
                <a:off x="2519265" y="1772816"/>
                <a:ext cx="6774025" cy="1922106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062E5F-5986-89A2-8860-E8003C99D525}"/>
                  </a:ext>
                </a:extLst>
              </p:cNvPr>
              <p:cNvCxnSpPr/>
              <p:nvPr/>
            </p:nvCxnSpPr>
            <p:spPr>
              <a:xfrm flipV="1">
                <a:off x="2562145" y="1945434"/>
                <a:ext cx="6774025" cy="1922106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35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S. Scotti</dc:creator>
  <cp:lastModifiedBy>Paul S. Scotti</cp:lastModifiedBy>
  <cp:revision>2</cp:revision>
  <dcterms:created xsi:type="dcterms:W3CDTF">2024-07-20T13:26:59Z</dcterms:created>
  <dcterms:modified xsi:type="dcterms:W3CDTF">2024-07-20T13:29:39Z</dcterms:modified>
</cp:coreProperties>
</file>