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8EC0"/>
    <a:srgbClr val="5B9F53"/>
    <a:srgbClr val="BD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5CB0-C907-4136-97B3-E838E11F7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D4CE0-51E5-4406-B777-071AB2D3E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09F58-49C2-4F9F-BFFA-C8DF9754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3203-8365-47E6-A839-6BEB336CB7ED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0457F-54FF-4258-BD0A-982CB932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C87EC-2EAC-48CB-9F7D-D5278BCD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908C-C716-4837-97D2-BCFD42620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6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18FC-1961-4FE4-BDB6-E1801E73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B1C7A-0FC2-4315-AEBA-63D03FF08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266A-83A7-4C38-89D1-E85570F5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3203-8365-47E6-A839-6BEB336CB7ED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F82C5-C8FA-4919-8138-D98AAF29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720F0-3408-4166-B2E5-F468362C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908C-C716-4837-97D2-BCFD42620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0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5828E7-489B-407A-9AF6-EF5F9B731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0DBA3-D4CD-4BE3-90E8-8B31E41CB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785ED-5F7E-4A3D-9A91-BE93899B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3203-8365-47E6-A839-6BEB336CB7ED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81193-765E-4F4C-BDC2-0D14370A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AA585-5329-4EB6-B628-7B929423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908C-C716-4837-97D2-BCFD42620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48C0-5BC8-4D57-A7BF-58B2E61B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69CA5-0FF8-4D9A-822B-5D732DA20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8DDE3-85D8-4A03-9FE5-7F3F691E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3203-8365-47E6-A839-6BEB336CB7ED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4F0E3-D36C-4423-BC77-A9955EAC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80B18-6F84-4750-8218-4DB5DF62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908C-C716-4837-97D2-BCFD42620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CFD9-025D-41E8-9184-61546004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5E274-CB58-4A13-A999-5BB06691B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F5067-F37A-422E-A9B9-E2B4AC57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3203-8365-47E6-A839-6BEB336CB7ED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FFC32-5D02-4394-AD77-8C1BA5460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6AEC3-976F-4A2C-A799-4D0E16EA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908C-C716-4837-97D2-BCFD42620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6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4165-3F0C-455B-825C-749C1C11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76F80-32E6-4967-AFD1-6DC89F7F5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EF204-3D9C-4DFE-86C8-89DBB9D8E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0F2F8-7CDE-4684-AC40-7DC03604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3203-8365-47E6-A839-6BEB336CB7ED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06523-F3A8-44E5-B06F-6F96048D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B1BEA-B2D0-4160-BA1B-9E5D50AC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908C-C716-4837-97D2-BCFD42620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8E0A-7302-495D-95E1-2C588EC9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3442A-B1DF-43FC-8B04-DB1FA0AEF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04A8C-9DD4-4F59-B0E0-D45697EA5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3F818-1D83-49DF-BF30-6F4BE750E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D5447-1727-4400-B955-0005C34C0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98529-2D84-4D94-A968-BE336F4A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3203-8365-47E6-A839-6BEB336CB7ED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F3680-570B-405E-8401-42F2C813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F04D3-377A-487E-989C-4705D603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908C-C716-4837-97D2-BCFD42620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8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D19EA-7809-4A65-9D56-03074621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A2BF6-9125-409E-BBC5-2F888DD2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3203-8365-47E6-A839-6BEB336CB7ED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788E2-3F64-4ABD-B1D6-F97AE7D4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53B5B-AF63-4FB7-B336-DCBB64D0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908C-C716-4837-97D2-BCFD42620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0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EE6E4-A487-4CA0-B78C-182EBBB1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3203-8365-47E6-A839-6BEB336CB7ED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EC185F-95FC-4B51-AA99-60B87A9AA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D684C-E5C3-491F-8D7B-92554523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908C-C716-4837-97D2-BCFD42620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4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ED70-8B25-4A22-9E96-0BBC96B2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9A08B-16AF-4C81-84F0-353A0C725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1759C-77EF-414F-AF7B-98E1D38EC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B4FA5-0F8F-4B2F-A506-30F07A60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3203-8365-47E6-A839-6BEB336CB7ED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7AEB1-5669-4D06-9A65-4B761135B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FEE3E-5AB2-4084-995F-11E3B52E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908C-C716-4837-97D2-BCFD42620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2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AE25-B262-4B9C-8678-9BA0D934F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DF5841-A004-41EC-B727-CF5AFD1093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0C41B-5886-4C9E-ADE0-1721EC3BC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D583C-69C2-4D78-A949-3B77AE02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3203-8365-47E6-A839-6BEB336CB7ED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222BA-9C4B-48D1-9CDA-4357936E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578C5-E6D8-4E99-9F6E-3CFA7253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908C-C716-4837-97D2-BCFD42620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26C03-7BBD-424A-8AEE-8F368CC9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1ECA6-9CAC-4AA9-8BF6-4543B2C44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B6E20-427F-40DB-9498-59AFBD37A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83203-8365-47E6-A839-6BEB336CB7ED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C9050-C2DC-4BCE-BBF3-6AA53C04B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62598-048E-48AB-98C7-D61E33FB9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8908C-C716-4837-97D2-BCFD42620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1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uu.sh/zBumV/1455fcf7d9.png">
            <a:extLst>
              <a:ext uri="{FF2B5EF4-FFF2-40B4-BE49-F238E27FC236}">
                <a16:creationId xmlns:a16="http://schemas.microsoft.com/office/drawing/2014/main" id="{E3A521B6-C4B2-4D7A-A386-4C75ADB8BD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79"/>
          <a:stretch/>
        </p:blipFill>
        <p:spPr bwMode="auto">
          <a:xfrm>
            <a:off x="1184016" y="1496980"/>
            <a:ext cx="9544050" cy="433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F6A42BE-1869-4187-860D-697D6C041509}"/>
              </a:ext>
            </a:extLst>
          </p:cNvPr>
          <p:cNvSpPr/>
          <p:nvPr/>
        </p:nvSpPr>
        <p:spPr>
          <a:xfrm>
            <a:off x="10607625" y="4127944"/>
            <a:ext cx="886231" cy="449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FEAC77-F665-4A37-BB0A-466D10BD09F0}"/>
              </a:ext>
            </a:extLst>
          </p:cNvPr>
          <p:cNvSpPr/>
          <p:nvPr/>
        </p:nvSpPr>
        <p:spPr>
          <a:xfrm>
            <a:off x="9434706" y="1400676"/>
            <a:ext cx="1798153" cy="1595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49D848-9757-4036-9339-9B614814E01D}"/>
              </a:ext>
            </a:extLst>
          </p:cNvPr>
          <p:cNvSpPr/>
          <p:nvPr/>
        </p:nvSpPr>
        <p:spPr>
          <a:xfrm>
            <a:off x="8084079" y="203232"/>
            <a:ext cx="1798153" cy="1595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63FAC9-5574-4FC7-AA34-2573AB7A7D61}"/>
              </a:ext>
            </a:extLst>
          </p:cNvPr>
          <p:cNvSpPr/>
          <p:nvPr/>
        </p:nvSpPr>
        <p:spPr>
          <a:xfrm>
            <a:off x="7326544" y="2329870"/>
            <a:ext cx="749146" cy="880601"/>
          </a:xfrm>
          <a:prstGeom prst="roundRect">
            <a:avLst/>
          </a:prstGeom>
          <a:solidFill>
            <a:srgbClr val="BDBDB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D558DE6-90C7-453C-AFC0-804F486FA6D7}"/>
              </a:ext>
            </a:extLst>
          </p:cNvPr>
          <p:cNvSpPr/>
          <p:nvPr/>
        </p:nvSpPr>
        <p:spPr>
          <a:xfrm>
            <a:off x="7482979" y="2836014"/>
            <a:ext cx="617877" cy="315515"/>
          </a:xfrm>
          <a:prstGeom prst="roundRect">
            <a:avLst/>
          </a:prstGeom>
          <a:solidFill>
            <a:srgbClr val="BDBDB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s://puu.sh/zBuxp/be38b29259.png">
            <a:extLst>
              <a:ext uri="{FF2B5EF4-FFF2-40B4-BE49-F238E27FC236}">
                <a16:creationId xmlns:a16="http://schemas.microsoft.com/office/drawing/2014/main" id="{526A397A-9ECF-4E4B-BBC3-D0D961957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206" y="2435906"/>
            <a:ext cx="769339" cy="74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0802FE-3C57-49BA-AE47-5785D14425F7}"/>
              </a:ext>
            </a:extLst>
          </p:cNvPr>
          <p:cNvSpPr/>
          <p:nvPr/>
        </p:nvSpPr>
        <p:spPr>
          <a:xfrm>
            <a:off x="8084079" y="1846919"/>
            <a:ext cx="1342238" cy="1107347"/>
          </a:xfrm>
          <a:prstGeom prst="roundRect">
            <a:avLst/>
          </a:prstGeom>
          <a:solidFill>
            <a:srgbClr val="BDBDB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https://puu.sh/zButH/60a2728971.png">
            <a:extLst>
              <a:ext uri="{FF2B5EF4-FFF2-40B4-BE49-F238E27FC236}">
                <a16:creationId xmlns:a16="http://schemas.microsoft.com/office/drawing/2014/main" id="{AED0F821-CAED-4D49-8181-E66A493DC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868" y="1986186"/>
            <a:ext cx="808588" cy="80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31C2AC-0925-472C-9BBD-6068E3530A08}"/>
              </a:ext>
            </a:extLst>
          </p:cNvPr>
          <p:cNvSpPr/>
          <p:nvPr/>
        </p:nvSpPr>
        <p:spPr>
          <a:xfrm>
            <a:off x="9129658" y="1538493"/>
            <a:ext cx="1342238" cy="1107347"/>
          </a:xfrm>
          <a:prstGeom prst="roundRect">
            <a:avLst/>
          </a:prstGeom>
          <a:solidFill>
            <a:srgbClr val="BDBDB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83EE83-9A01-405A-BC01-6756AD0417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021" y="1620796"/>
            <a:ext cx="893041" cy="867378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A9B2FD1-85E4-4ECC-B88D-53DD2FC08192}"/>
              </a:ext>
            </a:extLst>
          </p:cNvPr>
          <p:cNvSpPr/>
          <p:nvPr/>
        </p:nvSpPr>
        <p:spPr>
          <a:xfrm>
            <a:off x="10209942" y="1230067"/>
            <a:ext cx="1342238" cy="1107347"/>
          </a:xfrm>
          <a:prstGeom prst="roundRect">
            <a:avLst/>
          </a:prstGeom>
          <a:solidFill>
            <a:srgbClr val="BDBDB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524012-913F-41DE-86C6-F81D07025F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805" y="1321468"/>
            <a:ext cx="891173" cy="88309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22C596B-6E25-4C20-9DB4-7688807845D3}"/>
              </a:ext>
            </a:extLst>
          </p:cNvPr>
          <p:cNvSpPr/>
          <p:nvPr/>
        </p:nvSpPr>
        <p:spPr>
          <a:xfrm>
            <a:off x="8024960" y="3707810"/>
            <a:ext cx="2703106" cy="1595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01861B-68B4-4762-9CA8-A81970587DE0}"/>
              </a:ext>
            </a:extLst>
          </p:cNvPr>
          <p:cNvSpPr/>
          <p:nvPr/>
        </p:nvSpPr>
        <p:spPr>
          <a:xfrm>
            <a:off x="5691188" y="3481156"/>
            <a:ext cx="169068" cy="162362"/>
          </a:xfrm>
          <a:prstGeom prst="rect">
            <a:avLst/>
          </a:prstGeom>
          <a:solidFill>
            <a:srgbClr val="5B9F53"/>
          </a:solidFill>
          <a:ln>
            <a:solidFill>
              <a:srgbClr val="5B9F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1D4A55-7928-40DD-95A1-04E4FA2916D3}"/>
              </a:ext>
            </a:extLst>
          </p:cNvPr>
          <p:cNvSpPr/>
          <p:nvPr/>
        </p:nvSpPr>
        <p:spPr>
          <a:xfrm>
            <a:off x="5281613" y="3483537"/>
            <a:ext cx="169068" cy="162362"/>
          </a:xfrm>
          <a:prstGeom prst="rect">
            <a:avLst/>
          </a:prstGeom>
          <a:solidFill>
            <a:srgbClr val="868EC0"/>
          </a:solidFill>
          <a:ln>
            <a:solidFill>
              <a:srgbClr val="868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1AD329-29C2-422F-94E7-C798F857D9CF}"/>
              </a:ext>
            </a:extLst>
          </p:cNvPr>
          <p:cNvSpPr txBox="1"/>
          <p:nvPr/>
        </p:nvSpPr>
        <p:spPr>
          <a:xfrm>
            <a:off x="8652680" y="963083"/>
            <a:ext cx="108876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dirty="0">
                <a:latin typeface="Arial Narrow" panose="020B0606020202030204" pitchFamily="34" charset="0"/>
                <a:cs typeface="Helvetica" panose="020B0604020202020204" pitchFamily="34" charset="0"/>
              </a:rPr>
              <a:t>Specify </a:t>
            </a:r>
          </a:p>
          <a:p>
            <a:pPr algn="ctr"/>
            <a:r>
              <a:rPr lang="en-US" sz="1700" dirty="0">
                <a:latin typeface="Arial Narrow" panose="020B0606020202030204" pitchFamily="34" charset="0"/>
                <a:cs typeface="Helvetica" panose="020B0604020202020204" pitchFamily="34" charset="0"/>
              </a:rPr>
              <a:t>Confidence</a:t>
            </a:r>
          </a:p>
        </p:txBody>
      </p:sp>
      <p:pic>
        <p:nvPicPr>
          <p:cNvPr id="26" name="Picture 2" descr="https://puu.sh/zBumV/1455fcf7d9.png">
            <a:extLst>
              <a:ext uri="{FF2B5EF4-FFF2-40B4-BE49-F238E27FC236}">
                <a16:creationId xmlns:a16="http://schemas.microsoft.com/office/drawing/2014/main" id="{EBAC073B-74E0-4173-9D67-96E178B009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22" t="1374" r="16199" b="95197"/>
          <a:stretch/>
        </p:blipFill>
        <p:spPr bwMode="auto">
          <a:xfrm>
            <a:off x="10459965" y="915185"/>
            <a:ext cx="876013" cy="22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E35FC11-AAEB-4E02-A3D0-49AE8EC257C6}"/>
              </a:ext>
            </a:extLst>
          </p:cNvPr>
          <p:cNvSpPr/>
          <p:nvPr/>
        </p:nvSpPr>
        <p:spPr>
          <a:xfrm>
            <a:off x="8998859" y="2970046"/>
            <a:ext cx="435847" cy="257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5BF96A-F143-490B-B585-78AB0C390C2B}"/>
              </a:ext>
            </a:extLst>
          </p:cNvPr>
          <p:cNvCxnSpPr>
            <a:cxnSpLocks/>
          </p:cNvCxnSpPr>
          <p:nvPr/>
        </p:nvCxnSpPr>
        <p:spPr>
          <a:xfrm flipV="1">
            <a:off x="8075690" y="2559868"/>
            <a:ext cx="2712061" cy="9834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80F01D2-72C7-4F84-9443-73C92B1F0DCB}"/>
              </a:ext>
            </a:extLst>
          </p:cNvPr>
          <p:cNvSpPr/>
          <p:nvPr/>
        </p:nvSpPr>
        <p:spPr>
          <a:xfrm>
            <a:off x="4412843" y="2812975"/>
            <a:ext cx="631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  <a:cs typeface="Helvetica" panose="020B0604020202020204" pitchFamily="34" charset="0"/>
              </a:rPr>
              <a:t>(50%)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19677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Scotti</dc:creator>
  <cp:lastModifiedBy>Paul Scotti</cp:lastModifiedBy>
  <cp:revision>4</cp:revision>
  <dcterms:created xsi:type="dcterms:W3CDTF">2018-03-06T01:54:24Z</dcterms:created>
  <dcterms:modified xsi:type="dcterms:W3CDTF">2018-03-06T02:09:49Z</dcterms:modified>
</cp:coreProperties>
</file>