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69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9220-B68E-8D49-B694-92E61647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E63AC-BDD4-8E4F-82D4-11076187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1935-17F4-8D47-BED8-7F453F72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D9EA-0C28-6144-838A-3BF29EA3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FABE-3522-D24E-8193-F968C9F2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1A81-DD55-054C-9BB6-F210278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CB476-8C98-0244-9B68-CAD32971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2E4F-F020-B642-9E62-80D38CAA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6813-FC5E-D448-9B74-C3EEE56C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7421-F8E2-AC47-8DF4-2590652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54F9C-519E-7A44-98D2-9D9014642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2CF4F-ED55-394A-B2B0-72341D38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8678-2438-5840-9BF3-E9A982F6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AF46-DB20-EF4B-AFC5-B9CFF13D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B81F-51CB-7D4B-A3A2-D4A86ECC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09D3-A12C-CF41-A581-F5255699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228A-AE7A-5249-9B5B-DA75FB7B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A60-FB0A-4F4C-8929-A3D5457A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0794-DC9C-974A-BA99-B7D43637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7BF9-EC4A-6446-8ECC-87B3CEC0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CDD3-5FB3-9A41-BDA7-4C8C5EB3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FE6AF-27A8-7542-BE12-673EE6D59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962C-A081-CC4D-AD3A-4F5E38B0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0570-2AD1-C843-A305-B5A9FC6E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2DC0-7553-DD40-8E7A-4892BC77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54F9-ECC9-444D-9A63-6700920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947F-A5EB-1E4E-98AA-E80AF9D32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6E40-A45D-DC48-9249-D047BE92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2124-EAFD-2E4E-87A4-B9B29A1D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5F2F-C853-2543-B0FC-0C6C0B79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BEB3-C0C3-D845-A20F-0BEA8046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982-559E-EA41-81D4-6B804046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17781-57D2-F847-AE75-A9FA3A33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66C26-C530-D84D-AF71-F5E1E62A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D1A12-89C9-BE43-B91A-FEEAB1764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7AD3D-344B-4141-8293-D96E9F3F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3D11-095B-834C-A278-8E1C9CC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496F3-68EC-9C46-83AC-3D871500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FFD13-13E7-4C4C-9339-4E1FAAC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15EA-F497-AA4D-A465-AA14E1DD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4A0FF-70CA-BE47-8325-F78C13F5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F7B63-A45E-C348-A7EA-BAA0A05A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6A5D-0EF0-FE41-AD5C-89BB247D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0A15F-0F94-8949-A8F3-1BD6F8C6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5B405-DD01-224D-B0D8-5B597496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D1E98-C0E0-2942-8695-98AD69D7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94E2-29AE-1D4E-85CC-7880790C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B023-66B7-554F-8D05-42AC9915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9EB91-3966-944A-B5C5-4ECAF8BC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4780-B032-764C-B283-A8C33E3A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944A-66B9-5145-ABAF-B59CDD17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6BD9-9C4A-A84A-89FE-1F4244E1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357D-B046-B646-9C8D-7070F4CA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0B429-455E-7D41-BD97-24C42C46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CB693-3064-DC48-965E-4AE4FDC5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1E2B-C211-E145-A4CA-DA0F51CB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2E523-7B60-2745-89AE-7F2E4C99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E75A-DEC5-6B48-AEEC-C6FC287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251ED-6037-F949-B6B5-0707E232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ECF8-D8C1-9346-B839-22D0FDE1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310B-0E7C-9B40-BD22-16BA35769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9DFF-CB68-E349-90E9-406B11E9B63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4A1C-A441-8A44-BCC5-0A2D56499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79C1-695D-F143-9D86-25BFA38D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A8A0-3314-9242-A9B0-A1144681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43D6FCAF-79D3-604F-B149-70370C964D44}"/>
              </a:ext>
            </a:extLst>
          </p:cNvPr>
          <p:cNvGrpSpPr/>
          <p:nvPr/>
        </p:nvGrpSpPr>
        <p:grpSpPr>
          <a:xfrm>
            <a:off x="2320290" y="1085850"/>
            <a:ext cx="5792080" cy="4565427"/>
            <a:chOff x="2320290" y="1085850"/>
            <a:chExt cx="5792080" cy="456542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6C9A11-B85F-4242-A2EB-CBF37482DE8C}"/>
                </a:ext>
              </a:extLst>
            </p:cNvPr>
            <p:cNvSpPr/>
            <p:nvPr/>
          </p:nvSpPr>
          <p:spPr>
            <a:xfrm>
              <a:off x="4862504" y="2263140"/>
              <a:ext cx="1371797" cy="15741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398F42-65F9-7D45-BD53-D994B4F42C12}"/>
                </a:ext>
              </a:extLst>
            </p:cNvPr>
            <p:cNvSpPr/>
            <p:nvPr/>
          </p:nvSpPr>
          <p:spPr>
            <a:xfrm>
              <a:off x="2320290" y="1085850"/>
              <a:ext cx="1371797" cy="45638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923C8E-F666-F244-BEDC-FB400CF75982}"/>
                </a:ext>
              </a:extLst>
            </p:cNvPr>
            <p:cNvSpPr/>
            <p:nvPr/>
          </p:nvSpPr>
          <p:spPr>
            <a:xfrm>
              <a:off x="2503714" y="1208314"/>
              <a:ext cx="947057" cy="9470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E3C1F2-D82C-364D-A8A9-9A5943270CDF}"/>
                </a:ext>
              </a:extLst>
            </p:cNvPr>
            <p:cNvSpPr/>
            <p:nvPr/>
          </p:nvSpPr>
          <p:spPr>
            <a:xfrm>
              <a:off x="2503714" y="2481943"/>
              <a:ext cx="947057" cy="9470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3B85A8-3CA1-124C-90BA-143724278108}"/>
                </a:ext>
              </a:extLst>
            </p:cNvPr>
            <p:cNvSpPr/>
            <p:nvPr/>
          </p:nvSpPr>
          <p:spPr>
            <a:xfrm>
              <a:off x="2503714" y="4223659"/>
              <a:ext cx="947057" cy="9470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900252-2603-D242-915E-FB5FFAE4D30F}"/>
                </a:ext>
              </a:extLst>
            </p:cNvPr>
            <p:cNvSpPr/>
            <p:nvPr/>
          </p:nvSpPr>
          <p:spPr>
            <a:xfrm>
              <a:off x="5075462" y="2481943"/>
              <a:ext cx="947057" cy="9470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879F2A-6EFA-624F-AF74-6585F913F917}"/>
                </a:ext>
              </a:extLst>
            </p:cNvPr>
            <p:cNvSpPr txBox="1"/>
            <p:nvPr/>
          </p:nvSpPr>
          <p:spPr>
            <a:xfrm>
              <a:off x="2666099" y="3551112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. . 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207D4A-0203-1D45-9E19-0180EC5D88AA}"/>
                </a:ext>
              </a:extLst>
            </p:cNvPr>
            <p:cNvSpPr txBox="1"/>
            <p:nvPr/>
          </p:nvSpPr>
          <p:spPr>
            <a:xfrm>
              <a:off x="2446018" y="1527953"/>
              <a:ext cx="1069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Voxel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089B52-EAA3-A64A-830B-2188758967BE}"/>
                </a:ext>
              </a:extLst>
            </p:cNvPr>
            <p:cNvSpPr txBox="1"/>
            <p:nvPr/>
          </p:nvSpPr>
          <p:spPr>
            <a:xfrm>
              <a:off x="2453993" y="2804753"/>
              <a:ext cx="1069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Voxel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1DED24-7306-4A40-891A-6A0AF0C958C7}"/>
                </a:ext>
              </a:extLst>
            </p:cNvPr>
            <p:cNvSpPr txBox="1"/>
            <p:nvPr/>
          </p:nvSpPr>
          <p:spPr>
            <a:xfrm>
              <a:off x="2446018" y="4561214"/>
              <a:ext cx="1069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Voxel 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FD0C17-9E63-7B40-BF33-3B117AA1E645}"/>
                </a:ext>
              </a:extLst>
            </p:cNvPr>
            <p:cNvSpPr txBox="1"/>
            <p:nvPr/>
          </p:nvSpPr>
          <p:spPr>
            <a:xfrm>
              <a:off x="4851139" y="3463303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Output layer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B1A7DD-7940-EF48-84B3-10CEF7151B28}"/>
                </a:ext>
              </a:extLst>
            </p:cNvPr>
            <p:cNvSpPr txBox="1"/>
            <p:nvPr/>
          </p:nvSpPr>
          <p:spPr>
            <a:xfrm>
              <a:off x="2361623" y="52819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Input layer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A534BB-E4B1-FF40-BB50-01B4C5C718B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515539" y="1681842"/>
              <a:ext cx="1498690" cy="112013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9AD034-8358-524C-A354-FAF24030FA1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523514" y="2958642"/>
              <a:ext cx="1502145" cy="1116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DFE60-FB1B-7346-A5FD-7A15D22675C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515539" y="3098170"/>
              <a:ext cx="1498690" cy="161693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E667C2-29DE-7247-962B-B11DE9AC1248}"/>
                </a:ext>
              </a:extLst>
            </p:cNvPr>
            <p:cNvSpPr txBox="1"/>
            <p:nvPr/>
          </p:nvSpPr>
          <p:spPr>
            <a:xfrm rot="2379825">
              <a:off x="3727251" y="183854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⋅</a:t>
              </a:r>
              <a:r>
                <a:rPr lang="en-US" sz="1400" dirty="0">
                  <a:latin typeface="Helvetica" pitchFamily="2" charset="0"/>
                </a:rPr>
                <a:t> weight_1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84E895-26DF-104F-818E-D98D1BB38729}"/>
                </a:ext>
              </a:extLst>
            </p:cNvPr>
            <p:cNvSpPr txBox="1"/>
            <p:nvPr/>
          </p:nvSpPr>
          <p:spPr>
            <a:xfrm>
              <a:off x="3617566" y="2632991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⋅</a:t>
              </a:r>
              <a:r>
                <a:rPr lang="en-US" sz="1400" dirty="0">
                  <a:latin typeface="Helvetica" pitchFamily="2" charset="0"/>
                </a:rPr>
                <a:t> weight_2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98B3FD-14FA-9D46-9E6F-57157AD2C254}"/>
                </a:ext>
              </a:extLst>
            </p:cNvPr>
            <p:cNvSpPr txBox="1"/>
            <p:nvPr/>
          </p:nvSpPr>
          <p:spPr>
            <a:xfrm rot="18681295">
              <a:off x="3644815" y="3595630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⋅</a:t>
              </a:r>
              <a:r>
                <a:rPr lang="en-US" sz="1400" dirty="0">
                  <a:latin typeface="Helvetica" pitchFamily="2" charset="0"/>
                </a:rPr>
                <a:t> </a:t>
              </a:r>
              <a:r>
                <a:rPr lang="en-US" sz="1400" dirty="0" err="1">
                  <a:latin typeface="Helvetica" pitchFamily="2" charset="0"/>
                </a:rPr>
                <a:t>weight_n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B6B433-EF35-6B4A-9A36-36BB269B2CE5}"/>
                </a:ext>
              </a:extLst>
            </p:cNvPr>
            <p:cNvSpPr/>
            <p:nvPr/>
          </p:nvSpPr>
          <p:spPr>
            <a:xfrm>
              <a:off x="4278923" y="4189145"/>
              <a:ext cx="3833447" cy="1297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10D64E0-731D-F243-BD65-712F77DAE2D7}"/>
                </a:ext>
              </a:extLst>
            </p:cNvPr>
            <p:cNvCxnSpPr>
              <a:cxnSpLocks/>
            </p:cNvCxnSpPr>
            <p:nvPr/>
          </p:nvCxnSpPr>
          <p:spPr>
            <a:xfrm>
              <a:off x="4374629" y="4390407"/>
              <a:ext cx="579981" cy="37420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C202E7-0DC6-6346-92C3-7261E7C8D4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4629" y="4841780"/>
              <a:ext cx="579981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269A47F-969C-6F46-95B6-CE6FD10CC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629" y="4918946"/>
              <a:ext cx="579981" cy="4189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3CA1203-6E21-744B-80DF-AEDFC4DF7671}"/>
                </a:ext>
              </a:extLst>
            </p:cNvPr>
            <p:cNvSpPr/>
            <p:nvPr/>
          </p:nvSpPr>
          <p:spPr>
            <a:xfrm>
              <a:off x="6834579" y="4232913"/>
              <a:ext cx="1199046" cy="11990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A6CEEB-0C5A-1B49-B143-0A694498D940}"/>
                </a:ext>
              </a:extLst>
            </p:cNvPr>
            <p:cNvSpPr txBox="1"/>
            <p:nvPr/>
          </p:nvSpPr>
          <p:spPr>
            <a:xfrm>
              <a:off x="5367777" y="4667697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+ </a:t>
              </a:r>
              <a:r>
                <a:rPr lang="en-US" sz="1400" dirty="0" err="1">
                  <a:latin typeface="Helvetica" pitchFamily="2" charset="0"/>
                </a:rPr>
                <a:t>bias_term</a:t>
              </a:r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CB14F6-7B74-DD41-9A35-98CF70044AF4}"/>
                </a:ext>
              </a:extLst>
            </p:cNvPr>
            <p:cNvSpPr txBox="1"/>
            <p:nvPr/>
          </p:nvSpPr>
          <p:spPr>
            <a:xfrm>
              <a:off x="4818451" y="4678548"/>
              <a:ext cx="842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sum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7E3FC8-E478-F548-80AA-B3810FBF4AEF}"/>
                </a:ext>
              </a:extLst>
            </p:cNvPr>
            <p:cNvSpPr txBox="1"/>
            <p:nvPr/>
          </p:nvSpPr>
          <p:spPr>
            <a:xfrm>
              <a:off x="6904373" y="4303683"/>
              <a:ext cx="1069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Activation function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f(x):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91B8273-3E2B-2D43-8EA8-A601D99300CA}"/>
                </a:ext>
              </a:extLst>
            </p:cNvPr>
            <p:cNvCxnSpPr>
              <a:cxnSpLocks/>
            </p:cNvCxnSpPr>
            <p:nvPr/>
          </p:nvCxnSpPr>
          <p:spPr>
            <a:xfrm>
              <a:off x="6492147" y="4821585"/>
              <a:ext cx="236899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4AB16EB-3EA2-7341-8806-F23F996E4705}"/>
                </a:ext>
              </a:extLst>
            </p:cNvPr>
            <p:cNvSpPr/>
            <p:nvPr/>
          </p:nvSpPr>
          <p:spPr>
            <a:xfrm>
              <a:off x="4714454" y="2388870"/>
              <a:ext cx="429588" cy="10401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DD3F-EBB0-004E-8BD2-CA524BF6FF1A}"/>
                </a:ext>
              </a:extLst>
            </p:cNvPr>
            <p:cNvSpPr txBox="1"/>
            <p:nvPr/>
          </p:nvSpPr>
          <p:spPr>
            <a:xfrm>
              <a:off x="7126667" y="4920356"/>
              <a:ext cx="63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</a:rPr>
                <a:t>1 if ≥ x</a:t>
              </a:r>
            </a:p>
            <a:p>
              <a:r>
                <a:rPr lang="en-US" sz="1200" dirty="0">
                  <a:latin typeface="Helvetica" pitchFamily="2" charset="0"/>
                </a:rPr>
                <a:t>0 if &lt; x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FC53E90-2A66-E14B-BEF2-FDAC9491A3FD}"/>
                </a:ext>
              </a:extLst>
            </p:cNvPr>
            <p:cNvGrpSpPr/>
            <p:nvPr/>
          </p:nvGrpSpPr>
          <p:grpSpPr>
            <a:xfrm>
              <a:off x="5339304" y="3106090"/>
              <a:ext cx="419937" cy="187478"/>
              <a:chOff x="6904373" y="1840620"/>
              <a:chExt cx="419937" cy="187478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3999CB4-5D47-9B48-BB3F-0FC4F67EA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4373" y="2023208"/>
                <a:ext cx="2222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ED3C269-FB35-FF49-BB97-02C37D334E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4944" y="1840620"/>
                <a:ext cx="0" cy="1874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E621546-9DAB-7F45-AED5-998A03A1F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2016" y="1845139"/>
                <a:ext cx="22229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55E608-08A6-E646-A4B7-2B2EF69CFE31}"/>
                </a:ext>
              </a:extLst>
            </p:cNvPr>
            <p:cNvSpPr txBox="1"/>
            <p:nvPr/>
          </p:nvSpPr>
          <p:spPr>
            <a:xfrm>
              <a:off x="5025659" y="2600361"/>
              <a:ext cx="106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Activation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62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36</cp:revision>
  <dcterms:created xsi:type="dcterms:W3CDTF">2021-07-24T14:05:34Z</dcterms:created>
  <dcterms:modified xsi:type="dcterms:W3CDTF">2021-07-25T18:01:48Z</dcterms:modified>
</cp:coreProperties>
</file>