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7" r:id="rId2"/>
    <p:sldId id="258" r:id="rId3"/>
    <p:sldId id="256" r:id="rId4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89551"/>
  </p:normalViewPr>
  <p:slideViewPr>
    <p:cSldViewPr snapToGrid="0" snapToObjects="1" showGuides="1">
      <p:cViewPr>
        <p:scale>
          <a:sx n="75" d="100"/>
          <a:sy n="75" d="100"/>
        </p:scale>
        <p:origin x="-1016" y="80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404365" y="8175563"/>
            <a:ext cx="8342230" cy="3825714"/>
          </a:xfrm>
          <a:prstGeom prst="curvedConnector3">
            <a:avLst>
              <a:gd name="adj1" fmla="val -7612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</p:cNvCxnSpPr>
          <p:nvPr/>
        </p:nvCxnSpPr>
        <p:spPr>
          <a:xfrm>
            <a:off x="17887450" y="6078204"/>
            <a:ext cx="269921" cy="1962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042429" y="766499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82" y="7532399"/>
            <a:ext cx="732447" cy="643164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H="1" flipV="1">
            <a:off x="16894512" y="8686128"/>
            <a:ext cx="293004" cy="1041629"/>
          </a:xfrm>
          <a:prstGeom prst="curvedConnector4">
            <a:avLst>
              <a:gd name="adj1" fmla="val -78019"/>
              <a:gd name="adj2" fmla="val 74508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  <a:endCxn id="135" idx="2"/>
          </p:cNvCxnSpPr>
          <p:nvPr/>
        </p:nvCxnSpPr>
        <p:spPr>
          <a:xfrm flipV="1">
            <a:off x="17746595" y="7355907"/>
            <a:ext cx="1253670" cy="819656"/>
          </a:xfrm>
          <a:prstGeom prst="curvedConnector2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469922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469922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538583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059700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the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845772" y="7367836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347116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847189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7746595" y="8175563"/>
            <a:ext cx="4901668" cy="11860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BB5081EA-5C38-7C49-A812-C4C069EAF496}"/>
              </a:ext>
            </a:extLst>
          </p:cNvPr>
          <p:cNvSpPr/>
          <p:nvPr/>
        </p:nvSpPr>
        <p:spPr>
          <a:xfrm>
            <a:off x="18148181" y="5449719"/>
            <a:ext cx="1704167" cy="19061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multivariate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589">
            <a:extLst>
              <a:ext uri="{FF2B5EF4-FFF2-40B4-BE49-F238E27FC236}">
                <a16:creationId xmlns:a16="http://schemas.microsoft.com/office/drawing/2014/main" id="{B126C230-7C0D-B64B-BBD5-FE03846B751D}"/>
              </a:ext>
            </a:extLst>
          </p:cNvPr>
          <p:cNvCxnSpPr>
            <a:cxnSpLocks/>
          </p:cNvCxnSpPr>
          <p:nvPr/>
        </p:nvCxnSpPr>
        <p:spPr>
          <a:xfrm flipV="1">
            <a:off x="19879294" y="6079413"/>
            <a:ext cx="590628" cy="75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F899571-686E-1E40-939C-372AD3BEB7A7}"/>
              </a:ext>
            </a:extLst>
          </p:cNvPr>
          <p:cNvSpPr/>
          <p:nvPr/>
        </p:nvSpPr>
        <p:spPr>
          <a:xfrm>
            <a:off x="17468982" y="7371235"/>
            <a:ext cx="3122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conditions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E4E18-E063-B34B-9F6D-DE8BB03F3D68}"/>
              </a:ext>
            </a:extLst>
          </p:cNvPr>
          <p:cNvSpPr txBox="1"/>
          <p:nvPr/>
        </p:nvSpPr>
        <p:spPr>
          <a:xfrm>
            <a:off x="13581418" y="1037969"/>
            <a:ext cx="3012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67B4A-187B-E44B-8137-1BEA2871BB6A}"/>
              </a:ext>
            </a:extLst>
          </p:cNvPr>
          <p:cNvSpPr txBox="1"/>
          <p:nvPr/>
        </p:nvSpPr>
        <p:spPr>
          <a:xfrm>
            <a:off x="12908156" y="3414585"/>
            <a:ext cx="435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chance)</a:t>
            </a:r>
          </a:p>
        </p:txBody>
      </p:sp>
    </p:spTree>
    <p:extLst>
      <p:ext uri="{BB962C8B-B14F-4D97-AF65-F5344CB8AC3E}">
        <p14:creationId xmlns:p14="http://schemas.microsoft.com/office/powerpoint/2010/main" val="3050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3525</TotalTime>
  <Words>953</Words>
  <Application>Microsoft Macintosh PowerPoint</Application>
  <PresentationFormat>Custom</PresentationFormat>
  <Paragraphs>164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440</cp:revision>
  <cp:lastPrinted>2021-03-11T16:38:56Z</cp:lastPrinted>
  <dcterms:created xsi:type="dcterms:W3CDTF">2021-02-08T17:46:02Z</dcterms:created>
  <dcterms:modified xsi:type="dcterms:W3CDTF">2021-03-12T13:24:01Z</dcterms:modified>
</cp:coreProperties>
</file>