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89577"/>
  </p:normalViewPr>
  <p:slideViewPr>
    <p:cSldViewPr snapToGrid="0" snapToObjects="1" showGuides="1">
      <p:cViewPr>
        <p:scale>
          <a:sx n="106" d="100"/>
          <a:sy n="106" d="100"/>
        </p:scale>
        <p:origin x="-10240" y="-4016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  <a:endCxn id="719" idx="0"/>
          </p:cNvCxnSpPr>
          <p:nvPr/>
        </p:nvCxnSpPr>
        <p:spPr>
          <a:xfrm>
            <a:off x="21457067" y="11234146"/>
            <a:ext cx="7335189" cy="176078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6062695" y="13648893"/>
            <a:ext cx="3036985" cy="2780168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556487" y="7551712"/>
            <a:ext cx="514931" cy="1947036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868141" y="8782696"/>
            <a:ext cx="3838658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4" y="7594521"/>
            <a:ext cx="396196" cy="174268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74827"/>
            <a:ext cx="25321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Split data in half, correlate one half to other half for both same- and different-conditions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>
            <a:off x="14794961" y="13470514"/>
            <a:ext cx="4304719" cy="178379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9680" y="12985165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868141" y="9293262"/>
            <a:ext cx="588926" cy="1940884"/>
          </a:xfrm>
          <a:prstGeom prst="curvedConnector5">
            <a:avLst>
              <a:gd name="adj1" fmla="val -38816"/>
              <a:gd name="adj2" fmla="val 50000"/>
              <a:gd name="adj3" fmla="val 138816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4519283" y="14920216"/>
            <a:ext cx="315062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0"/>
          </p:cNvCxnSpPr>
          <p:nvPr/>
        </p:nvCxnSpPr>
        <p:spPr>
          <a:xfrm>
            <a:off x="24222519" y="12225969"/>
            <a:ext cx="4569737" cy="768961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30782"/>
            <a:ext cx="3852933" cy="410866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8683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8855661" y="141063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55660" y="149202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725" name="Curved Connector 724">
            <a:extLst>
              <a:ext uri="{FF2B5EF4-FFF2-40B4-BE49-F238E27FC236}">
                <a16:creationId xmlns:a16="http://schemas.microsoft.com/office/drawing/2014/main" id="{49B0AAF2-830A-3445-A15F-D57BFFC7E4E4}"/>
              </a:ext>
            </a:extLst>
          </p:cNvPr>
          <p:cNvCxnSpPr>
            <a:cxnSpLocks/>
            <a:stCxn id="719" idx="3"/>
            <a:endCxn id="723" idx="3"/>
          </p:cNvCxnSpPr>
          <p:nvPr/>
        </p:nvCxnSpPr>
        <p:spPr>
          <a:xfrm flipH="1">
            <a:off x="29674555" y="13505496"/>
            <a:ext cx="11116" cy="958221"/>
          </a:xfrm>
          <a:prstGeom prst="curvedConnector3">
            <a:avLst>
              <a:gd name="adj1" fmla="val -2056495"/>
            </a:avLst>
          </a:prstGeom>
          <a:ln w="28575">
            <a:solidFill>
              <a:srgbClr val="7FD5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urved Connector 727">
            <a:extLst>
              <a:ext uri="{FF2B5EF4-FFF2-40B4-BE49-F238E27FC236}">
                <a16:creationId xmlns:a16="http://schemas.microsoft.com/office/drawing/2014/main" id="{86BBBB01-991B-EE45-82AB-130E4CD046FC}"/>
              </a:ext>
            </a:extLst>
          </p:cNvPr>
          <p:cNvCxnSpPr>
            <a:cxnSpLocks/>
            <a:stCxn id="719" idx="3"/>
            <a:endCxn id="724" idx="3"/>
          </p:cNvCxnSpPr>
          <p:nvPr/>
        </p:nvCxnSpPr>
        <p:spPr>
          <a:xfrm flipH="1">
            <a:off x="29674558" y="13505496"/>
            <a:ext cx="11117" cy="1772121"/>
          </a:xfrm>
          <a:prstGeom prst="curvedConnector3">
            <a:avLst>
              <a:gd name="adj1" fmla="val -205631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750686"/>
            <a:ext cx="1871742" cy="483460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10094974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328809" y="10393283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121754" y="10747098"/>
            <a:ext cx="418140" cy="358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272651"/>
            <a:ext cx="3912041" cy="522793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10388619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18986484" y="14334539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4426926" y="15951759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694385" y="14150376"/>
            <a:ext cx="121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0363853" y="9802586"/>
            <a:ext cx="4907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972</Words>
  <Application>Microsoft Macintosh PowerPoint</Application>
  <PresentationFormat>Custom</PresentationFormat>
  <Paragraphs>169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419</cp:revision>
  <cp:lastPrinted>2021-02-16T16:10:14Z</cp:lastPrinted>
  <dcterms:created xsi:type="dcterms:W3CDTF">2021-02-08T17:46:02Z</dcterms:created>
  <dcterms:modified xsi:type="dcterms:W3CDTF">2021-02-16T19:58:30Z</dcterms:modified>
</cp:coreProperties>
</file>