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EB9D51"/>
    <a:srgbClr val="90C840"/>
    <a:srgbClr val="7FD5FF"/>
    <a:srgbClr val="AB7942"/>
    <a:srgbClr val="BFEE3E"/>
    <a:srgbClr val="A97FFF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5"/>
    <p:restoredTop sz="89551"/>
  </p:normalViewPr>
  <p:slideViewPr>
    <p:cSldViewPr snapToGrid="0" snapToObjects="1" showGuides="1">
      <p:cViewPr>
        <p:scale>
          <a:sx n="39" d="100"/>
          <a:sy n="39" d="100"/>
        </p:scale>
        <p:origin x="-384" y="944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urved Connector 364">
            <a:extLst>
              <a:ext uri="{FF2B5EF4-FFF2-40B4-BE49-F238E27FC236}">
                <a16:creationId xmlns:a16="http://schemas.microsoft.com/office/drawing/2014/main" id="{FB71F351-9BBD-4348-9819-5D8811042953}"/>
              </a:ext>
            </a:extLst>
          </p:cNvPr>
          <p:cNvCxnSpPr>
            <a:cxnSpLocks/>
            <a:stCxn id="343" idx="3"/>
            <a:endCxn id="228" idx="3"/>
          </p:cNvCxnSpPr>
          <p:nvPr/>
        </p:nvCxnSpPr>
        <p:spPr>
          <a:xfrm flipH="1" flipV="1">
            <a:off x="21934280" y="13396128"/>
            <a:ext cx="724242" cy="2780596"/>
          </a:xfrm>
          <a:prstGeom prst="curvedConnector3">
            <a:avLst>
              <a:gd name="adj1" fmla="val -31564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  <a:endCxn id="719" idx="0"/>
          </p:cNvCxnSpPr>
          <p:nvPr/>
        </p:nvCxnSpPr>
        <p:spPr>
          <a:xfrm>
            <a:off x="21457067" y="11234146"/>
            <a:ext cx="7335189" cy="1760784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</p:cNvCxnSpPr>
          <p:nvPr/>
        </p:nvCxnSpPr>
        <p:spPr>
          <a:xfrm>
            <a:off x="15309983" y="5699448"/>
            <a:ext cx="9177519" cy="7274011"/>
          </a:xfrm>
          <a:prstGeom prst="curvedConnector3">
            <a:avLst>
              <a:gd name="adj1" fmla="val 3187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370802" y="7679503"/>
            <a:ext cx="9308565" cy="3810226"/>
          </a:xfrm>
          <a:prstGeom prst="curvedConnector3">
            <a:avLst>
              <a:gd name="adj1" fmla="val -2456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  <a:stCxn id="599" idx="3"/>
            <a:endCxn id="519" idx="1"/>
          </p:cNvCxnSpPr>
          <p:nvPr/>
        </p:nvCxnSpPr>
        <p:spPr>
          <a:xfrm flipV="1">
            <a:off x="17887450" y="6043787"/>
            <a:ext cx="2830262" cy="3441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stCxn id="272" idx="3"/>
            <a:endCxn id="228" idx="1"/>
          </p:cNvCxnSpPr>
          <p:nvPr/>
        </p:nvCxnSpPr>
        <p:spPr>
          <a:xfrm flipV="1">
            <a:off x="16467606" y="13396128"/>
            <a:ext cx="2630142" cy="2788744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465839" y="8045407"/>
            <a:ext cx="5375205" cy="5326804"/>
          </a:xfrm>
          <a:prstGeom prst="curvedConnector3">
            <a:avLst>
              <a:gd name="adj1" fmla="val 25563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975201" y="716893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75" y="7532392"/>
            <a:ext cx="1665226" cy="14710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V="1">
            <a:off x="17187516" y="8190068"/>
            <a:ext cx="639775" cy="1537689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8679374" y="7532610"/>
            <a:ext cx="563421" cy="146893"/>
          </a:xfrm>
          <a:prstGeom prst="straightConnector1">
            <a:avLst/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4255B89-FB71-544B-837A-71626695324D}"/>
              </a:ext>
            </a:extLst>
          </p:cNvPr>
          <p:cNvSpPr txBox="1"/>
          <p:nvPr/>
        </p:nvSpPr>
        <p:spPr>
          <a:xfrm>
            <a:off x="442365" y="10811104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28371DA5-A3FD-6842-B870-15B79244F286}"/>
              </a:ext>
            </a:extLst>
          </p:cNvPr>
          <p:cNvSpPr/>
          <p:nvPr/>
        </p:nvSpPr>
        <p:spPr>
          <a:xfrm>
            <a:off x="19242794" y="7246634"/>
            <a:ext cx="319527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(or multivoxel) pattern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04185374-E59F-0842-B07B-F6ADDCCF0873}"/>
              </a:ext>
            </a:extLst>
          </p:cNvPr>
          <p:cNvSpPr/>
          <p:nvPr/>
        </p:nvSpPr>
        <p:spPr>
          <a:xfrm>
            <a:off x="17945655" y="8663961"/>
            <a:ext cx="2304190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F746CA80-B2A2-8445-A9F0-5D6A1CDC9164}"/>
              </a:ext>
            </a:extLst>
          </p:cNvPr>
          <p:cNvCxnSpPr>
            <a:cxnSpLocks/>
            <a:stCxn id="129" idx="2"/>
            <a:endCxn id="145" idx="0"/>
          </p:cNvCxnSpPr>
          <p:nvPr/>
        </p:nvCxnSpPr>
        <p:spPr>
          <a:xfrm rot="16200000" flipH="1">
            <a:off x="21258969" y="7849229"/>
            <a:ext cx="396197" cy="123326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0691780" y="8663962"/>
            <a:ext cx="276384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3AEF2108-79C8-244A-A8CD-866708B2D9B9}"/>
              </a:ext>
            </a:extLst>
          </p:cNvPr>
          <p:cNvCxnSpPr>
            <a:cxnSpLocks/>
            <a:stCxn id="129" idx="2"/>
            <a:endCxn id="140" idx="0"/>
          </p:cNvCxnSpPr>
          <p:nvPr/>
        </p:nvCxnSpPr>
        <p:spPr>
          <a:xfrm rot="5400000">
            <a:off x="19770991" y="7594525"/>
            <a:ext cx="396196" cy="174267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26427B9-5E98-FD45-821E-047A3AEEEE36}"/>
              </a:ext>
            </a:extLst>
          </p:cNvPr>
          <p:cNvSpPr/>
          <p:nvPr/>
        </p:nvSpPr>
        <p:spPr>
          <a:xfrm>
            <a:off x="17831660" y="9692756"/>
            <a:ext cx="2532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Test difference in correlations between experimental conditions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13A3605-8156-3447-A8F2-7556A73AD514}"/>
              </a:ext>
            </a:extLst>
          </p:cNvPr>
          <p:cNvSpPr/>
          <p:nvPr/>
        </p:nvSpPr>
        <p:spPr>
          <a:xfrm>
            <a:off x="20558711" y="9692756"/>
            <a:ext cx="3122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Train linear classifier to predict the experimental conditions of held-out test data</a:t>
            </a:r>
            <a:endParaRPr lang="en-US" sz="16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3873459" y="12736004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399732"/>
            <a:ext cx="4469093" cy="528076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  <a:stCxn id="193" idx="3"/>
            <a:endCxn id="228" idx="1"/>
          </p:cNvCxnSpPr>
          <p:nvPr/>
        </p:nvCxnSpPr>
        <p:spPr>
          <a:xfrm flipV="1">
            <a:off x="17488340" y="13396128"/>
            <a:ext cx="1609415" cy="3604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19097748" y="12732400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H="1" flipV="1">
            <a:off x="20691780" y="9174521"/>
            <a:ext cx="765287" cy="2059618"/>
          </a:xfrm>
          <a:prstGeom prst="curvedConnector5">
            <a:avLst>
              <a:gd name="adj1" fmla="val -29871"/>
              <a:gd name="adj2" fmla="val 38665"/>
              <a:gd name="adj3" fmla="val 129871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09"/>
            <a:ext cx="316702" cy="703160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19158" y="15827469"/>
            <a:ext cx="264845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819857" y="16559191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sp>
        <p:nvSpPr>
          <p:cNvPr id="285" name="Rounded Rectangle 284">
            <a:extLst>
              <a:ext uri="{FF2B5EF4-FFF2-40B4-BE49-F238E27FC236}">
                <a16:creationId xmlns:a16="http://schemas.microsoft.com/office/drawing/2014/main" id="{FDC4ED73-CFDA-4742-A4BE-AF07F522A69F}"/>
              </a:ext>
            </a:extLst>
          </p:cNvPr>
          <p:cNvSpPr/>
          <p:nvPr/>
        </p:nvSpPr>
        <p:spPr>
          <a:xfrm>
            <a:off x="17032345" y="15666158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connectivity is modulated by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95" name="Curved Connector 294">
            <a:extLst>
              <a:ext uri="{FF2B5EF4-FFF2-40B4-BE49-F238E27FC236}">
                <a16:creationId xmlns:a16="http://schemas.microsoft.com/office/drawing/2014/main" id="{52245E46-8B00-1F42-A53F-722E5CC4FECC}"/>
              </a:ext>
            </a:extLst>
          </p:cNvPr>
          <p:cNvCxnSpPr>
            <a:cxnSpLocks/>
            <a:endCxn id="285" idx="1"/>
          </p:cNvCxnSpPr>
          <p:nvPr/>
        </p:nvCxnSpPr>
        <p:spPr>
          <a:xfrm flipV="1">
            <a:off x="16467614" y="16176724"/>
            <a:ext cx="564731" cy="8298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F3A49354-CB9F-CE43-9F30-C7C13579AECE}"/>
              </a:ext>
            </a:extLst>
          </p:cNvPr>
          <p:cNvSpPr/>
          <p:nvPr/>
        </p:nvSpPr>
        <p:spPr>
          <a:xfrm>
            <a:off x="20267100" y="15666158"/>
            <a:ext cx="239142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50" name="Curved Connector 349">
            <a:extLst>
              <a:ext uri="{FF2B5EF4-FFF2-40B4-BE49-F238E27FC236}">
                <a16:creationId xmlns:a16="http://schemas.microsoft.com/office/drawing/2014/main" id="{E2CBEB6E-39AF-F647-8BA1-EE4A5A35BB6C}"/>
              </a:ext>
            </a:extLst>
          </p:cNvPr>
          <p:cNvCxnSpPr>
            <a:cxnSpLocks/>
            <a:stCxn id="285" idx="3"/>
            <a:endCxn id="343" idx="1"/>
          </p:cNvCxnSpPr>
          <p:nvPr/>
        </p:nvCxnSpPr>
        <p:spPr>
          <a:xfrm>
            <a:off x="19982879" y="16176724"/>
            <a:ext cx="284221" cy="0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467613" y="16184879"/>
            <a:ext cx="626731" cy="1094069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094337" y="167683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</p:cNvCxnSpPr>
          <p:nvPr/>
        </p:nvCxnSpPr>
        <p:spPr>
          <a:xfrm flipV="1">
            <a:off x="20044871" y="17082058"/>
            <a:ext cx="6679148" cy="609666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300"/>
            <a:ext cx="4414785" cy="8579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4519283" y="14920216"/>
            <a:ext cx="315062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094337" y="14270263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467613" y="14780822"/>
            <a:ext cx="626731" cy="140405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09" y="11768668"/>
            <a:ext cx="10155872" cy="507312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19526688" y="11918577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set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717712" y="5533221"/>
            <a:ext cx="276384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3092677" y="6836222"/>
            <a:ext cx="3577345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 flipV="1">
            <a:off x="23481553" y="5568654"/>
            <a:ext cx="350993" cy="475133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20584644" y="6562548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Pairwise correlations of conditions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74" name="Rounded Rectangle 573">
            <a:extLst>
              <a:ext uri="{FF2B5EF4-FFF2-40B4-BE49-F238E27FC236}">
                <a16:creationId xmlns:a16="http://schemas.microsoft.com/office/drawing/2014/main" id="{30BF97D9-D847-EA4A-BF58-DA6784D5CB75}"/>
              </a:ext>
            </a:extLst>
          </p:cNvPr>
          <p:cNvSpPr/>
          <p:nvPr/>
        </p:nvSpPr>
        <p:spPr>
          <a:xfrm>
            <a:off x="18321591" y="5312135"/>
            <a:ext cx="9109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PCA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pca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7" name="Rounded Rectangle 576">
            <a:extLst>
              <a:ext uri="{FF2B5EF4-FFF2-40B4-BE49-F238E27FC236}">
                <a16:creationId xmlns:a16="http://schemas.microsoft.com/office/drawing/2014/main" id="{53B0B2A3-06BF-AB49-9DD3-7C7753BE8809}"/>
              </a:ext>
            </a:extLst>
          </p:cNvPr>
          <p:cNvSpPr/>
          <p:nvPr/>
        </p:nvSpPr>
        <p:spPr>
          <a:xfrm>
            <a:off x="19276786" y="5316023"/>
            <a:ext cx="9109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ICA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ica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D457CD13-08BD-0D48-8866-41D197806B57}"/>
              </a:ext>
            </a:extLst>
          </p:cNvPr>
          <p:cNvSpPr/>
          <p:nvPr/>
        </p:nvSpPr>
        <p:spPr>
          <a:xfrm>
            <a:off x="19276786" y="6074460"/>
            <a:ext cx="9109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LDA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lda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583" name="Curved Connector 582">
            <a:extLst>
              <a:ext uri="{FF2B5EF4-FFF2-40B4-BE49-F238E27FC236}">
                <a16:creationId xmlns:a16="http://schemas.microsoft.com/office/drawing/2014/main" id="{5013B27C-6E3B-3F4A-BB92-0F1E87CBB88D}"/>
              </a:ext>
            </a:extLst>
          </p:cNvPr>
          <p:cNvCxnSpPr>
            <a:cxnSpLocks/>
            <a:stCxn id="566" idx="3"/>
          </p:cNvCxnSpPr>
          <p:nvPr/>
        </p:nvCxnSpPr>
        <p:spPr>
          <a:xfrm flipH="1">
            <a:off x="20356685" y="4278689"/>
            <a:ext cx="165034" cy="1146661"/>
          </a:xfrm>
          <a:prstGeom prst="curvedConnector4">
            <a:avLst>
              <a:gd name="adj1" fmla="val -513327"/>
              <a:gd name="adj2" fmla="val 91385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21836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37876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328809" y="8169093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analyses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3832546" y="4904926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  <a:endCxn id="552" idx="0"/>
          </p:cNvCxnSpPr>
          <p:nvPr/>
        </p:nvCxnSpPr>
        <p:spPr>
          <a:xfrm flipH="1">
            <a:off x="24881350" y="6232382"/>
            <a:ext cx="76247" cy="603840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64" name="Rounded Rectangle 663">
            <a:extLst>
              <a:ext uri="{FF2B5EF4-FFF2-40B4-BE49-F238E27FC236}">
                <a16:creationId xmlns:a16="http://schemas.microsoft.com/office/drawing/2014/main" id="{6AC62CEF-5323-E745-A86F-7E6AF43B6EEF}"/>
              </a:ext>
            </a:extLst>
          </p:cNvPr>
          <p:cNvSpPr/>
          <p:nvPr/>
        </p:nvSpPr>
        <p:spPr>
          <a:xfrm>
            <a:off x="22539475" y="13676314"/>
            <a:ext cx="154031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control over the model?</a:t>
            </a:r>
          </a:p>
        </p:txBody>
      </p:sp>
      <p:cxnSp>
        <p:nvCxnSpPr>
          <p:cNvPr id="665" name="Curved Connector 505">
            <a:extLst>
              <a:ext uri="{FF2B5EF4-FFF2-40B4-BE49-F238E27FC236}">
                <a16:creationId xmlns:a16="http://schemas.microsoft.com/office/drawing/2014/main" id="{2A83695A-3632-F24E-81A2-BF26F9A4793F}"/>
              </a:ext>
            </a:extLst>
          </p:cNvPr>
          <p:cNvCxnSpPr>
            <a:cxnSpLocks/>
            <a:stCxn id="511" idx="3"/>
            <a:endCxn id="673" idx="1"/>
          </p:cNvCxnSpPr>
          <p:nvPr/>
        </p:nvCxnSpPr>
        <p:spPr>
          <a:xfrm flipV="1">
            <a:off x="22978087" y="10205508"/>
            <a:ext cx="650127" cy="2070479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664" idx="0"/>
          </p:cNvCxnSpPr>
          <p:nvPr/>
        </p:nvCxnSpPr>
        <p:spPr>
          <a:xfrm>
            <a:off x="22978087" y="12275980"/>
            <a:ext cx="331547" cy="14003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Rounded Rectangle 672">
            <a:extLst>
              <a:ext uri="{FF2B5EF4-FFF2-40B4-BE49-F238E27FC236}">
                <a16:creationId xmlns:a16="http://schemas.microsoft.com/office/drawing/2014/main" id="{B02155E7-D7D7-5149-9800-579F6892674F}"/>
              </a:ext>
            </a:extLst>
          </p:cNvPr>
          <p:cNvSpPr/>
          <p:nvPr/>
        </p:nvSpPr>
        <p:spPr>
          <a:xfrm>
            <a:off x="23628207" y="9694942"/>
            <a:ext cx="2011840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Inverted encoding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4517521" y="12751101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endCxn id="439" idx="1"/>
          </p:cNvCxnSpPr>
          <p:nvPr/>
        </p:nvCxnSpPr>
        <p:spPr>
          <a:xfrm>
            <a:off x="20044871" y="15153800"/>
            <a:ext cx="4474412" cy="276982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664" idx="3"/>
            <a:endCxn id="679" idx="1"/>
          </p:cNvCxnSpPr>
          <p:nvPr/>
        </p:nvCxnSpPr>
        <p:spPr>
          <a:xfrm flipV="1">
            <a:off x="24079792" y="13108504"/>
            <a:ext cx="437729" cy="1078376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Rectangle 690">
            <a:extLst>
              <a:ext uri="{FF2B5EF4-FFF2-40B4-BE49-F238E27FC236}">
                <a16:creationId xmlns:a16="http://schemas.microsoft.com/office/drawing/2014/main" id="{DE625752-E101-7640-8181-E88003008742}"/>
              </a:ext>
            </a:extLst>
          </p:cNvPr>
          <p:cNvSpPr/>
          <p:nvPr/>
        </p:nvSpPr>
        <p:spPr>
          <a:xfrm>
            <a:off x="23509459" y="10746564"/>
            <a:ext cx="23803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Linear encoding &amp; decoding model</a:t>
            </a:r>
            <a:endParaRPr lang="en-US" sz="1600" dirty="0"/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4692511" y="13455153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cxnSp>
        <p:nvCxnSpPr>
          <p:cNvPr id="716" name="Curved Connector 686">
            <a:extLst>
              <a:ext uri="{FF2B5EF4-FFF2-40B4-BE49-F238E27FC236}">
                <a16:creationId xmlns:a16="http://schemas.microsoft.com/office/drawing/2014/main" id="{5C5F100A-1A65-7B4A-BF71-5BB2A25AF6CB}"/>
              </a:ext>
            </a:extLst>
          </p:cNvPr>
          <p:cNvCxnSpPr>
            <a:cxnSpLocks/>
          </p:cNvCxnSpPr>
          <p:nvPr/>
        </p:nvCxnSpPr>
        <p:spPr>
          <a:xfrm flipV="1">
            <a:off x="24079792" y="14052292"/>
            <a:ext cx="4005711" cy="522434"/>
          </a:xfrm>
          <a:prstGeom prst="curvedConnector3">
            <a:avLst>
              <a:gd name="adj1" fmla="val 91443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86830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8855661" y="14106310"/>
            <a:ext cx="81889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55660" y="14920210"/>
            <a:ext cx="81889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725" name="Curved Connector 724">
            <a:extLst>
              <a:ext uri="{FF2B5EF4-FFF2-40B4-BE49-F238E27FC236}">
                <a16:creationId xmlns:a16="http://schemas.microsoft.com/office/drawing/2014/main" id="{49B0AAF2-830A-3445-A15F-D57BFFC7E4E4}"/>
              </a:ext>
            </a:extLst>
          </p:cNvPr>
          <p:cNvCxnSpPr>
            <a:cxnSpLocks/>
            <a:stCxn id="719" idx="3"/>
            <a:endCxn id="723" idx="3"/>
          </p:cNvCxnSpPr>
          <p:nvPr/>
        </p:nvCxnSpPr>
        <p:spPr>
          <a:xfrm flipH="1">
            <a:off x="29674555" y="13505496"/>
            <a:ext cx="11116" cy="958221"/>
          </a:xfrm>
          <a:prstGeom prst="curvedConnector3">
            <a:avLst>
              <a:gd name="adj1" fmla="val -2056495"/>
            </a:avLst>
          </a:prstGeom>
          <a:ln w="28575">
            <a:solidFill>
              <a:srgbClr val="7FD5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urved Connector 727">
            <a:extLst>
              <a:ext uri="{FF2B5EF4-FFF2-40B4-BE49-F238E27FC236}">
                <a16:creationId xmlns:a16="http://schemas.microsoft.com/office/drawing/2014/main" id="{86BBBB01-991B-EE45-82AB-130E4CD046FC}"/>
              </a:ext>
            </a:extLst>
          </p:cNvPr>
          <p:cNvCxnSpPr>
            <a:cxnSpLocks/>
            <a:stCxn id="719" idx="3"/>
            <a:endCxn id="724" idx="3"/>
          </p:cNvCxnSpPr>
          <p:nvPr/>
        </p:nvCxnSpPr>
        <p:spPr>
          <a:xfrm flipH="1">
            <a:off x="29674558" y="13505496"/>
            <a:ext cx="11117" cy="1772121"/>
          </a:xfrm>
          <a:prstGeom prst="curvedConnector3">
            <a:avLst>
              <a:gd name="adj1" fmla="val -205631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>
            <a:off x="21457067" y="11234146"/>
            <a:ext cx="2052392" cy="68007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10094974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509459" y="11556816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302404" y="10747098"/>
            <a:ext cx="237490" cy="1167121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1675248" y="3971524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19274191" y="2762085"/>
            <a:ext cx="302607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retintopy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09" y="4482090"/>
            <a:ext cx="2304432" cy="689235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4681407" y="3272651"/>
            <a:ext cx="4592791" cy="1209439"/>
          </a:xfrm>
          <a:prstGeom prst="curvedConnector3">
            <a:avLst>
              <a:gd name="adj1" fmla="val 4911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</p:cNvCxnSpPr>
          <p:nvPr/>
        </p:nvCxnSpPr>
        <p:spPr>
          <a:xfrm flipV="1">
            <a:off x="22300263" y="2596748"/>
            <a:ext cx="677824" cy="714813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0457916" y="3771930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10388619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20020988" y="14060334"/>
            <a:ext cx="23250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A3503C5F-E1CB-1043-8CD8-FD62A1F4B310}"/>
              </a:ext>
            </a:extLst>
          </p:cNvPr>
          <p:cNvSpPr/>
          <p:nvPr/>
        </p:nvSpPr>
        <p:spPr>
          <a:xfrm>
            <a:off x="20114489" y="16695402"/>
            <a:ext cx="29247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Adding regressor to general linear model to characterize task-specific activation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4426926" y="15951759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694385" y="14150376"/>
            <a:ext cx="12100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</TotalTime>
  <Words>965</Words>
  <Application>Microsoft Macintosh PowerPoint</Application>
  <PresentationFormat>Custom</PresentationFormat>
  <Paragraphs>179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391</cp:revision>
  <dcterms:created xsi:type="dcterms:W3CDTF">2021-02-08T17:46:02Z</dcterms:created>
  <dcterms:modified xsi:type="dcterms:W3CDTF">2021-02-11T17:45:05Z</dcterms:modified>
</cp:coreProperties>
</file>