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4"/>
  </p:notesMasterIdLst>
  <p:sldIdLst>
    <p:sldId id="256" r:id="rId2"/>
    <p:sldId id="257" r:id="rId3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1"/>
    <p:restoredTop sz="89551"/>
  </p:normalViewPr>
  <p:slideViewPr>
    <p:cSldViewPr snapToGrid="0" snapToObjects="1" showGuides="1">
      <p:cViewPr>
        <p:scale>
          <a:sx n="55" d="100"/>
          <a:sy n="55" d="100"/>
        </p:scale>
        <p:origin x="1296" y="24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2/19/21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</p:cNvCxnSpPr>
          <p:nvPr/>
        </p:nvCxnSpPr>
        <p:spPr>
          <a:xfrm>
            <a:off x="21457067" y="11234146"/>
            <a:ext cx="6441774" cy="1958619"/>
          </a:xfrm>
          <a:prstGeom prst="curvedConnector3">
            <a:avLst>
              <a:gd name="adj1" fmla="val 95712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370802" y="7679503"/>
            <a:ext cx="9308565" cy="3810226"/>
          </a:xfrm>
          <a:prstGeom prst="curvedConnector3">
            <a:avLst>
              <a:gd name="adj1" fmla="val -2456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  <a:stCxn id="599" idx="3"/>
            <a:endCxn id="519" idx="1"/>
          </p:cNvCxnSpPr>
          <p:nvPr/>
        </p:nvCxnSpPr>
        <p:spPr>
          <a:xfrm flipV="1">
            <a:off x="17887450" y="6043787"/>
            <a:ext cx="2830262" cy="34417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endCxn id="228" idx="1"/>
          </p:cNvCxnSpPr>
          <p:nvPr/>
        </p:nvCxnSpPr>
        <p:spPr>
          <a:xfrm flipV="1">
            <a:off x="16062695" y="13648893"/>
            <a:ext cx="3036985" cy="2780168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53132" y="8958116"/>
            <a:ext cx="5469411" cy="3631452"/>
          </a:xfrm>
          <a:prstGeom prst="curvedConnector3">
            <a:avLst>
              <a:gd name="adj1" fmla="val 3197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975201" y="716893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75" y="7532392"/>
            <a:ext cx="1665226" cy="14710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V="1">
            <a:off x="17187516" y="8190068"/>
            <a:ext cx="639775" cy="1537689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</p:cNvCxnSpPr>
          <p:nvPr/>
        </p:nvCxnSpPr>
        <p:spPr>
          <a:xfrm flipV="1">
            <a:off x="18679374" y="7532610"/>
            <a:ext cx="563421" cy="146893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28371DA5-A3FD-6842-B870-15B79244F286}"/>
              </a:ext>
            </a:extLst>
          </p:cNvPr>
          <p:cNvSpPr/>
          <p:nvPr/>
        </p:nvSpPr>
        <p:spPr>
          <a:xfrm>
            <a:off x="19242794" y="7246634"/>
            <a:ext cx="319527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(or multivoxel)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140" name="Rounded Rectangle 139">
            <a:extLst>
              <a:ext uri="{FF2B5EF4-FFF2-40B4-BE49-F238E27FC236}">
                <a16:creationId xmlns:a16="http://schemas.microsoft.com/office/drawing/2014/main" id="{04185374-E59F-0842-B07B-F6ADDCCF0873}"/>
              </a:ext>
            </a:extLst>
          </p:cNvPr>
          <p:cNvSpPr/>
          <p:nvPr/>
        </p:nvSpPr>
        <p:spPr>
          <a:xfrm>
            <a:off x="17945655" y="8663961"/>
            <a:ext cx="2304190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F746CA80-B2A2-8445-A9F0-5D6A1CDC9164}"/>
              </a:ext>
            </a:extLst>
          </p:cNvPr>
          <p:cNvCxnSpPr>
            <a:cxnSpLocks/>
            <a:stCxn id="129" idx="2"/>
            <a:endCxn id="145" idx="0"/>
          </p:cNvCxnSpPr>
          <p:nvPr/>
        </p:nvCxnSpPr>
        <p:spPr>
          <a:xfrm rot="16200000" flipH="1">
            <a:off x="21556487" y="7551712"/>
            <a:ext cx="514931" cy="1947036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0868141" y="8782696"/>
            <a:ext cx="3838658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 / Support vector machine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6" name="Curved Connector 155">
            <a:extLst>
              <a:ext uri="{FF2B5EF4-FFF2-40B4-BE49-F238E27FC236}">
                <a16:creationId xmlns:a16="http://schemas.microsoft.com/office/drawing/2014/main" id="{3AEF2108-79C8-244A-A8CD-866708B2D9B9}"/>
              </a:ext>
            </a:extLst>
          </p:cNvPr>
          <p:cNvCxnSpPr>
            <a:cxnSpLocks/>
            <a:stCxn id="129" idx="2"/>
            <a:endCxn id="140" idx="0"/>
          </p:cNvCxnSpPr>
          <p:nvPr/>
        </p:nvCxnSpPr>
        <p:spPr>
          <a:xfrm rot="5400000">
            <a:off x="19770994" y="7594521"/>
            <a:ext cx="396196" cy="1742684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>
            <a:extLst>
              <a:ext uri="{FF2B5EF4-FFF2-40B4-BE49-F238E27FC236}">
                <a16:creationId xmlns:a16="http://schemas.microsoft.com/office/drawing/2014/main" id="{C26427B9-5E98-FD45-821E-047A3AEEEE36}"/>
              </a:ext>
            </a:extLst>
          </p:cNvPr>
          <p:cNvSpPr/>
          <p:nvPr/>
        </p:nvSpPr>
        <p:spPr>
          <a:xfrm>
            <a:off x="17831660" y="9674827"/>
            <a:ext cx="253219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Split data in half, correlate one half to other half for both same- and different-conditions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1180087" y="12806786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470514"/>
            <a:ext cx="1775714" cy="4573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  <a:stCxn id="193" idx="3"/>
            <a:endCxn id="228" idx="1"/>
          </p:cNvCxnSpPr>
          <p:nvPr/>
        </p:nvCxnSpPr>
        <p:spPr>
          <a:xfrm>
            <a:off x="14794961" y="13470514"/>
            <a:ext cx="4304719" cy="178379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19099680" y="12985165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H="1" flipV="1">
            <a:off x="20868141" y="9293262"/>
            <a:ext cx="588926" cy="1940884"/>
          </a:xfrm>
          <a:prstGeom prst="curvedConnector5">
            <a:avLst>
              <a:gd name="adj1" fmla="val -38816"/>
              <a:gd name="adj2" fmla="val 50000"/>
              <a:gd name="adj3" fmla="val 138816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648198" cy="66773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715816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  <a:stCxn id="371" idx="3"/>
            <a:endCxn id="373" idx="1"/>
          </p:cNvCxnSpPr>
          <p:nvPr/>
        </p:nvCxnSpPr>
        <p:spPr>
          <a:xfrm>
            <a:off x="20666350" y="17082058"/>
            <a:ext cx="6057669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6724019" y="14892250"/>
            <a:ext cx="29616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715816" y="153310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5841648"/>
            <a:ext cx="1648198" cy="57268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717712" y="5533221"/>
            <a:ext cx="276384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3092677" y="6836222"/>
            <a:ext cx="3577345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 flipV="1">
            <a:off x="23481553" y="5568654"/>
            <a:ext cx="350993" cy="47513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584644" y="6562548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Pairwise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74" name="Rounded Rectangle 573">
            <a:extLst>
              <a:ext uri="{FF2B5EF4-FFF2-40B4-BE49-F238E27FC236}">
                <a16:creationId xmlns:a16="http://schemas.microsoft.com/office/drawing/2014/main" id="{30BF97D9-D847-EA4A-BF58-DA6784D5CB75}"/>
              </a:ext>
            </a:extLst>
          </p:cNvPr>
          <p:cNvSpPr/>
          <p:nvPr/>
        </p:nvSpPr>
        <p:spPr>
          <a:xfrm>
            <a:off x="18582768" y="5257219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PCA</a:t>
            </a:r>
          </a:p>
        </p:txBody>
      </p:sp>
      <p:sp>
        <p:nvSpPr>
          <p:cNvPr id="577" name="Rounded Rectangle 576">
            <a:extLst>
              <a:ext uri="{FF2B5EF4-FFF2-40B4-BE49-F238E27FC236}">
                <a16:creationId xmlns:a16="http://schemas.microsoft.com/office/drawing/2014/main" id="{53B0B2A3-06BF-AB49-9DD3-7C7753BE8809}"/>
              </a:ext>
            </a:extLst>
          </p:cNvPr>
          <p:cNvSpPr/>
          <p:nvPr/>
        </p:nvSpPr>
        <p:spPr>
          <a:xfrm>
            <a:off x="18579579" y="5710082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ICA</a:t>
            </a:r>
          </a:p>
        </p:txBody>
      </p:sp>
      <p:sp>
        <p:nvSpPr>
          <p:cNvPr id="578" name="Rounded Rectangle 577">
            <a:extLst>
              <a:ext uri="{FF2B5EF4-FFF2-40B4-BE49-F238E27FC236}">
                <a16:creationId xmlns:a16="http://schemas.microsoft.com/office/drawing/2014/main" id="{D457CD13-08BD-0D48-8866-41D197806B57}"/>
              </a:ext>
            </a:extLst>
          </p:cNvPr>
          <p:cNvSpPr/>
          <p:nvPr/>
        </p:nvSpPr>
        <p:spPr>
          <a:xfrm>
            <a:off x="18579579" y="6168626"/>
            <a:ext cx="910989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LDA</a:t>
            </a:r>
          </a:p>
        </p:txBody>
      </p:sp>
      <p:cxnSp>
        <p:nvCxnSpPr>
          <p:cNvPr id="583" name="Curved Connector 582">
            <a:extLst>
              <a:ext uri="{FF2B5EF4-FFF2-40B4-BE49-F238E27FC236}">
                <a16:creationId xmlns:a16="http://schemas.microsoft.com/office/drawing/2014/main" id="{5013B27C-6E3B-3F4A-BB92-0F1E87CBB88D}"/>
              </a:ext>
            </a:extLst>
          </p:cNvPr>
          <p:cNvCxnSpPr>
            <a:cxnSpLocks/>
            <a:stCxn id="566" idx="3"/>
          </p:cNvCxnSpPr>
          <p:nvPr/>
        </p:nvCxnSpPr>
        <p:spPr>
          <a:xfrm flipH="1">
            <a:off x="19699842" y="4278689"/>
            <a:ext cx="821877" cy="1248290"/>
          </a:xfrm>
          <a:prstGeom prst="curvedConnector4">
            <a:avLst>
              <a:gd name="adj1" fmla="val -92169"/>
              <a:gd name="adj2" fmla="val 92324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328809" y="8169093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832546" y="4904926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  <a:endCxn id="552" idx="0"/>
          </p:cNvCxnSpPr>
          <p:nvPr/>
        </p:nvCxnSpPr>
        <p:spPr>
          <a:xfrm flipH="1">
            <a:off x="24881350" y="6232382"/>
            <a:ext cx="76247" cy="603840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1"/>
          </p:cNvCxnSpPr>
          <p:nvPr/>
        </p:nvCxnSpPr>
        <p:spPr>
          <a:xfrm>
            <a:off x="24222519" y="12225969"/>
            <a:ext cx="3676322" cy="1279527"/>
          </a:xfrm>
          <a:prstGeom prst="curvedConnector3">
            <a:avLst>
              <a:gd name="adj1" fmla="val 84569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stCxn id="440" idx="3"/>
            <a:endCxn id="439" idx="1"/>
          </p:cNvCxnSpPr>
          <p:nvPr/>
        </p:nvCxnSpPr>
        <p:spPr>
          <a:xfrm flipV="1">
            <a:off x="20666350" y="15402816"/>
            <a:ext cx="6057669" cy="438832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6021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7929837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40161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</p:txBody>
      </p: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750686"/>
            <a:ext cx="1871742" cy="483460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9289061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328809" y="10393283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121754" y="9941185"/>
            <a:ext cx="418140" cy="809501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19274191" y="2762085"/>
            <a:ext cx="302607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272651"/>
            <a:ext cx="3912041" cy="522793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</p:cNvCxnSpPr>
          <p:nvPr/>
        </p:nvCxnSpPr>
        <p:spPr>
          <a:xfrm flipV="1">
            <a:off x="22300263" y="2596748"/>
            <a:ext cx="677824" cy="714813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0457916" y="3771930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9582706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18986484" y="14334539"/>
            <a:ext cx="3172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6330824" y="15915296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810851" y="14026295"/>
            <a:ext cx="1964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BA2B2-ECE7-0F4E-8BF6-04CE59CDCEA4}"/>
              </a:ext>
            </a:extLst>
          </p:cNvPr>
          <p:cNvSpPr txBox="1"/>
          <p:nvPr/>
        </p:nvSpPr>
        <p:spPr>
          <a:xfrm>
            <a:off x="442364" y="10841974"/>
            <a:ext cx="461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all fMRI </a:t>
            </a:r>
            <a:r>
              <a:rPr lang="en-US" b="1" i="1" dirty="0"/>
              <a:t>post-processing </a:t>
            </a:r>
            <a:r>
              <a:rPr lang="en-US" i="1" dirty="0"/>
              <a:t>methods, meaning that they would be performed after standard data pre-processing (e.g., motion correction) and processing (e.g., general linear model estimation) steps!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364F65-BC15-EA4F-8F67-5ACC72F58186}"/>
              </a:ext>
            </a:extLst>
          </p:cNvPr>
          <p:cNvSpPr txBox="1"/>
          <p:nvPr/>
        </p:nvSpPr>
        <p:spPr>
          <a:xfrm>
            <a:off x="425734" y="12637999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9C288-663D-E441-8518-22137B7BC88C}"/>
              </a:ext>
            </a:extLst>
          </p:cNvPr>
          <p:cNvSpPr/>
          <p:nvPr/>
        </p:nvSpPr>
        <p:spPr>
          <a:xfrm>
            <a:off x="20363853" y="9802586"/>
            <a:ext cx="490735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Train linear classifier to predict the experimental conditions of held-out test data</a:t>
            </a:r>
            <a:endParaRPr lang="en-US" sz="1600" dirty="0"/>
          </a:p>
        </p:txBody>
      </p:sp>
      <p:cxnSp>
        <p:nvCxnSpPr>
          <p:cNvPr id="143" name="Curved Connector 505">
            <a:extLst>
              <a:ext uri="{FF2B5EF4-FFF2-40B4-BE49-F238E27FC236}">
                <a16:creationId xmlns:a16="http://schemas.microsoft.com/office/drawing/2014/main" id="{F94FC7A7-6FA1-8348-95D5-4B275E69FD8F}"/>
              </a:ext>
            </a:extLst>
          </p:cNvPr>
          <p:cNvCxnSpPr>
            <a:cxnSpLocks/>
            <a:stCxn id="767" idx="3"/>
            <a:endCxn id="724" idx="0"/>
          </p:cNvCxnSpPr>
          <p:nvPr/>
        </p:nvCxnSpPr>
        <p:spPr>
          <a:xfrm>
            <a:off x="26121754" y="10750686"/>
            <a:ext cx="3127854" cy="1746644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2102</TotalTime>
  <Words>968</Words>
  <Application>Microsoft Macintosh PowerPoint</Application>
  <PresentationFormat>Custom</PresentationFormat>
  <Paragraphs>167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426</cp:revision>
  <cp:lastPrinted>2021-02-19T16:24:39Z</cp:lastPrinted>
  <dcterms:created xsi:type="dcterms:W3CDTF">2021-02-08T17:46:02Z</dcterms:created>
  <dcterms:modified xsi:type="dcterms:W3CDTF">2021-02-19T16:24:41Z</dcterms:modified>
</cp:coreProperties>
</file>