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89551"/>
  </p:normalViewPr>
  <p:slideViewPr>
    <p:cSldViewPr snapToGrid="0" snapToObjects="1" showGuides="1">
      <p:cViewPr>
        <p:scale>
          <a:sx n="63" d="100"/>
          <a:sy n="63" d="100"/>
        </p:scale>
        <p:origin x="672" y="-432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121284" y="6080166"/>
            <a:ext cx="1036087" cy="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1"/>
          </p:cNvCxnSpPr>
          <p:nvPr/>
        </p:nvCxnSpPr>
        <p:spPr>
          <a:xfrm flipV="1">
            <a:off x="17746595" y="6402813"/>
            <a:ext cx="401586" cy="17727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 displayed in a matrix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1417453" cy="16052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51764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matrices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BB43FA-8C7C-AA4D-BB71-79C7B25C0EFF}"/>
              </a:ext>
            </a:extLst>
          </p:cNvPr>
          <p:cNvSpPr/>
          <p:nvPr/>
        </p:nvSpPr>
        <p:spPr>
          <a:xfrm>
            <a:off x="17787026" y="7375623"/>
            <a:ext cx="24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if same-conditions have higher correlation than different-conditions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962</Words>
  <Application>Microsoft Macintosh PowerPoint</Application>
  <PresentationFormat>Custom</PresentationFormat>
  <Paragraphs>164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443</cp:revision>
  <cp:lastPrinted>2021-03-12T14:47:46Z</cp:lastPrinted>
  <dcterms:created xsi:type="dcterms:W3CDTF">2021-02-08T17:46:02Z</dcterms:created>
  <dcterms:modified xsi:type="dcterms:W3CDTF">2021-03-12T14:49:52Z</dcterms:modified>
</cp:coreProperties>
</file>