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89551"/>
  </p:normalViewPr>
  <p:slideViewPr>
    <p:cSldViewPr snapToGrid="0" snapToObjects="1" showGuides="1">
      <p:cViewPr varScale="1">
        <p:scale>
          <a:sx n="52" d="100"/>
          <a:sy n="52" d="100"/>
        </p:scale>
        <p:origin x="1808" y="22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202463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67" y="6494653"/>
            <a:ext cx="1418428" cy="11848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089913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097795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158574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19679691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428746" y="7367520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2967107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467180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8679367" y="7679503"/>
            <a:ext cx="3968896" cy="1682110"/>
          </a:xfrm>
          <a:prstGeom prst="curvedConnector3">
            <a:avLst>
              <a:gd name="adj1" fmla="val 24029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2112</TotalTime>
  <Words>947</Words>
  <Application>Microsoft Macintosh PowerPoint</Application>
  <PresentationFormat>Custom</PresentationFormat>
  <Paragraphs>164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433</cp:revision>
  <cp:lastPrinted>2021-02-19T16:36:10Z</cp:lastPrinted>
  <dcterms:created xsi:type="dcterms:W3CDTF">2021-02-08T17:46:02Z</dcterms:created>
  <dcterms:modified xsi:type="dcterms:W3CDTF">2021-03-11T13:50:36Z</dcterms:modified>
</cp:coreProperties>
</file>