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7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5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4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3.png"/><Relationship Id="rId39" Type="http://schemas.openxmlformats.org/officeDocument/2006/relationships/image" Target="../media/image18.svg"/><Relationship Id="rId21" Type="http://schemas.openxmlformats.org/officeDocument/2006/relationships/image" Target="../media/image36.svg"/><Relationship Id="rId34" Type="http://schemas.openxmlformats.org/officeDocument/2006/relationships/image" Target="../media/image5.png"/><Relationship Id="rId42" Type="http://schemas.openxmlformats.org/officeDocument/2006/relationships/image" Target="../media/image43.pn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9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4.svg"/><Relationship Id="rId24" Type="http://schemas.openxmlformats.org/officeDocument/2006/relationships/image" Target="../media/image3.png"/><Relationship Id="rId32" Type="http://schemas.openxmlformats.org/officeDocument/2006/relationships/image" Target="../media/image9.png"/><Relationship Id="rId37" Type="http://schemas.openxmlformats.org/officeDocument/2006/relationships/image" Target="../media/image16.sv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40.svg"/><Relationship Id="rId28" Type="http://schemas.openxmlformats.org/officeDocument/2006/relationships/image" Target="../media/image37.png"/><Relationship Id="rId36" Type="http://schemas.openxmlformats.org/officeDocument/2006/relationships/image" Target="../media/image15.pn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31" Type="http://schemas.openxmlformats.org/officeDocument/2006/relationships/image" Target="../media/image12.svg"/><Relationship Id="rId44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9.png"/><Relationship Id="rId27" Type="http://schemas.openxmlformats.org/officeDocument/2006/relationships/image" Target="../media/image34.svg"/><Relationship Id="rId30" Type="http://schemas.openxmlformats.org/officeDocument/2006/relationships/image" Target="../media/image11.png"/><Relationship Id="rId35" Type="http://schemas.openxmlformats.org/officeDocument/2006/relationships/image" Target="../media/image6.svg"/><Relationship Id="rId43" Type="http://schemas.openxmlformats.org/officeDocument/2006/relationships/image" Target="../media/image44.png"/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4.svg"/><Relationship Id="rId33" Type="http://schemas.openxmlformats.org/officeDocument/2006/relationships/image" Target="../media/image10.svg"/><Relationship Id="rId38" Type="http://schemas.openxmlformats.org/officeDocument/2006/relationships/image" Target="../media/image17.png"/><Relationship Id="rId46" Type="http://schemas.openxmlformats.org/officeDocument/2006/relationships/image" Target="../media/image47.svg"/><Relationship Id="rId20" Type="http://schemas.openxmlformats.org/officeDocument/2006/relationships/image" Target="../media/image35.png"/><Relationship Id="rId41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134BF7-F703-B23A-9398-B3641C8A3C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8585" y="-2"/>
            <a:ext cx="12210585" cy="68580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ABD67448-5102-A15C-7797-011C063E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217" y="3429000"/>
            <a:ext cx="3010096" cy="3332210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79BA1DF0-3C98-1CA2-B617-642F6A883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0870" y="2871901"/>
            <a:ext cx="2069856" cy="2152650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0244A563-3C0D-B756-4A32-AFE388A0D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977717">
            <a:off x="-703678" y="2837817"/>
            <a:ext cx="2225786" cy="1694469"/>
          </a:xfrm>
          <a:prstGeom prst="rect">
            <a:avLst/>
          </a:prstGeom>
        </p:spPr>
      </p:pic>
      <p:pic>
        <p:nvPicPr>
          <p:cNvPr id="21" name="Graphique 20">
            <a:extLst>
              <a:ext uri="{FF2B5EF4-FFF2-40B4-BE49-F238E27FC236}">
                <a16:creationId xmlns:a16="http://schemas.microsoft.com/office/drawing/2014/main" id="{2B0524DC-25EB-27B2-EA59-8C0CBB9567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246200">
            <a:off x="5667633" y="576602"/>
            <a:ext cx="2019300" cy="1438275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7A2E46D6-B19F-35D1-CEC8-E9F1BB510E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4846" y="94570"/>
            <a:ext cx="1847850" cy="1638300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0DC0CCFA-3899-DD6A-A8F0-81688A8C9C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7856" y="892941"/>
            <a:ext cx="2266950" cy="2057400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E6BFD28F-CA41-1489-ED8A-9FE67DB04B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005352">
            <a:off x="9739519" y="854083"/>
            <a:ext cx="1981200" cy="1438275"/>
          </a:xfrm>
          <a:prstGeom prst="rect">
            <a:avLst/>
          </a:prstGeom>
        </p:spPr>
      </p:pic>
      <p:pic>
        <p:nvPicPr>
          <p:cNvPr id="33" name="Graphique 32">
            <a:extLst>
              <a:ext uri="{FF2B5EF4-FFF2-40B4-BE49-F238E27FC236}">
                <a16:creationId xmlns:a16="http://schemas.microsoft.com/office/drawing/2014/main" id="{15041590-BDB5-F66E-C8E6-E8120C571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67680" y="4356484"/>
            <a:ext cx="2028825" cy="2162175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B1CB4D88-BF63-80B8-E415-FB2C9687E9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63467" y="5157902"/>
            <a:ext cx="1362075" cy="1238250"/>
          </a:xfrm>
          <a:prstGeom prst="rect">
            <a:avLst/>
          </a:prstGeom>
        </p:spPr>
      </p:pic>
      <p:pic>
        <p:nvPicPr>
          <p:cNvPr id="47" name="Graphique 46">
            <a:extLst>
              <a:ext uri="{FF2B5EF4-FFF2-40B4-BE49-F238E27FC236}">
                <a16:creationId xmlns:a16="http://schemas.microsoft.com/office/drawing/2014/main" id="{F2989C43-0484-9FFE-C03E-4A55D31CCB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372054" y="2793566"/>
            <a:ext cx="1971675" cy="2152650"/>
          </a:xfrm>
          <a:prstGeom prst="rect">
            <a:avLst/>
          </a:prstGeom>
        </p:spPr>
      </p:pic>
      <p:pic>
        <p:nvPicPr>
          <p:cNvPr id="51" name="Graphique 50">
            <a:extLst>
              <a:ext uri="{FF2B5EF4-FFF2-40B4-BE49-F238E27FC236}">
                <a16:creationId xmlns:a16="http://schemas.microsoft.com/office/drawing/2014/main" id="{06CF5427-4692-5626-CD90-A4EBF419E7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04385" y="5157902"/>
            <a:ext cx="1362075" cy="1238250"/>
          </a:xfrm>
          <a:prstGeom prst="rect">
            <a:avLst/>
          </a:prstGeom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C9E471F3-8D19-57D1-2B1A-F56CA64D04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7573" y="5238384"/>
            <a:ext cx="1362075" cy="1238250"/>
          </a:xfrm>
          <a:prstGeom prst="rect">
            <a:avLst/>
          </a:prstGeom>
        </p:spPr>
      </p:pic>
      <p:pic>
        <p:nvPicPr>
          <p:cNvPr id="54" name="Graphique 53">
            <a:extLst>
              <a:ext uri="{FF2B5EF4-FFF2-40B4-BE49-F238E27FC236}">
                <a16:creationId xmlns:a16="http://schemas.microsoft.com/office/drawing/2014/main" id="{CB0F408D-0FB5-7394-4B5A-FDFE1CE13F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64230" y="644353"/>
            <a:ext cx="2635713" cy="2635713"/>
          </a:xfrm>
          <a:prstGeom prst="rect">
            <a:avLst/>
          </a:prstGeom>
        </p:spPr>
      </p:pic>
      <p:pic>
        <p:nvPicPr>
          <p:cNvPr id="56" name="Graphique 55">
            <a:extLst>
              <a:ext uri="{FF2B5EF4-FFF2-40B4-BE49-F238E27FC236}">
                <a16:creationId xmlns:a16="http://schemas.microsoft.com/office/drawing/2014/main" id="{51FB3844-5DAB-D07D-FAA0-7493B8BE3F1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075428" y="714544"/>
            <a:ext cx="2340119" cy="2340119"/>
          </a:xfrm>
          <a:prstGeom prst="rect">
            <a:avLst/>
          </a:prstGeom>
        </p:spPr>
      </p:pic>
      <p:pic>
        <p:nvPicPr>
          <p:cNvPr id="58" name="Graphique 57">
            <a:extLst>
              <a:ext uri="{FF2B5EF4-FFF2-40B4-BE49-F238E27FC236}">
                <a16:creationId xmlns:a16="http://schemas.microsoft.com/office/drawing/2014/main" id="{442361FF-7038-6480-9F87-E6E775035B0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73073" y="1322562"/>
            <a:ext cx="1120794" cy="1120794"/>
          </a:xfrm>
          <a:prstGeom prst="rect">
            <a:avLst/>
          </a:prstGeom>
        </p:spPr>
      </p:pic>
      <p:pic>
        <p:nvPicPr>
          <p:cNvPr id="62" name="Graphique 61">
            <a:extLst>
              <a:ext uri="{FF2B5EF4-FFF2-40B4-BE49-F238E27FC236}">
                <a16:creationId xmlns:a16="http://schemas.microsoft.com/office/drawing/2014/main" id="{395DB6D6-21EA-CED7-9826-C4347878BBB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790170" y="433397"/>
            <a:ext cx="1787853" cy="1741715"/>
          </a:xfrm>
          <a:prstGeom prst="rect">
            <a:avLst/>
          </a:prstGeom>
        </p:spPr>
      </p:pic>
      <p:pic>
        <p:nvPicPr>
          <p:cNvPr id="64" name="Graphique 63">
            <a:extLst>
              <a:ext uri="{FF2B5EF4-FFF2-40B4-BE49-F238E27FC236}">
                <a16:creationId xmlns:a16="http://schemas.microsoft.com/office/drawing/2014/main" id="{9A35E6C8-4B9B-96D7-FA26-BF768FD7620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046662" y="588702"/>
            <a:ext cx="1332939" cy="1332939"/>
          </a:xfrm>
          <a:prstGeom prst="rect">
            <a:avLst/>
          </a:prstGeom>
        </p:spPr>
      </p:pic>
      <p:pic>
        <p:nvPicPr>
          <p:cNvPr id="66" name="Graphique 65">
            <a:extLst>
              <a:ext uri="{FF2B5EF4-FFF2-40B4-BE49-F238E27FC236}">
                <a16:creationId xmlns:a16="http://schemas.microsoft.com/office/drawing/2014/main" id="{3AF3D38D-EE49-71B1-4C79-7AC980BC7E8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498821" y="-46065"/>
            <a:ext cx="2370549" cy="2584112"/>
          </a:xfrm>
          <a:prstGeom prst="rect">
            <a:avLst/>
          </a:prstGeom>
        </p:spPr>
      </p:pic>
      <p:pic>
        <p:nvPicPr>
          <p:cNvPr id="68" name="Graphique 67">
            <a:extLst>
              <a:ext uri="{FF2B5EF4-FFF2-40B4-BE49-F238E27FC236}">
                <a16:creationId xmlns:a16="http://schemas.microsoft.com/office/drawing/2014/main" id="{7806206B-13CD-B378-359C-C37306DA48A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48190" y="56198"/>
            <a:ext cx="2871143" cy="2379585"/>
          </a:xfrm>
          <a:prstGeom prst="rect">
            <a:avLst/>
          </a:prstGeom>
        </p:spPr>
      </p:pic>
      <p:pic>
        <p:nvPicPr>
          <p:cNvPr id="69" name="Graphique 68">
            <a:extLst>
              <a:ext uri="{FF2B5EF4-FFF2-40B4-BE49-F238E27FC236}">
                <a16:creationId xmlns:a16="http://schemas.microsoft.com/office/drawing/2014/main" id="{067FD1C1-4B19-C4BF-C8A8-ADEA08ACA8B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473084" y="995152"/>
            <a:ext cx="1828800" cy="1933575"/>
          </a:xfrm>
          <a:prstGeom prst="rect">
            <a:avLst/>
          </a:prstGeom>
        </p:spPr>
      </p:pic>
      <p:pic>
        <p:nvPicPr>
          <p:cNvPr id="37" name="Graphique 36">
            <a:extLst>
              <a:ext uri="{FF2B5EF4-FFF2-40B4-BE49-F238E27FC236}">
                <a16:creationId xmlns:a16="http://schemas.microsoft.com/office/drawing/2014/main" id="{E79B7BFE-BEA6-63BD-80CD-AE448096A8F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346096" y="1028893"/>
            <a:ext cx="1971675" cy="2152650"/>
          </a:xfrm>
          <a:prstGeom prst="rect">
            <a:avLst/>
          </a:prstGeom>
        </p:spPr>
      </p:pic>
      <p:pic>
        <p:nvPicPr>
          <p:cNvPr id="71" name="Graphique 70">
            <a:extLst>
              <a:ext uri="{FF2B5EF4-FFF2-40B4-BE49-F238E27FC236}">
                <a16:creationId xmlns:a16="http://schemas.microsoft.com/office/drawing/2014/main" id="{10872633-F142-47EC-D61F-50DAA68AF5E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963995" y="1255171"/>
            <a:ext cx="1762125" cy="2219325"/>
          </a:xfrm>
          <a:prstGeom prst="rect">
            <a:avLst/>
          </a:prstGeom>
        </p:spPr>
      </p:pic>
      <p:pic>
        <p:nvPicPr>
          <p:cNvPr id="73" name="Graphique 72">
            <a:extLst>
              <a:ext uri="{FF2B5EF4-FFF2-40B4-BE49-F238E27FC236}">
                <a16:creationId xmlns:a16="http://schemas.microsoft.com/office/drawing/2014/main" id="{52812930-431D-57FB-02EC-FFF76EE6DAB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039657" y="2986927"/>
            <a:ext cx="14001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6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A8522-B2A6-406F-942D-286D94486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0E7539-DD93-D580-8BAD-77DB3B28B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FE5CD7-4E91-F04C-0E96-1851DFBC3B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8585" y="-2"/>
            <a:ext cx="12210585" cy="68580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C7270078-67F9-4324-8018-FF4CCB3E2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881" y="3015948"/>
            <a:ext cx="3290376" cy="3642483"/>
          </a:xfrm>
          <a:prstGeom prst="rect">
            <a:avLst/>
          </a:prstGeom>
        </p:spPr>
      </p:pic>
      <p:pic>
        <p:nvPicPr>
          <p:cNvPr id="21" name="Graphique 20">
            <a:extLst>
              <a:ext uri="{FF2B5EF4-FFF2-40B4-BE49-F238E27FC236}">
                <a16:creationId xmlns:a16="http://schemas.microsoft.com/office/drawing/2014/main" id="{B9D5B429-1C4D-2D47-7A61-6DBCCB47E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246200">
            <a:off x="4994005" y="801195"/>
            <a:ext cx="2019300" cy="1438275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04BFF771-0598-73D8-05F1-83ED355FA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005352">
            <a:off x="9670978" y="3789714"/>
            <a:ext cx="1981200" cy="1438275"/>
          </a:xfrm>
          <a:prstGeom prst="rect">
            <a:avLst/>
          </a:prstGeom>
        </p:spPr>
      </p:pic>
      <p:pic>
        <p:nvPicPr>
          <p:cNvPr id="54" name="Graphique 53">
            <a:extLst>
              <a:ext uri="{FF2B5EF4-FFF2-40B4-BE49-F238E27FC236}">
                <a16:creationId xmlns:a16="http://schemas.microsoft.com/office/drawing/2014/main" id="{B1677910-CCEC-DD80-E9B6-B05262DBE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5689" y="3579984"/>
            <a:ext cx="2635713" cy="2635713"/>
          </a:xfrm>
          <a:prstGeom prst="rect">
            <a:avLst/>
          </a:prstGeom>
        </p:spPr>
      </p:pic>
      <p:pic>
        <p:nvPicPr>
          <p:cNvPr id="56" name="Graphique 55">
            <a:extLst>
              <a:ext uri="{FF2B5EF4-FFF2-40B4-BE49-F238E27FC236}">
                <a16:creationId xmlns:a16="http://schemas.microsoft.com/office/drawing/2014/main" id="{2DBFD73F-B3D1-7878-9E7A-D59D081997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6887" y="3650175"/>
            <a:ext cx="2340119" cy="2340119"/>
          </a:xfrm>
          <a:prstGeom prst="rect">
            <a:avLst/>
          </a:prstGeom>
        </p:spPr>
      </p:pic>
      <p:pic>
        <p:nvPicPr>
          <p:cNvPr id="58" name="Graphique 57">
            <a:extLst>
              <a:ext uri="{FF2B5EF4-FFF2-40B4-BE49-F238E27FC236}">
                <a16:creationId xmlns:a16="http://schemas.microsoft.com/office/drawing/2014/main" id="{2CD4D7C0-3689-9246-C498-14D29E14B8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04532" y="4258193"/>
            <a:ext cx="1120794" cy="1120794"/>
          </a:xfrm>
          <a:prstGeom prst="rect">
            <a:avLst/>
          </a:prstGeom>
        </p:spPr>
      </p:pic>
      <p:pic>
        <p:nvPicPr>
          <p:cNvPr id="62" name="Graphique 61">
            <a:extLst>
              <a:ext uri="{FF2B5EF4-FFF2-40B4-BE49-F238E27FC236}">
                <a16:creationId xmlns:a16="http://schemas.microsoft.com/office/drawing/2014/main" id="{204DD010-0767-7823-2013-7745E75E80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16542" y="657990"/>
            <a:ext cx="1787853" cy="1741715"/>
          </a:xfrm>
          <a:prstGeom prst="rect">
            <a:avLst/>
          </a:prstGeom>
        </p:spPr>
      </p:pic>
      <p:pic>
        <p:nvPicPr>
          <p:cNvPr id="64" name="Graphique 63">
            <a:extLst>
              <a:ext uri="{FF2B5EF4-FFF2-40B4-BE49-F238E27FC236}">
                <a16:creationId xmlns:a16="http://schemas.microsoft.com/office/drawing/2014/main" id="{E89856D0-8E9A-47C3-38B0-0F3E9F8BE2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3034" y="813295"/>
            <a:ext cx="1332939" cy="1332939"/>
          </a:xfrm>
          <a:prstGeom prst="rect">
            <a:avLst/>
          </a:prstGeom>
        </p:spPr>
      </p:pic>
      <p:pic>
        <p:nvPicPr>
          <p:cNvPr id="66" name="Graphique 65">
            <a:extLst>
              <a:ext uri="{FF2B5EF4-FFF2-40B4-BE49-F238E27FC236}">
                <a16:creationId xmlns:a16="http://schemas.microsoft.com/office/drawing/2014/main" id="{5C423B51-39F1-F306-601C-6037C74217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25193" y="178528"/>
            <a:ext cx="2370549" cy="2584112"/>
          </a:xfrm>
          <a:prstGeom prst="rect">
            <a:avLst/>
          </a:prstGeom>
        </p:spPr>
      </p:pic>
      <p:pic>
        <p:nvPicPr>
          <p:cNvPr id="69" name="Graphique 68">
            <a:extLst>
              <a:ext uri="{FF2B5EF4-FFF2-40B4-BE49-F238E27FC236}">
                <a16:creationId xmlns:a16="http://schemas.microsoft.com/office/drawing/2014/main" id="{E638E86D-FCEC-3E93-7702-F043B93084E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99456" y="1219745"/>
            <a:ext cx="1828800" cy="1933575"/>
          </a:xfrm>
          <a:prstGeom prst="rect">
            <a:avLst/>
          </a:prstGeom>
        </p:spPr>
      </p:pic>
      <p:pic>
        <p:nvPicPr>
          <p:cNvPr id="71" name="Graphique 70">
            <a:extLst>
              <a:ext uri="{FF2B5EF4-FFF2-40B4-BE49-F238E27FC236}">
                <a16:creationId xmlns:a16="http://schemas.microsoft.com/office/drawing/2014/main" id="{525064D1-83BF-B590-939F-7AEA741886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95454" y="4190802"/>
            <a:ext cx="1762125" cy="221932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DF0DC3EE-519E-2637-AAC0-BB395DF999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5400000">
            <a:off x="355058" y="1867893"/>
            <a:ext cx="2493662" cy="2593408"/>
          </a:xfrm>
          <a:prstGeom prst="rect">
            <a:avLst/>
          </a:prstGeom>
        </p:spPr>
      </p:pic>
      <p:pic>
        <p:nvPicPr>
          <p:cNvPr id="68" name="Graphique 67">
            <a:extLst>
              <a:ext uri="{FF2B5EF4-FFF2-40B4-BE49-F238E27FC236}">
                <a16:creationId xmlns:a16="http://schemas.microsoft.com/office/drawing/2014/main" id="{0F60DB01-A5C1-71DE-6BEC-D5FC2222D6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8072" y="1683188"/>
            <a:ext cx="2871143" cy="2379585"/>
          </a:xfrm>
          <a:prstGeom prst="rect">
            <a:avLst/>
          </a:prstGeom>
        </p:spPr>
      </p:pic>
      <p:pic>
        <p:nvPicPr>
          <p:cNvPr id="37" name="Graphique 36">
            <a:extLst>
              <a:ext uri="{FF2B5EF4-FFF2-40B4-BE49-F238E27FC236}">
                <a16:creationId xmlns:a16="http://schemas.microsoft.com/office/drawing/2014/main" id="{2E301DF6-AFC8-CFAD-5D38-219D41BF1DD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25978" y="2655883"/>
            <a:ext cx="1971675" cy="2152650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B489C198-503A-C735-2225-C57F400409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59563" y="176485"/>
            <a:ext cx="1724173" cy="1564796"/>
          </a:xfrm>
          <a:prstGeom prst="rect">
            <a:avLst/>
          </a:prstGeom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11E88509-3711-4492-2CBE-D6F3C40AE21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2070354">
            <a:off x="305925" y="4772901"/>
            <a:ext cx="1909687" cy="1693125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07B191B7-A25F-8D18-B428-3A417C14AA5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16533949">
            <a:off x="7475758" y="435903"/>
            <a:ext cx="2114858" cy="1610021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8D1168F8-FC4F-7576-8BAB-937D5016A0D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rot="3182698">
            <a:off x="9845304" y="695458"/>
            <a:ext cx="2076801" cy="221330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59A8E1F2-38C1-FDA9-5B8B-A1087866992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22944" y="113569"/>
            <a:ext cx="1362075" cy="12382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708711E5-1404-913B-8B87-12082D1E270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 rot="20474681">
            <a:off x="2508069" y="4778796"/>
            <a:ext cx="1744044" cy="1696587"/>
          </a:xfrm>
          <a:prstGeom prst="rect">
            <a:avLst/>
          </a:prstGeom>
        </p:spPr>
      </p:pic>
      <p:pic>
        <p:nvPicPr>
          <p:cNvPr id="14" name="Image 13" descr="Une image contenant jaune, conception&#10;&#10;Le contenu généré par l’IA peut être incorrect.">
            <a:extLst>
              <a:ext uri="{FF2B5EF4-FFF2-40B4-BE49-F238E27FC236}">
                <a16:creationId xmlns:a16="http://schemas.microsoft.com/office/drawing/2014/main" id="{42F16C38-FD82-7CF9-46CD-EEF7208BDE8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7950">
            <a:off x="7772240" y="2616620"/>
            <a:ext cx="1774116" cy="139778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46AE1521-70BE-272C-093E-7632DF48302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 rot="20071394">
            <a:off x="7723656" y="5355770"/>
            <a:ext cx="1098634" cy="1220704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59483FCE-69BD-C686-BF06-1DAD2D7216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 rot="743086">
            <a:off x="3530905" y="2061890"/>
            <a:ext cx="1154480" cy="11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077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Bierstadt</vt:lpstr>
      <vt:lpstr>GestaltVTI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Seren-Rosso</dc:creator>
  <cp:lastModifiedBy>Paul Seren-Rosso</cp:lastModifiedBy>
  <cp:revision>1</cp:revision>
  <dcterms:created xsi:type="dcterms:W3CDTF">2025-03-25T10:44:13Z</dcterms:created>
  <dcterms:modified xsi:type="dcterms:W3CDTF">2025-03-25T11:07:34Z</dcterms:modified>
</cp:coreProperties>
</file>