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71" r:id="rId7"/>
    <p:sldId id="272" r:id="rId8"/>
    <p:sldId id="273" r:id="rId9"/>
    <p:sldId id="274" r:id="rId10"/>
    <p:sldId id="275" r:id="rId11"/>
    <p:sldId id="261" r:id="rId12"/>
    <p:sldId id="262" r:id="rId13"/>
    <p:sldId id="263" r:id="rId14"/>
    <p:sldId id="269" r:id="rId15"/>
    <p:sldId id="264" r:id="rId16"/>
    <p:sldId id="265" r:id="rId17"/>
    <p:sldId id="266" r:id="rId18"/>
    <p:sldId id="267" r:id="rId19"/>
    <p:sldId id="268" r:id="rId20"/>
    <p:sldId id="280" r:id="rId21"/>
    <p:sldId id="279" r:id="rId22"/>
    <p:sldId id="278" r:id="rId23"/>
    <p:sldId id="277" r:id="rId24"/>
    <p:sldId id="276" r:id="rId25"/>
    <p:sldId id="285" r:id="rId26"/>
    <p:sldId id="284" r:id="rId27"/>
    <p:sldId id="282" r:id="rId28"/>
    <p:sldId id="281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577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785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15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822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40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459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115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780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79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6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633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17FA-6EF9-45D9-AB8C-2236E10A61EE}" type="datetimeFigureOut">
              <a:rPr lang="nb-NO" smtClean="0"/>
              <a:t>15.10.2017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90AF-76F0-4188-8FF3-2C390A3732B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185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Robot workshop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Hønefoss 29.10.16</a:t>
            </a:r>
          </a:p>
        </p:txBody>
      </p:sp>
    </p:spTree>
    <p:extLst>
      <p:ext uri="{BB962C8B-B14F-4D97-AF65-F5344CB8AC3E}">
        <p14:creationId xmlns:p14="http://schemas.microsoft.com/office/powerpoint/2010/main" val="347144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396538" y="914400"/>
            <a:ext cx="64229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Hvis du har en </a:t>
            </a:r>
            <a:r>
              <a:rPr lang="nb-NO" dirty="0" err="1"/>
              <a:t>Wifi</a:t>
            </a:r>
            <a:r>
              <a:rPr lang="nb-NO" dirty="0"/>
              <a:t>-robot skal du også laste ned biblioteket</a:t>
            </a:r>
          </a:p>
          <a:p>
            <a:r>
              <a:rPr lang="nb-NO" dirty="0"/>
              <a:t>Som heter «</a:t>
            </a:r>
            <a:r>
              <a:rPr lang="nb-NO" b="1" dirty="0"/>
              <a:t>Blynk_Release_v0.4.0.zip</a:t>
            </a:r>
            <a:r>
              <a:rPr lang="nb-NO" dirty="0"/>
              <a:t>»</a:t>
            </a:r>
          </a:p>
          <a:p>
            <a:r>
              <a:rPr lang="nb-NO" dirty="0"/>
              <a:t>Pakke det ut og kopiere alle katalogene som ligger der</a:t>
            </a:r>
          </a:p>
          <a:p>
            <a:r>
              <a:rPr lang="nb-NO" dirty="0"/>
              <a:t>Til katalogen «mine dokumenter\</a:t>
            </a:r>
            <a:r>
              <a:rPr lang="nb-NO" dirty="0" err="1"/>
              <a:t>Arduino</a:t>
            </a:r>
            <a:r>
              <a:rPr lang="nb-NO" dirty="0"/>
              <a:t>\</a:t>
            </a:r>
            <a:r>
              <a:rPr lang="nb-NO" dirty="0" err="1"/>
              <a:t>libraries</a:t>
            </a:r>
            <a:r>
              <a:rPr lang="nb-NO" dirty="0"/>
              <a:t>»</a:t>
            </a:r>
          </a:p>
          <a:p>
            <a:endParaRPr lang="nb-NO" dirty="0"/>
          </a:p>
          <a:p>
            <a:r>
              <a:rPr lang="nb-NO" dirty="0"/>
              <a:t>I mellomtiden går jeg gjennom programmet for de som har vanlige</a:t>
            </a:r>
          </a:p>
          <a:p>
            <a:r>
              <a:rPr lang="nb-NO" dirty="0" err="1"/>
              <a:t>Arduino</a:t>
            </a:r>
            <a:r>
              <a:rPr lang="nb-NO" dirty="0"/>
              <a:t>-roboter.</a:t>
            </a:r>
          </a:p>
        </p:txBody>
      </p:sp>
    </p:spTree>
    <p:extLst>
      <p:ext uri="{BB962C8B-B14F-4D97-AF65-F5344CB8AC3E}">
        <p14:creationId xmlns:p14="http://schemas.microsoft.com/office/powerpoint/2010/main" val="138040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8" y="2388241"/>
            <a:ext cx="7677150" cy="138112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719847" y="1070043"/>
            <a:ext cx="3228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Steg 1 – Definere motorene.</a:t>
            </a:r>
          </a:p>
          <a:p>
            <a:endParaRPr lang="nb-NO" dirty="0"/>
          </a:p>
          <a:p>
            <a:r>
              <a:rPr lang="nb-NO" dirty="0"/>
              <a:t>Hvis du har Motorkort versjon 1:</a:t>
            </a:r>
          </a:p>
        </p:txBody>
      </p:sp>
    </p:spTree>
    <p:extLst>
      <p:ext uri="{BB962C8B-B14F-4D97-AF65-F5344CB8AC3E}">
        <p14:creationId xmlns:p14="http://schemas.microsoft.com/office/powerpoint/2010/main" val="372210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/>
          <p:cNvSpPr txBox="1"/>
          <p:nvPr/>
        </p:nvSpPr>
        <p:spPr>
          <a:xfrm>
            <a:off x="787940" y="1060315"/>
            <a:ext cx="3215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Steg 1 – Definere motorene.</a:t>
            </a:r>
          </a:p>
          <a:p>
            <a:endParaRPr lang="nb-NO" dirty="0"/>
          </a:p>
          <a:p>
            <a:r>
              <a:rPr lang="nb-NO" dirty="0"/>
              <a:t>Hvis du har motorkort versjon 2: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" y="2474068"/>
            <a:ext cx="697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5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5" y="2804404"/>
            <a:ext cx="6972300" cy="16383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671209" y="1138136"/>
            <a:ext cx="286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Steg 2 – Definere sensorene.</a:t>
            </a:r>
          </a:p>
        </p:txBody>
      </p:sp>
    </p:spTree>
    <p:extLst>
      <p:ext uri="{BB962C8B-B14F-4D97-AF65-F5344CB8AC3E}">
        <p14:creationId xmlns:p14="http://schemas.microsoft.com/office/powerpoint/2010/main" val="391367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130531" y="1138844"/>
            <a:ext cx="493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Vi skal bruke en tilstandsmaskin til å styre roboten.</a:t>
            </a:r>
          </a:p>
          <a:p>
            <a:endParaRPr lang="nb-NO" dirty="0"/>
          </a:p>
          <a:p>
            <a:r>
              <a:rPr lang="nb-NO" dirty="0"/>
              <a:t>Hva er en tilstandsmaskin? (fra wikipedia):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97" y="2711788"/>
            <a:ext cx="9128513" cy="15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4" y="1507990"/>
            <a:ext cx="9829800" cy="504825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389106" y="671209"/>
            <a:ext cx="362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Steg 3 – Definere Tilstandsmaskinen.</a:t>
            </a:r>
          </a:p>
        </p:txBody>
      </p:sp>
    </p:spTree>
    <p:extLst>
      <p:ext uri="{BB962C8B-B14F-4D97-AF65-F5344CB8AC3E}">
        <p14:creationId xmlns:p14="http://schemas.microsoft.com/office/powerpoint/2010/main" val="8287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5" y="1886051"/>
            <a:ext cx="5838825" cy="80962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812765" y="1095158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Fortsettelse</a:t>
            </a:r>
          </a:p>
        </p:txBody>
      </p:sp>
    </p:spTree>
    <p:extLst>
      <p:ext uri="{BB962C8B-B14F-4D97-AF65-F5344CB8AC3E}">
        <p14:creationId xmlns:p14="http://schemas.microsoft.com/office/powerpoint/2010/main" val="345728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773084" y="552708"/>
            <a:ext cx="267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Steg 4 – Setup funksjonen.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4" y="1410511"/>
            <a:ext cx="8346168" cy="52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5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/>
          <p:cNvSpPr txBox="1"/>
          <p:nvPr/>
        </p:nvSpPr>
        <p:spPr>
          <a:xfrm>
            <a:off x="806335" y="681644"/>
            <a:ext cx="321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Hvis du har motorkort versjon 1: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5" y="1956476"/>
            <a:ext cx="68865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748145" y="847898"/>
            <a:ext cx="180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Loop funksjonen: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3" y="1829160"/>
            <a:ext cx="11609342" cy="19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21" y="31641"/>
            <a:ext cx="7847122" cy="6826359"/>
          </a:xfrm>
        </p:spPr>
      </p:pic>
    </p:spTree>
    <p:extLst>
      <p:ext uri="{BB962C8B-B14F-4D97-AF65-F5344CB8AC3E}">
        <p14:creationId xmlns:p14="http://schemas.microsoft.com/office/powerpoint/2010/main" val="3249570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881062"/>
            <a:ext cx="7381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65" y="168208"/>
            <a:ext cx="5358943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86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27" y="1606787"/>
            <a:ext cx="5478800" cy="4959365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1118681" y="729574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Resten av programmet:</a:t>
            </a:r>
          </a:p>
        </p:txBody>
      </p:sp>
    </p:spTree>
    <p:extLst>
      <p:ext uri="{BB962C8B-B14F-4D97-AF65-F5344CB8AC3E}">
        <p14:creationId xmlns:p14="http://schemas.microsoft.com/office/powerpoint/2010/main" val="360321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014153" y="881149"/>
            <a:ext cx="8081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 kan dere som har </a:t>
            </a:r>
            <a:r>
              <a:rPr lang="nb-NO" dirty="0" err="1"/>
              <a:t>Arduino</a:t>
            </a:r>
            <a:r>
              <a:rPr lang="nb-NO" dirty="0"/>
              <a:t>-roboter koble dem til </a:t>
            </a:r>
            <a:r>
              <a:rPr lang="nb-NO" dirty="0" err="1"/>
              <a:t>PC’en</a:t>
            </a:r>
            <a:endParaRPr lang="nb-NO" dirty="0"/>
          </a:p>
          <a:p>
            <a:r>
              <a:rPr lang="nb-NO" dirty="0"/>
              <a:t>Overføre programmet til Roboten og prøve om dere kan få roboten til å følge banen.</a:t>
            </a:r>
          </a:p>
          <a:p>
            <a:r>
              <a:rPr lang="nb-NO" dirty="0"/>
              <a:t>Velg «</a:t>
            </a:r>
            <a:r>
              <a:rPr lang="nb-NO" dirty="0" err="1"/>
              <a:t>Arduino</a:t>
            </a:r>
            <a:r>
              <a:rPr lang="nb-NO" dirty="0"/>
              <a:t>/</a:t>
            </a:r>
            <a:r>
              <a:rPr lang="nb-NO" dirty="0" err="1"/>
              <a:t>Genuino</a:t>
            </a:r>
            <a:r>
              <a:rPr lang="nb-NO" dirty="0"/>
              <a:t> Uno» som kort.</a:t>
            </a:r>
          </a:p>
          <a:p>
            <a:r>
              <a:rPr lang="nb-NO" dirty="0"/>
              <a:t>Velg riktig Port (vanligvis den med det høyeste nummeret).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5" y="2395537"/>
            <a:ext cx="1076325" cy="238125"/>
          </a:xfrm>
          <a:prstGeom prst="rect">
            <a:avLst/>
          </a:prstGeom>
        </p:spPr>
      </p:pic>
      <p:sp>
        <p:nvSpPr>
          <p:cNvPr id="4" name="TekstSylinder 3"/>
          <p:cNvSpPr txBox="1"/>
          <p:nvPr/>
        </p:nvSpPr>
        <p:spPr>
          <a:xfrm>
            <a:off x="1160935" y="3005847"/>
            <a:ext cx="643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Knappen til venstre sjekker at programmet ikke har noen skrivefeil.</a:t>
            </a:r>
          </a:p>
          <a:p>
            <a:r>
              <a:rPr lang="nb-NO" dirty="0"/>
              <a:t>Knappen med pil til høyre overfører programmet til roboten.</a:t>
            </a:r>
          </a:p>
        </p:txBody>
      </p:sp>
    </p:spTree>
    <p:extLst>
      <p:ext uri="{BB962C8B-B14F-4D97-AF65-F5344CB8AC3E}">
        <p14:creationId xmlns:p14="http://schemas.microsoft.com/office/powerpoint/2010/main" val="212060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847898" y="465513"/>
            <a:ext cx="7867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 som har </a:t>
            </a:r>
            <a:r>
              <a:rPr lang="nb-NO" dirty="0" err="1"/>
              <a:t>Wifi</a:t>
            </a:r>
            <a:r>
              <a:rPr lang="nb-NO" dirty="0"/>
              <a:t>-robot må gjøre litt mer.</a:t>
            </a:r>
          </a:p>
          <a:p>
            <a:endParaRPr lang="nb-NO" dirty="0"/>
          </a:p>
          <a:p>
            <a:r>
              <a:rPr lang="nb-NO" dirty="0"/>
              <a:t>Først må vi fortelle </a:t>
            </a:r>
            <a:r>
              <a:rPr lang="nb-NO" dirty="0" err="1"/>
              <a:t>Arduino</a:t>
            </a:r>
            <a:r>
              <a:rPr lang="nb-NO" dirty="0"/>
              <a:t> at det finnes en annen kompilator som vi vil installere.</a:t>
            </a:r>
          </a:p>
          <a:p>
            <a:endParaRPr lang="nb-NO" dirty="0"/>
          </a:p>
          <a:p>
            <a:r>
              <a:rPr lang="nb-NO" dirty="0"/>
              <a:t>Velg Fil – Innstillinger på menyen i </a:t>
            </a:r>
            <a:r>
              <a:rPr lang="nb-NO" dirty="0" err="1"/>
              <a:t>Arduino</a:t>
            </a:r>
            <a:r>
              <a:rPr lang="nb-NO" dirty="0"/>
              <a:t>.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94" y="1364885"/>
            <a:ext cx="6593796" cy="5493115"/>
          </a:xfrm>
          <a:prstGeom prst="rect">
            <a:avLst/>
          </a:prstGeom>
        </p:spPr>
      </p:pic>
      <p:sp>
        <p:nvSpPr>
          <p:cNvPr id="4" name="TekstSylinder 3"/>
          <p:cNvSpPr txBox="1"/>
          <p:nvPr/>
        </p:nvSpPr>
        <p:spPr>
          <a:xfrm>
            <a:off x="2983420" y="491986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Fyll ut:</a:t>
            </a:r>
          </a:p>
        </p:txBody>
      </p:sp>
      <p:sp>
        <p:nvSpPr>
          <p:cNvPr id="5" name="Pil: høyre 4"/>
          <p:cNvSpPr/>
          <p:nvPr/>
        </p:nvSpPr>
        <p:spPr>
          <a:xfrm>
            <a:off x="3948546" y="5061036"/>
            <a:ext cx="1155469" cy="2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2545429" y="6342611"/>
            <a:ext cx="25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Trykk så «Greit» knappen</a:t>
            </a:r>
          </a:p>
        </p:txBody>
      </p:sp>
    </p:spTree>
    <p:extLst>
      <p:ext uri="{BB962C8B-B14F-4D97-AF65-F5344CB8AC3E}">
        <p14:creationId xmlns:p14="http://schemas.microsoft.com/office/powerpoint/2010/main" val="367097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773083" y="324197"/>
            <a:ext cx="520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Velg Verktøy – Kort – Kort administrasjon fra menyen: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96" y="1431588"/>
            <a:ext cx="5953125" cy="3352800"/>
          </a:xfrm>
          <a:prstGeom prst="rect">
            <a:avLst/>
          </a:prstGeom>
        </p:spPr>
      </p:pic>
      <p:sp>
        <p:nvSpPr>
          <p:cNvPr id="4" name="Pil: høyre 3"/>
          <p:cNvSpPr/>
          <p:nvPr/>
        </p:nvSpPr>
        <p:spPr>
          <a:xfrm>
            <a:off x="3633151" y="1740472"/>
            <a:ext cx="872347" cy="22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5" name="Pil: høyre 4"/>
          <p:cNvSpPr/>
          <p:nvPr/>
        </p:nvSpPr>
        <p:spPr>
          <a:xfrm>
            <a:off x="3745149" y="3008235"/>
            <a:ext cx="760349" cy="199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1180407" y="3207740"/>
            <a:ext cx="204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Velg denne og trykk</a:t>
            </a:r>
          </a:p>
          <a:p>
            <a:r>
              <a:rPr lang="nb-NO" dirty="0"/>
              <a:t>«installer» knappen</a:t>
            </a:r>
          </a:p>
          <a:p>
            <a:r>
              <a:rPr lang="nb-NO" dirty="0"/>
              <a:t>Det vil ta litt tid …</a:t>
            </a:r>
          </a:p>
        </p:txBody>
      </p:sp>
    </p:spTree>
    <p:extLst>
      <p:ext uri="{BB962C8B-B14F-4D97-AF65-F5344CB8AC3E}">
        <p14:creationId xmlns:p14="http://schemas.microsoft.com/office/powerpoint/2010/main" val="390823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230284" y="689956"/>
            <a:ext cx="7909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Velg «</a:t>
            </a:r>
            <a:r>
              <a:rPr lang="nb-NO" dirty="0" err="1"/>
              <a:t>NodeMCU</a:t>
            </a:r>
            <a:r>
              <a:rPr lang="nb-NO" dirty="0"/>
              <a:t> 1.0» under verktøy – kort i menyen (under esp8266 </a:t>
            </a:r>
            <a:r>
              <a:rPr lang="nb-NO" dirty="0" err="1"/>
              <a:t>modules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/>
              <a:t>Trykk på knappen øverst lengst til høyre for å se om du kan kompilere programmet</a:t>
            </a:r>
          </a:p>
          <a:p>
            <a:r>
              <a:rPr lang="nb-NO" dirty="0"/>
              <a:t>Uten å få noen feilmeldinger.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60" y="2064797"/>
            <a:ext cx="10763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4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341176" y="413514"/>
            <a:ext cx="774077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Da er vi klare til å lage en </a:t>
            </a:r>
            <a:r>
              <a:rPr lang="nb-NO" dirty="0" err="1"/>
              <a:t>App</a:t>
            </a:r>
            <a:r>
              <a:rPr lang="nb-NO" dirty="0"/>
              <a:t> på mobilen for å styre </a:t>
            </a:r>
            <a:r>
              <a:rPr lang="nb-NO" dirty="0" err="1"/>
              <a:t>Wifi</a:t>
            </a:r>
            <a:r>
              <a:rPr lang="nb-NO" dirty="0"/>
              <a:t>-roboten.</a:t>
            </a:r>
          </a:p>
          <a:p>
            <a:endParaRPr lang="nb-NO" dirty="0"/>
          </a:p>
          <a:p>
            <a:r>
              <a:rPr lang="nb-NO" dirty="0"/>
              <a:t>Gå til «</a:t>
            </a:r>
            <a:r>
              <a:rPr lang="nb-NO" dirty="0" err="1"/>
              <a:t>App</a:t>
            </a:r>
            <a:r>
              <a:rPr lang="nb-NO" dirty="0"/>
              <a:t> Store» / «Play Butikk» på mobilen og finn en </a:t>
            </a:r>
            <a:r>
              <a:rPr lang="nb-NO" dirty="0" err="1"/>
              <a:t>App</a:t>
            </a:r>
            <a:r>
              <a:rPr lang="nb-NO" dirty="0"/>
              <a:t> som heter «</a:t>
            </a:r>
            <a:r>
              <a:rPr lang="nb-NO" dirty="0" err="1"/>
              <a:t>Blynk</a:t>
            </a:r>
            <a:r>
              <a:rPr lang="nb-NO" dirty="0"/>
              <a:t>».</a:t>
            </a:r>
          </a:p>
          <a:p>
            <a:r>
              <a:rPr lang="nb-NO" dirty="0"/>
              <a:t>Last den ned til mobilen, den er gratis.</a:t>
            </a:r>
          </a:p>
          <a:p>
            <a:endParaRPr lang="nb-NO" dirty="0"/>
          </a:p>
          <a:p>
            <a:r>
              <a:rPr lang="nb-NO" dirty="0"/>
              <a:t>Åpne </a:t>
            </a:r>
            <a:r>
              <a:rPr lang="nb-NO" dirty="0" err="1"/>
              <a:t>Appen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Du får beskjed om vi skal bruke egen Server eller </a:t>
            </a:r>
            <a:r>
              <a:rPr lang="nb-NO" dirty="0" err="1"/>
              <a:t>Blynk</a:t>
            </a:r>
            <a:r>
              <a:rPr lang="nb-NO" dirty="0"/>
              <a:t> sin Server.</a:t>
            </a:r>
          </a:p>
          <a:p>
            <a:endParaRPr lang="nb-NO" dirty="0"/>
          </a:p>
          <a:p>
            <a:r>
              <a:rPr lang="nb-NO" dirty="0"/>
              <a:t>Når du har fått beskjed:</a:t>
            </a:r>
          </a:p>
          <a:p>
            <a:r>
              <a:rPr lang="nb-NO" dirty="0"/>
              <a:t>Registrer deg med epost-adresse og passord, velg passord som er enkelt å huske</a:t>
            </a:r>
          </a:p>
          <a:p>
            <a:r>
              <a:rPr lang="nb-NO" dirty="0"/>
              <a:t>f.eks. «kodeklubb».</a:t>
            </a:r>
          </a:p>
          <a:p>
            <a:endParaRPr lang="nb-NO" dirty="0"/>
          </a:p>
          <a:p>
            <a:r>
              <a:rPr lang="nb-NO" dirty="0"/>
              <a:t>Velg «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»</a:t>
            </a:r>
          </a:p>
          <a:p>
            <a:r>
              <a:rPr lang="nb-NO" dirty="0"/>
              <a:t>Gi prosjektet et navn.</a:t>
            </a:r>
          </a:p>
          <a:p>
            <a:r>
              <a:rPr lang="nb-NO" dirty="0"/>
              <a:t>Velg «ESP8266» som hardware </a:t>
            </a:r>
            <a:r>
              <a:rPr lang="nb-NO" dirty="0" err="1"/>
              <a:t>model</a:t>
            </a:r>
            <a:r>
              <a:rPr lang="nb-NO" dirty="0"/>
              <a:t> – Viktig!</a:t>
            </a:r>
          </a:p>
          <a:p>
            <a:r>
              <a:rPr lang="nb-NO" dirty="0"/>
              <a:t>Trykk på E-mail knappen så får du en e-mail med </a:t>
            </a:r>
            <a:r>
              <a:rPr lang="nb-NO" dirty="0" err="1"/>
              <a:t>auth</a:t>
            </a:r>
            <a:r>
              <a:rPr lang="nb-NO" dirty="0"/>
              <a:t>-koden.</a:t>
            </a:r>
          </a:p>
        </p:txBody>
      </p:sp>
    </p:spTree>
    <p:extLst>
      <p:ext uri="{BB962C8B-B14F-4D97-AF65-F5344CB8AC3E}">
        <p14:creationId xmlns:p14="http://schemas.microsoft.com/office/powerpoint/2010/main" val="2326180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87" y="0"/>
            <a:ext cx="3857625" cy="6858000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826851" y="680936"/>
            <a:ext cx="389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Appen</a:t>
            </a:r>
            <a:r>
              <a:rPr lang="nb-NO" dirty="0"/>
              <a:t> skal se sånn ut når den er ferdig:</a:t>
            </a:r>
          </a:p>
        </p:txBody>
      </p:sp>
    </p:spTree>
    <p:extLst>
      <p:ext uri="{BB962C8B-B14F-4D97-AF65-F5344CB8AC3E}">
        <p14:creationId xmlns:p14="http://schemas.microsoft.com/office/powerpoint/2010/main" val="59548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8" y="0"/>
            <a:ext cx="3857625" cy="6858000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6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52" y="0"/>
            <a:ext cx="7883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1" y="0"/>
            <a:ext cx="3857625" cy="6858000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0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22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507080" y="668378"/>
            <a:ext cx="91267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Auth</a:t>
            </a:r>
            <a:r>
              <a:rPr lang="nb-NO" dirty="0"/>
              <a:t>-koden som du fikk på e-mail må kopieres inn i programmet.</a:t>
            </a:r>
          </a:p>
          <a:p>
            <a:endParaRPr lang="nb-NO" dirty="0"/>
          </a:p>
          <a:p>
            <a:r>
              <a:rPr lang="nb-NO" dirty="0"/>
              <a:t>Det er også lurt å endre programmet der det står at du skal bytte ut x</a:t>
            </a:r>
          </a:p>
          <a:p>
            <a:r>
              <a:rPr lang="nb-NO" dirty="0"/>
              <a:t>Med nummeret på roboten.</a:t>
            </a:r>
          </a:p>
          <a:p>
            <a:endParaRPr lang="nb-NO" dirty="0"/>
          </a:p>
          <a:p>
            <a:r>
              <a:rPr lang="nb-NO" dirty="0"/>
              <a:t>Da kan du overføre programmet til roboten.</a:t>
            </a:r>
          </a:p>
          <a:p>
            <a:r>
              <a:rPr lang="nb-NO" dirty="0"/>
              <a:t>Koble den fra </a:t>
            </a:r>
            <a:r>
              <a:rPr lang="nb-NO" dirty="0" err="1"/>
              <a:t>PC’en</a:t>
            </a:r>
            <a:r>
              <a:rPr lang="nb-NO" dirty="0"/>
              <a:t>.</a:t>
            </a:r>
          </a:p>
          <a:p>
            <a:r>
              <a:rPr lang="nb-NO" dirty="0"/>
              <a:t>Skru den på.</a:t>
            </a:r>
          </a:p>
          <a:p>
            <a:r>
              <a:rPr lang="nb-NO" dirty="0"/>
              <a:t>Se om du kan finne det trådløse nettverket som den har laget og koble mobilen til</a:t>
            </a:r>
          </a:p>
          <a:p>
            <a:r>
              <a:rPr lang="nb-NO" dirty="0"/>
              <a:t>Det nettverket.</a:t>
            </a:r>
          </a:p>
          <a:p>
            <a:r>
              <a:rPr lang="nb-NO" dirty="0"/>
              <a:t>Gå til nettleseren på mobilen og tast inn "192.168.4.1« hvis ikke siden kommer opp automatisk.</a:t>
            </a:r>
          </a:p>
          <a:p>
            <a:r>
              <a:rPr lang="nb-NO" dirty="0"/>
              <a:t>Trykk «</a:t>
            </a:r>
            <a:r>
              <a:rPr lang="nb-NO" dirty="0" err="1"/>
              <a:t>Scan</a:t>
            </a:r>
            <a:r>
              <a:rPr lang="nb-NO" dirty="0"/>
              <a:t>» knappen.</a:t>
            </a:r>
          </a:p>
          <a:p>
            <a:r>
              <a:rPr lang="nb-NO" dirty="0"/>
              <a:t>Velg «hack4no» nettverket.</a:t>
            </a:r>
          </a:p>
          <a:p>
            <a:r>
              <a:rPr lang="nb-NO" dirty="0"/>
              <a:t>Trykk «</a:t>
            </a:r>
            <a:r>
              <a:rPr lang="nb-NO" dirty="0" err="1"/>
              <a:t>Submit</a:t>
            </a:r>
            <a:r>
              <a:rPr lang="nb-NO" dirty="0"/>
              <a:t>» knappen.</a:t>
            </a:r>
          </a:p>
          <a:p>
            <a:r>
              <a:rPr lang="nb-NO" dirty="0"/>
              <a:t>Skru av Roboten.</a:t>
            </a:r>
          </a:p>
          <a:p>
            <a:r>
              <a:rPr lang="nb-NO" dirty="0"/>
              <a:t>Skru på Roboten.</a:t>
            </a:r>
          </a:p>
          <a:p>
            <a:r>
              <a:rPr lang="nb-NO" dirty="0"/>
              <a:t>Sjekk at Mobilen er koblet til «hack4no» nettverket.</a:t>
            </a:r>
          </a:p>
          <a:p>
            <a:endParaRPr lang="nb-NO" dirty="0"/>
          </a:p>
          <a:p>
            <a:r>
              <a:rPr lang="nb-NO" dirty="0"/>
              <a:t>Test om du kan styre roboten med </a:t>
            </a:r>
            <a:r>
              <a:rPr lang="nb-NO" dirty="0" err="1"/>
              <a:t>Appen</a:t>
            </a:r>
            <a:r>
              <a:rPr lang="nb-NO" dirty="0"/>
              <a:t> som du har laget!</a:t>
            </a:r>
          </a:p>
        </p:txBody>
      </p:sp>
    </p:spTree>
    <p:extLst>
      <p:ext uri="{BB962C8B-B14F-4D97-AF65-F5344CB8AC3E}">
        <p14:creationId xmlns:p14="http://schemas.microsoft.com/office/powerpoint/2010/main" val="339464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280160" y="1172095"/>
            <a:ext cx="79672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Last ned </a:t>
            </a:r>
            <a:r>
              <a:rPr lang="nb-NO" dirty="0" err="1"/>
              <a:t>Arduino</a:t>
            </a:r>
            <a:r>
              <a:rPr lang="nb-NO" dirty="0"/>
              <a:t>, velg «Just </a:t>
            </a:r>
            <a:r>
              <a:rPr lang="nb-NO" dirty="0" err="1"/>
              <a:t>download</a:t>
            </a:r>
            <a:r>
              <a:rPr lang="nb-NO" dirty="0"/>
              <a:t>» når de </a:t>
            </a:r>
            <a:r>
              <a:rPr lang="nb-NO" dirty="0" err="1"/>
              <a:t>spørr</a:t>
            </a:r>
            <a:r>
              <a:rPr lang="nb-NO" dirty="0"/>
              <a:t> om støtte.</a:t>
            </a:r>
          </a:p>
          <a:p>
            <a:endParaRPr lang="nb-NO" dirty="0"/>
          </a:p>
          <a:p>
            <a:r>
              <a:rPr lang="nb-NO" dirty="0"/>
              <a:t>Installer programmet, svar ja hvis du får noen advarsler</a:t>
            </a:r>
          </a:p>
          <a:p>
            <a:r>
              <a:rPr lang="nb-NO" dirty="0"/>
              <a:t>og spørsmål om du vil installere «</a:t>
            </a:r>
            <a:r>
              <a:rPr lang="nb-NO" dirty="0" err="1"/>
              <a:t>usb</a:t>
            </a:r>
            <a:r>
              <a:rPr lang="nb-NO" dirty="0"/>
              <a:t>-drivere».</a:t>
            </a:r>
          </a:p>
          <a:p>
            <a:endParaRPr lang="nb-NO" dirty="0"/>
          </a:p>
          <a:p>
            <a:r>
              <a:rPr lang="nb-NO" dirty="0"/>
              <a:t>Finn </a:t>
            </a:r>
            <a:r>
              <a:rPr lang="nb-NO" dirty="0" err="1"/>
              <a:t>Arduino</a:t>
            </a:r>
            <a:r>
              <a:rPr lang="nb-NO" dirty="0"/>
              <a:t>-ikonet på datamaskinen og start programmet.</a:t>
            </a:r>
          </a:p>
          <a:p>
            <a:endParaRPr lang="nb-NO" dirty="0"/>
          </a:p>
          <a:p>
            <a:r>
              <a:rPr lang="nb-NO" dirty="0"/>
              <a:t>Først skal vi installere noen bibliotek som gjør det lettere å programmere </a:t>
            </a:r>
            <a:r>
              <a:rPr lang="nb-NO" dirty="0" err="1"/>
              <a:t>Robotene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20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2" y="72957"/>
            <a:ext cx="6248805" cy="3137475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48" y="2947454"/>
            <a:ext cx="6559685" cy="3694415"/>
          </a:xfrm>
          <a:prstGeom prst="rect">
            <a:avLst/>
          </a:prstGeom>
        </p:spPr>
      </p:pic>
      <p:sp>
        <p:nvSpPr>
          <p:cNvPr id="4" name="TekstSylinder 3"/>
          <p:cNvSpPr txBox="1"/>
          <p:nvPr/>
        </p:nvSpPr>
        <p:spPr>
          <a:xfrm>
            <a:off x="523702" y="4239491"/>
            <a:ext cx="398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Klikk på hver av de to første bibliotekene</a:t>
            </a:r>
          </a:p>
          <a:p>
            <a:r>
              <a:rPr lang="nb-NO" dirty="0"/>
              <a:t>Og klikk «installer» for hver av dem.</a:t>
            </a:r>
          </a:p>
        </p:txBody>
      </p:sp>
    </p:spTree>
    <p:extLst>
      <p:ext uri="{BB962C8B-B14F-4D97-AF65-F5344CB8AC3E}">
        <p14:creationId xmlns:p14="http://schemas.microsoft.com/office/powerpoint/2010/main" val="182041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997527" y="814647"/>
            <a:ext cx="833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Hvis du har en </a:t>
            </a:r>
            <a:r>
              <a:rPr lang="nb-NO" dirty="0" err="1"/>
              <a:t>Wifi</a:t>
            </a:r>
            <a:r>
              <a:rPr lang="nb-NO" dirty="0"/>
              <a:t>-robot skal du også installere et bibliotek som heter «</a:t>
            </a:r>
            <a:r>
              <a:rPr lang="nb-NO" dirty="0" err="1"/>
              <a:t>wifimanager</a:t>
            </a:r>
            <a:r>
              <a:rPr lang="nb-NO" dirty="0"/>
              <a:t>»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752599"/>
            <a:ext cx="8011387" cy="45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97277" y="418288"/>
            <a:ext cx="3602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Ta opp nettleseren </a:t>
            </a:r>
          </a:p>
          <a:p>
            <a:r>
              <a:rPr lang="nb-NO" dirty="0"/>
              <a:t>og gå til min side </a:t>
            </a:r>
          </a:p>
          <a:p>
            <a:r>
              <a:rPr lang="nb-NO" dirty="0"/>
              <a:t>for Robotkurs:</a:t>
            </a:r>
          </a:p>
          <a:p>
            <a:endParaRPr lang="nb-NO" dirty="0"/>
          </a:p>
          <a:p>
            <a:r>
              <a:rPr lang="nb-NO" dirty="0"/>
              <a:t>Github.com/paulsolheim/robotkurs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17" y="0"/>
            <a:ext cx="8492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778212" y="291830"/>
            <a:ext cx="811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Klikk på «hack4no» linken og du får opp en liste med 3 programmer (og et bibliotek):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3" y="878566"/>
            <a:ext cx="7404438" cy="5979433"/>
          </a:xfrm>
          <a:prstGeom prst="rect">
            <a:avLst/>
          </a:prstGeom>
        </p:spPr>
      </p:pic>
      <p:sp>
        <p:nvSpPr>
          <p:cNvPr id="4" name="TekstSylinder 3"/>
          <p:cNvSpPr txBox="1"/>
          <p:nvPr/>
        </p:nvSpPr>
        <p:spPr>
          <a:xfrm>
            <a:off x="149939" y="3747979"/>
            <a:ext cx="278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Velg riktig program</a:t>
            </a:r>
          </a:p>
          <a:p>
            <a:r>
              <a:rPr lang="nb-NO" dirty="0"/>
              <a:t>Til din robot og klikk på det.</a:t>
            </a:r>
          </a:p>
        </p:txBody>
      </p:sp>
    </p:spTree>
    <p:extLst>
      <p:ext uri="{BB962C8B-B14F-4D97-AF65-F5344CB8AC3E}">
        <p14:creationId xmlns:p14="http://schemas.microsoft.com/office/powerpoint/2010/main" val="332255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/>
          <p:cNvSpPr txBox="1"/>
          <p:nvPr/>
        </p:nvSpPr>
        <p:spPr>
          <a:xfrm>
            <a:off x="1255222" y="739833"/>
            <a:ext cx="64766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 skal kopiere all teksten i programmet og legge det inn i </a:t>
            </a:r>
            <a:r>
              <a:rPr lang="nb-NO" dirty="0" err="1"/>
              <a:t>Arduino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En måte å gjøre det på:</a:t>
            </a:r>
          </a:p>
          <a:p>
            <a:r>
              <a:rPr lang="nb-NO" dirty="0"/>
              <a:t>Trykk på «</a:t>
            </a:r>
            <a:r>
              <a:rPr lang="nb-NO" dirty="0" err="1"/>
              <a:t>Raw</a:t>
            </a:r>
            <a:r>
              <a:rPr lang="nb-NO" dirty="0"/>
              <a:t>» knappen.</a:t>
            </a:r>
          </a:p>
          <a:p>
            <a:r>
              <a:rPr lang="nb-NO" dirty="0"/>
              <a:t>Trykk </a:t>
            </a:r>
            <a:r>
              <a:rPr lang="nb-NO" dirty="0" err="1"/>
              <a:t>Ctrl</a:t>
            </a:r>
            <a:r>
              <a:rPr lang="nb-NO" dirty="0"/>
              <a:t>-a for å merke hele teksten (</a:t>
            </a:r>
            <a:r>
              <a:rPr lang="nb-NO" dirty="0" err="1"/>
              <a:t>Cmd</a:t>
            </a:r>
            <a:r>
              <a:rPr lang="nb-NO" dirty="0"/>
              <a:t>-a på Mac)</a:t>
            </a:r>
          </a:p>
          <a:p>
            <a:r>
              <a:rPr lang="nb-NO" dirty="0"/>
              <a:t>Trykk </a:t>
            </a:r>
            <a:r>
              <a:rPr lang="nb-NO" dirty="0" err="1"/>
              <a:t>Ctrl</a:t>
            </a:r>
            <a:r>
              <a:rPr lang="nb-NO" dirty="0"/>
              <a:t>-c for å kopiere teksten.</a:t>
            </a:r>
          </a:p>
          <a:p>
            <a:endParaRPr lang="nb-NO" dirty="0"/>
          </a:p>
          <a:p>
            <a:r>
              <a:rPr lang="nb-NO" dirty="0"/>
              <a:t>Gå til </a:t>
            </a:r>
            <a:r>
              <a:rPr lang="nb-NO" dirty="0" err="1"/>
              <a:t>Arduino</a:t>
            </a:r>
            <a:r>
              <a:rPr lang="nb-NO" dirty="0"/>
              <a:t> programmet.</a:t>
            </a:r>
          </a:p>
          <a:p>
            <a:r>
              <a:rPr lang="nb-NO" dirty="0"/>
              <a:t>Trykk </a:t>
            </a:r>
            <a:r>
              <a:rPr lang="nb-NO" dirty="0" err="1"/>
              <a:t>Ctrl</a:t>
            </a:r>
            <a:r>
              <a:rPr lang="nb-NO" dirty="0"/>
              <a:t>-a for å merke teksten som er der.</a:t>
            </a:r>
          </a:p>
          <a:p>
            <a:r>
              <a:rPr lang="nb-NO" dirty="0"/>
              <a:t>Trykk </a:t>
            </a:r>
            <a:r>
              <a:rPr lang="nb-NO" dirty="0" err="1"/>
              <a:t>Ctrl</a:t>
            </a:r>
            <a:r>
              <a:rPr lang="nb-NO" dirty="0"/>
              <a:t>-v for å lime inn teksten.</a:t>
            </a:r>
          </a:p>
        </p:txBody>
      </p:sp>
    </p:spTree>
    <p:extLst>
      <p:ext uri="{BB962C8B-B14F-4D97-AF65-F5344CB8AC3E}">
        <p14:creationId xmlns:p14="http://schemas.microsoft.com/office/powerpoint/2010/main" val="13780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790</Words>
  <Application>Microsoft Office PowerPoint</Application>
  <PresentationFormat>Widescreen</PresentationFormat>
  <Paragraphs>112</Paragraphs>
  <Slides>31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Office-tema</vt:lpstr>
      <vt:lpstr>Robot workshop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workshop</dc:title>
  <dc:creator>Pål Grønstad Solheim</dc:creator>
  <cp:lastModifiedBy>Pål Grønstad Solheim</cp:lastModifiedBy>
  <cp:revision>19</cp:revision>
  <dcterms:created xsi:type="dcterms:W3CDTF">2016-10-28T09:52:09Z</dcterms:created>
  <dcterms:modified xsi:type="dcterms:W3CDTF">2017-10-15T10:20:12Z</dcterms:modified>
</cp:coreProperties>
</file>