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6" r:id="rId2"/>
    <p:sldId id="257" r:id="rId3"/>
    <p:sldId id="261" r:id="rId4"/>
    <p:sldId id="263" r:id="rId5"/>
    <p:sldId id="260" r:id="rId6"/>
    <p:sldId id="272" r:id="rId7"/>
    <p:sldId id="292" r:id="rId8"/>
    <p:sldId id="264" r:id="rId9"/>
    <p:sldId id="265" r:id="rId10"/>
    <p:sldId id="266" r:id="rId11"/>
    <p:sldId id="283" r:id="rId12"/>
    <p:sldId id="267" r:id="rId13"/>
    <p:sldId id="285" r:id="rId14"/>
    <p:sldId id="269" r:id="rId15"/>
    <p:sldId id="293" r:id="rId16"/>
    <p:sldId id="268" r:id="rId17"/>
    <p:sldId id="274" r:id="rId18"/>
    <p:sldId id="270" r:id="rId19"/>
    <p:sldId id="290" r:id="rId20"/>
    <p:sldId id="287" r:id="rId21"/>
    <p:sldId id="276" r:id="rId22"/>
    <p:sldId id="284" r:id="rId23"/>
    <p:sldId id="273" r:id="rId24"/>
    <p:sldId id="288" r:id="rId25"/>
    <p:sldId id="277" r:id="rId26"/>
    <p:sldId id="291" r:id="rId27"/>
    <p:sldId id="282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325" autoAdjust="0"/>
  </p:normalViewPr>
  <p:slideViewPr>
    <p:cSldViewPr>
      <p:cViewPr>
        <p:scale>
          <a:sx n="71" d="100"/>
          <a:sy n="71" d="100"/>
        </p:scale>
        <p:origin x="-48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F834E-ACFA-49BE-B7B5-46E6BE3C787C}" type="datetimeFigureOut">
              <a:rPr lang="en-US" smtClean="0"/>
              <a:pPr/>
              <a:t>6/20/2007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DFD46-6FFC-4DC3-B56C-9107EB7C7F2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DFD46-6FFC-4DC3-B56C-9107EB7C7F21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1CBB-0AB2-4018-8F1C-6F11791621A2}" type="datetimeFigureOut">
              <a:rPr lang="en-US" smtClean="0"/>
              <a:pPr/>
              <a:t>6/20/2007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D061-00B4-4869-B761-6E13E9CFA0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1CBB-0AB2-4018-8F1C-6F11791621A2}" type="datetimeFigureOut">
              <a:rPr lang="en-US" smtClean="0"/>
              <a:pPr/>
              <a:t>6/20/2007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D061-00B4-4869-B761-6E13E9CFA0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1CBB-0AB2-4018-8F1C-6F11791621A2}" type="datetimeFigureOut">
              <a:rPr lang="en-US" smtClean="0"/>
              <a:pPr/>
              <a:t>6/20/2007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D061-00B4-4869-B761-6E13E9CFA0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1CBB-0AB2-4018-8F1C-6F11791621A2}" type="datetimeFigureOut">
              <a:rPr lang="en-US" smtClean="0"/>
              <a:pPr/>
              <a:t>6/20/2007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D061-00B4-4869-B761-6E13E9CFA0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1CBB-0AB2-4018-8F1C-6F11791621A2}" type="datetimeFigureOut">
              <a:rPr lang="en-US" smtClean="0"/>
              <a:pPr/>
              <a:t>6/20/2007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D061-00B4-4869-B761-6E13E9CFA0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1CBB-0AB2-4018-8F1C-6F11791621A2}" type="datetimeFigureOut">
              <a:rPr lang="en-US" smtClean="0"/>
              <a:pPr/>
              <a:t>6/20/2007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D061-00B4-4869-B761-6E13E9CFA0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1CBB-0AB2-4018-8F1C-6F11791621A2}" type="datetimeFigureOut">
              <a:rPr lang="en-US" smtClean="0"/>
              <a:pPr/>
              <a:t>6/20/2007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D061-00B4-4869-B761-6E13E9CFA0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1CBB-0AB2-4018-8F1C-6F11791621A2}" type="datetimeFigureOut">
              <a:rPr lang="en-US" smtClean="0"/>
              <a:pPr/>
              <a:t>6/20/2007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D061-00B4-4869-B761-6E13E9CFA0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1CBB-0AB2-4018-8F1C-6F11791621A2}" type="datetimeFigureOut">
              <a:rPr lang="en-US" smtClean="0"/>
              <a:pPr/>
              <a:t>6/20/2007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D061-00B4-4869-B761-6E13E9CFA0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1CBB-0AB2-4018-8F1C-6F11791621A2}" type="datetimeFigureOut">
              <a:rPr lang="en-US" smtClean="0"/>
              <a:pPr/>
              <a:t>6/20/2007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D061-00B4-4869-B761-6E13E9CFA0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1CBB-0AB2-4018-8F1C-6F11791621A2}" type="datetimeFigureOut">
              <a:rPr lang="en-US" smtClean="0"/>
              <a:pPr/>
              <a:t>6/20/2007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D061-00B4-4869-B761-6E13E9CFA0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51CBB-0AB2-4018-8F1C-6F11791621A2}" type="datetimeFigureOut">
              <a:rPr lang="en-US" smtClean="0"/>
              <a:pPr/>
              <a:t>6/20/2007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D061-00B4-4869-B761-6E13E9CFA000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143636" y="5072074"/>
            <a:ext cx="2786050" cy="1785926"/>
          </a:xfrm>
          <a:prstGeom prst="roundRect">
            <a:avLst>
              <a:gd name="adj" fmla="val 9138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/>
              <a:t>Domain Modelling</a:t>
            </a:r>
            <a:endParaRPr lang="en-AU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solidFill>
                  <a:schemeClr val="accent1"/>
                </a:solidFill>
              </a:rPr>
              <a:t>Paul Stovell</a:t>
            </a:r>
            <a:endParaRPr lang="en-AU" sz="3600" dirty="0">
              <a:solidFill>
                <a:schemeClr val="accent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5286388"/>
            <a:ext cx="2405184" cy="141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429264"/>
            <a:ext cx="733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Value Objects </a:t>
            </a:r>
            <a:r>
              <a:rPr lang="en-AU" b="0" dirty="0" smtClean="0"/>
              <a:t>: Stateful Objects</a:t>
            </a:r>
            <a:endParaRPr lang="en-AU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AU" dirty="0" smtClean="0"/>
              <a:t>Have no real-world identity</a:t>
            </a:r>
          </a:p>
          <a:p>
            <a:endParaRPr lang="en-AU" dirty="0" smtClean="0"/>
          </a:p>
          <a:p>
            <a:r>
              <a:rPr lang="en-AU" dirty="0" smtClean="0"/>
              <a:t>Value objects with same values are interchangeable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Value Objects </a:t>
            </a:r>
            <a:r>
              <a:rPr lang="en-AU" b="0" dirty="0" smtClean="0"/>
              <a:t>: Stateful Objects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/>
              <a:t>		</a:t>
            </a:r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 algn="ctr">
              <a:buNone/>
            </a:pPr>
            <a:r>
              <a:rPr lang="en-AU" sz="4400" dirty="0" smtClean="0"/>
              <a:t>Value objects are </a:t>
            </a:r>
            <a:r>
              <a:rPr lang="en-AU" sz="4400" b="1" dirty="0" smtClean="0"/>
              <a:t>subjective</a:t>
            </a:r>
            <a:endParaRPr lang="en-AU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Domain Services </a:t>
            </a:r>
            <a:r>
              <a:rPr lang="en-AU" b="0" dirty="0" smtClean="0"/>
              <a:t>: Stateless</a:t>
            </a:r>
            <a:endParaRPr lang="en-AU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Responsibilities: </a:t>
            </a:r>
            <a:r>
              <a:rPr lang="en-AU" b="1" dirty="0" smtClean="0"/>
              <a:t>Doing stuff</a:t>
            </a:r>
          </a:p>
          <a:p>
            <a:endParaRPr lang="en-AU" dirty="0" smtClean="0"/>
          </a:p>
          <a:p>
            <a:pPr>
              <a:buNone/>
            </a:pPr>
            <a:endParaRPr lang="en-AU" dirty="0" smtClean="0"/>
          </a:p>
          <a:p>
            <a:r>
              <a:rPr lang="en-AU" b="1" dirty="0" smtClean="0"/>
              <a:t>Generally stateless</a:t>
            </a:r>
            <a:endParaRPr lang="en-A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Relationship Bias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AU" dirty="0" smtClean="0"/>
              <a:t>Most </a:t>
            </a:r>
            <a:r>
              <a:rPr lang="en-AU" b="1" dirty="0" smtClean="0"/>
              <a:t>real-world</a:t>
            </a:r>
            <a:r>
              <a:rPr lang="en-AU" dirty="0" smtClean="0"/>
              <a:t> relationships are one-way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Aggregates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AU" dirty="0" smtClean="0"/>
              <a:t>Recognise that some things don’t exist without </a:t>
            </a:r>
            <a:r>
              <a:rPr lang="en-AU" dirty="0" smtClean="0"/>
              <a:t>others</a:t>
            </a: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Aggregates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00034" y="2214554"/>
            <a:ext cx="8143932" cy="257176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714348" y="2500306"/>
            <a:ext cx="2714644" cy="15001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Timesheet</a:t>
            </a:r>
            <a:endParaRPr lang="en-AU" sz="3200" dirty="0"/>
          </a:p>
        </p:txBody>
      </p:sp>
      <p:sp>
        <p:nvSpPr>
          <p:cNvPr id="6" name="Rectangle 5"/>
          <p:cNvSpPr/>
          <p:nvPr/>
        </p:nvSpPr>
        <p:spPr>
          <a:xfrm>
            <a:off x="5000628" y="2500306"/>
            <a:ext cx="2714644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TimesheetEntry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5153028" y="2652706"/>
            <a:ext cx="2714644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TimesheetEntry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5305428" y="2805106"/>
            <a:ext cx="2714644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TimesheetEntry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457828" y="2957506"/>
            <a:ext cx="2714644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TimesheetEntry</a:t>
            </a:r>
            <a:endParaRPr lang="en-AU" sz="2400" dirty="0"/>
          </a:p>
        </p:txBody>
      </p:sp>
      <p:sp>
        <p:nvSpPr>
          <p:cNvPr id="11" name="Rectangle 10"/>
          <p:cNvSpPr/>
          <p:nvPr/>
        </p:nvSpPr>
        <p:spPr>
          <a:xfrm>
            <a:off x="714348" y="5072074"/>
            <a:ext cx="2714644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Customer</a:t>
            </a:r>
            <a:endParaRPr lang="en-AU" sz="2400" dirty="0"/>
          </a:p>
        </p:txBody>
      </p:sp>
      <p:cxnSp>
        <p:nvCxnSpPr>
          <p:cNvPr id="13" name="Straight Arrow Connector 12"/>
          <p:cNvCxnSpPr>
            <a:stCxn id="5" idx="2"/>
            <a:endCxn id="11" idx="0"/>
          </p:cNvCxnSpPr>
          <p:nvPr/>
        </p:nvCxnSpPr>
        <p:spPr>
          <a:xfrm rot="5400000">
            <a:off x="1535885" y="4536289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3428992" y="3250405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4678" y="1785926"/>
            <a:ext cx="21431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AU" sz="3200" dirty="0" smtClean="0">
                <a:solidFill>
                  <a:schemeClr val="accent1"/>
                </a:solidFill>
              </a:rPr>
              <a:t>Aggregate</a:t>
            </a:r>
            <a:endParaRPr lang="en-AU" sz="4000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348" y="2500306"/>
            <a:ext cx="2714644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Timesheet</a:t>
            </a:r>
            <a:endParaRPr lang="en-A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00034" y="2214554"/>
            <a:ext cx="8143932" cy="257176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Locking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714348" y="2500306"/>
            <a:ext cx="2714644" cy="15001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Timesheet</a:t>
            </a:r>
            <a:endParaRPr lang="en-AU" sz="3200" dirty="0"/>
          </a:p>
        </p:txBody>
      </p:sp>
      <p:sp>
        <p:nvSpPr>
          <p:cNvPr id="15" name="Rectangle 14"/>
          <p:cNvSpPr/>
          <p:nvPr/>
        </p:nvSpPr>
        <p:spPr>
          <a:xfrm>
            <a:off x="5000628" y="2500306"/>
            <a:ext cx="2714644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TimesheetEntry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5153028" y="2652706"/>
            <a:ext cx="2714644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TimesheetEntry</a:t>
            </a:r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5305428" y="2805106"/>
            <a:ext cx="2714644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TimesheetEntry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5457828" y="2957506"/>
            <a:ext cx="2714644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TimesheetEntry</a:t>
            </a:r>
            <a:endParaRPr lang="en-AU" sz="2400" dirty="0"/>
          </a:p>
        </p:txBody>
      </p:sp>
      <p:sp>
        <p:nvSpPr>
          <p:cNvPr id="19" name="Rectangle 18"/>
          <p:cNvSpPr/>
          <p:nvPr/>
        </p:nvSpPr>
        <p:spPr>
          <a:xfrm>
            <a:off x="714348" y="5072074"/>
            <a:ext cx="2714644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Customer</a:t>
            </a:r>
            <a:endParaRPr lang="en-AU" sz="2400" dirty="0"/>
          </a:p>
        </p:txBody>
      </p:sp>
      <p:cxnSp>
        <p:nvCxnSpPr>
          <p:cNvPr id="20" name="Straight Arrow Connector 19"/>
          <p:cNvCxnSpPr>
            <a:stCxn id="14" idx="2"/>
            <a:endCxn id="19" idx="0"/>
          </p:cNvCxnSpPr>
          <p:nvPr/>
        </p:nvCxnSpPr>
        <p:spPr>
          <a:xfrm rot="5400000">
            <a:off x="1535885" y="4536289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5" idx="1"/>
          </p:cNvCxnSpPr>
          <p:nvPr/>
        </p:nvCxnSpPr>
        <p:spPr>
          <a:xfrm>
            <a:off x="3428992" y="3250405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43174" y="1785926"/>
            <a:ext cx="38576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AU" sz="3200" b="1" dirty="0" smtClean="0">
                <a:solidFill>
                  <a:schemeClr val="accent1"/>
                </a:solidFill>
              </a:rPr>
              <a:t>Coarse-Grained Lock</a:t>
            </a:r>
            <a:endParaRPr lang="en-AU" sz="4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Aggregates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00034" y="2214554"/>
            <a:ext cx="8143932" cy="257176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714348" y="2500306"/>
            <a:ext cx="2714644" cy="15001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Timesheet</a:t>
            </a:r>
            <a:endParaRPr lang="en-AU" sz="3200" dirty="0"/>
          </a:p>
        </p:txBody>
      </p:sp>
      <p:sp>
        <p:nvSpPr>
          <p:cNvPr id="6" name="Rectangle 5"/>
          <p:cNvSpPr/>
          <p:nvPr/>
        </p:nvSpPr>
        <p:spPr>
          <a:xfrm>
            <a:off x="5000628" y="2500306"/>
            <a:ext cx="2714644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TimesheetEntry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5153028" y="2652706"/>
            <a:ext cx="2714644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TimesheetEntry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5305428" y="2805106"/>
            <a:ext cx="2714644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TimesheetEntry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457828" y="2957506"/>
            <a:ext cx="2714644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TimesheetEntry</a:t>
            </a:r>
            <a:endParaRPr lang="en-AU" sz="2400" dirty="0"/>
          </a:p>
        </p:txBody>
      </p:sp>
      <p:sp>
        <p:nvSpPr>
          <p:cNvPr id="11" name="Rectangle 10"/>
          <p:cNvSpPr/>
          <p:nvPr/>
        </p:nvSpPr>
        <p:spPr>
          <a:xfrm>
            <a:off x="714348" y="5072074"/>
            <a:ext cx="2714644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Customer</a:t>
            </a:r>
            <a:endParaRPr lang="en-AU" sz="2400" dirty="0"/>
          </a:p>
        </p:txBody>
      </p:sp>
      <p:cxnSp>
        <p:nvCxnSpPr>
          <p:cNvPr id="13" name="Straight Arrow Connector 12"/>
          <p:cNvCxnSpPr>
            <a:stCxn id="5" idx="2"/>
            <a:endCxn id="11" idx="0"/>
          </p:cNvCxnSpPr>
          <p:nvPr/>
        </p:nvCxnSpPr>
        <p:spPr>
          <a:xfrm rot="5400000">
            <a:off x="1535885" y="4536289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3428992" y="3250405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4678" y="1785926"/>
            <a:ext cx="21431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AU" sz="3200" dirty="0" smtClean="0">
                <a:solidFill>
                  <a:schemeClr val="accent1"/>
                </a:solidFill>
              </a:rPr>
              <a:t>Aggregate</a:t>
            </a:r>
            <a:endParaRPr lang="en-AU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dirty="0" smtClean="0"/>
              <a:t>Architecture: </a:t>
            </a:r>
            <a:r>
              <a:rPr lang="en-AU" dirty="0" smtClean="0"/>
              <a:t>Implicit </a:t>
            </a:r>
            <a:r>
              <a:rPr lang="en-AU" b="0" dirty="0" smtClean="0"/>
              <a:t>or</a:t>
            </a:r>
            <a:r>
              <a:rPr lang="en-AU" dirty="0" smtClean="0"/>
              <a:t> Explicit?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AU" dirty="0" smtClean="0"/>
              <a:t>Architecture exists implicitly</a:t>
            </a:r>
          </a:p>
          <a:p>
            <a:pPr algn="ctr">
              <a:buNone/>
            </a:pPr>
            <a:endParaRPr lang="en-AU" b="1" dirty="0" smtClean="0"/>
          </a:p>
          <a:p>
            <a:pPr algn="ctr">
              <a:buNone/>
            </a:pPr>
            <a:endParaRPr lang="en-AU" b="1" dirty="0" smtClean="0"/>
          </a:p>
          <a:p>
            <a:pPr algn="ctr">
              <a:buNone/>
            </a:pPr>
            <a:endParaRPr lang="en-AU" b="1" dirty="0" smtClean="0"/>
          </a:p>
          <a:p>
            <a:pPr algn="ctr">
              <a:buNone/>
            </a:pPr>
            <a:r>
              <a:rPr lang="en-AU" b="1" dirty="0" smtClean="0"/>
              <a:t>But if you don’t define it, </a:t>
            </a:r>
          </a:p>
          <a:p>
            <a:pPr algn="ctr">
              <a:buNone/>
            </a:pPr>
            <a:r>
              <a:rPr lang="en-AU" b="1" dirty="0" smtClean="0"/>
              <a:t>it probably sucks</a:t>
            </a:r>
            <a:endParaRPr lang="en-A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Context and Boundaries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AU" sz="4400" dirty="0" smtClean="0"/>
              <a:t>“Object models don’t scale”</a:t>
            </a:r>
            <a:endParaRPr lang="en-A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Contexts and Boundaries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00034" y="2571744"/>
            <a:ext cx="3286148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 smtClean="0"/>
              <a:t>Sales</a:t>
            </a:r>
            <a:r>
              <a:rPr lang="en-AU" sz="3600" dirty="0" smtClean="0"/>
              <a:t> Application Context</a:t>
            </a:r>
            <a:endParaRPr lang="en-AU" sz="3600" dirty="0"/>
          </a:p>
        </p:txBody>
      </p:sp>
      <p:sp>
        <p:nvSpPr>
          <p:cNvPr id="5" name="Rectangle 4"/>
          <p:cNvSpPr/>
          <p:nvPr/>
        </p:nvSpPr>
        <p:spPr>
          <a:xfrm>
            <a:off x="5286380" y="2571744"/>
            <a:ext cx="3286148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 smtClean="0"/>
              <a:t>Tech Support </a:t>
            </a:r>
            <a:r>
              <a:rPr lang="en-AU" sz="3600" dirty="0" smtClean="0"/>
              <a:t>Application Context</a:t>
            </a:r>
            <a:endParaRPr lang="en-AU" sz="3600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428066" y="4357694"/>
            <a:ext cx="4144198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8992" y="1643050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/>
              <a:t>Boundary</a:t>
            </a:r>
            <a:endParaRPr lang="en-A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Gateways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AU" dirty="0" smtClean="0"/>
              <a:t>Abstract the coordination of services and stateful objects</a:t>
            </a:r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Like your manager: they boss people around but don’t do any work themselves </a:t>
            </a:r>
            <a:r>
              <a:rPr lang="en-AU" dirty="0" smtClean="0">
                <a:sym typeface="Wingdings" pitchFamily="2" charset="2"/>
              </a:rPr>
              <a:t></a:t>
            </a: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14876" y="1571612"/>
            <a:ext cx="4214842" cy="5143536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214282" y="1571612"/>
            <a:ext cx="4286280" cy="5143536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Domain Models + SOA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929190" y="1785926"/>
            <a:ext cx="200026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UI</a:t>
            </a:r>
            <a:endParaRPr lang="en-AU" dirty="0"/>
          </a:p>
        </p:txBody>
      </p:sp>
      <p:sp>
        <p:nvSpPr>
          <p:cNvPr id="7" name="Rounded Rectangle 6"/>
          <p:cNvSpPr/>
          <p:nvPr/>
        </p:nvSpPr>
        <p:spPr>
          <a:xfrm>
            <a:off x="4929190" y="2714620"/>
            <a:ext cx="2000264" cy="5715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Service Agents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4929190" y="4143380"/>
            <a:ext cx="2000264" cy="571504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Web Services</a:t>
            </a:r>
            <a:endParaRPr lang="en-AU" dirty="0"/>
          </a:p>
        </p:txBody>
      </p:sp>
      <p:sp>
        <p:nvSpPr>
          <p:cNvPr id="9" name="Rounded Rectangle 8"/>
          <p:cNvSpPr/>
          <p:nvPr/>
        </p:nvSpPr>
        <p:spPr>
          <a:xfrm>
            <a:off x="4929190" y="5000636"/>
            <a:ext cx="2000264" cy="5715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Business Logic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4929190" y="5857892"/>
            <a:ext cx="2000264" cy="57150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Database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7358082" y="3071810"/>
            <a:ext cx="1428760" cy="135732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Service Messages</a:t>
            </a:r>
            <a:endParaRPr lang="en-AU" dirty="0"/>
          </a:p>
        </p:txBody>
      </p:sp>
      <p:cxnSp>
        <p:nvCxnSpPr>
          <p:cNvPr id="13" name="Straight Arrow Connector 12"/>
          <p:cNvCxnSpPr>
            <a:stCxn id="4" idx="3"/>
            <a:endCxn id="11" idx="0"/>
          </p:cNvCxnSpPr>
          <p:nvPr/>
        </p:nvCxnSpPr>
        <p:spPr>
          <a:xfrm>
            <a:off x="6929454" y="2071678"/>
            <a:ext cx="1143008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1" idx="1"/>
          </p:cNvCxnSpPr>
          <p:nvPr/>
        </p:nvCxnSpPr>
        <p:spPr>
          <a:xfrm>
            <a:off x="6929454" y="3000372"/>
            <a:ext cx="428628" cy="7500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1" idx="1"/>
          </p:cNvCxnSpPr>
          <p:nvPr/>
        </p:nvCxnSpPr>
        <p:spPr>
          <a:xfrm flipV="1">
            <a:off x="6929454" y="3750471"/>
            <a:ext cx="428628" cy="6786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1" idx="2"/>
          </p:cNvCxnSpPr>
          <p:nvPr/>
        </p:nvCxnSpPr>
        <p:spPr>
          <a:xfrm flipV="1">
            <a:off x="6929454" y="4429132"/>
            <a:ext cx="1143008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14546" y="1785926"/>
            <a:ext cx="200026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UI</a:t>
            </a:r>
            <a:endParaRPr lang="en-AU" dirty="0"/>
          </a:p>
        </p:txBody>
      </p:sp>
      <p:sp>
        <p:nvSpPr>
          <p:cNvPr id="31" name="Rounded Rectangle 30"/>
          <p:cNvSpPr/>
          <p:nvPr/>
        </p:nvSpPr>
        <p:spPr>
          <a:xfrm>
            <a:off x="2214546" y="2714620"/>
            <a:ext cx="2000264" cy="5715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Service Agents</a:t>
            </a:r>
            <a:endParaRPr lang="en-AU" dirty="0"/>
          </a:p>
        </p:txBody>
      </p:sp>
      <p:sp>
        <p:nvSpPr>
          <p:cNvPr id="32" name="Rounded Rectangle 31"/>
          <p:cNvSpPr/>
          <p:nvPr/>
        </p:nvSpPr>
        <p:spPr>
          <a:xfrm>
            <a:off x="2214546" y="4143380"/>
            <a:ext cx="2000264" cy="571504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Web Services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2214546" y="5000636"/>
            <a:ext cx="2000264" cy="5715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Business Logic</a:t>
            </a:r>
            <a:endParaRPr lang="en-AU" dirty="0"/>
          </a:p>
        </p:txBody>
      </p:sp>
      <p:sp>
        <p:nvSpPr>
          <p:cNvPr id="34" name="Rounded Rectangle 33"/>
          <p:cNvSpPr/>
          <p:nvPr/>
        </p:nvSpPr>
        <p:spPr>
          <a:xfrm>
            <a:off x="2214546" y="5857892"/>
            <a:ext cx="2000264" cy="57150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Database</a:t>
            </a:r>
            <a:endParaRPr lang="en-AU" dirty="0"/>
          </a:p>
        </p:txBody>
      </p:sp>
      <p:sp>
        <p:nvSpPr>
          <p:cNvPr id="35" name="Rounded Rectangle 34"/>
          <p:cNvSpPr/>
          <p:nvPr/>
        </p:nvSpPr>
        <p:spPr>
          <a:xfrm>
            <a:off x="428596" y="3071810"/>
            <a:ext cx="1428760" cy="135732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Service Messages</a:t>
            </a:r>
            <a:endParaRPr lang="en-AU" dirty="0"/>
          </a:p>
        </p:txBody>
      </p:sp>
      <p:cxnSp>
        <p:nvCxnSpPr>
          <p:cNvPr id="36" name="Straight Arrow Connector 35"/>
          <p:cNvCxnSpPr>
            <a:stCxn id="30" idx="1"/>
            <a:endCxn id="35" idx="0"/>
          </p:cNvCxnSpPr>
          <p:nvPr/>
        </p:nvCxnSpPr>
        <p:spPr>
          <a:xfrm rot="10800000" flipV="1">
            <a:off x="1142976" y="2071678"/>
            <a:ext cx="1071570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1"/>
            <a:endCxn id="35" idx="3"/>
          </p:cNvCxnSpPr>
          <p:nvPr/>
        </p:nvCxnSpPr>
        <p:spPr>
          <a:xfrm rot="10800000" flipV="1">
            <a:off x="1857356" y="3000371"/>
            <a:ext cx="357190" cy="7500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1"/>
            <a:endCxn id="35" idx="3"/>
          </p:cNvCxnSpPr>
          <p:nvPr/>
        </p:nvCxnSpPr>
        <p:spPr>
          <a:xfrm rot="10800000">
            <a:off x="1857356" y="3750472"/>
            <a:ext cx="357190" cy="6786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1"/>
            <a:endCxn id="35" idx="2"/>
          </p:cNvCxnSpPr>
          <p:nvPr/>
        </p:nvCxnSpPr>
        <p:spPr>
          <a:xfrm rot="10800000">
            <a:off x="1142976" y="4429132"/>
            <a:ext cx="1071570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714876" y="3929066"/>
            <a:ext cx="4214842" cy="2786082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4714876" y="1571612"/>
            <a:ext cx="4214842" cy="2143140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 54"/>
          <p:cNvSpPr/>
          <p:nvPr/>
        </p:nvSpPr>
        <p:spPr>
          <a:xfrm>
            <a:off x="214282" y="1571612"/>
            <a:ext cx="4286280" cy="2143140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214282" y="3929066"/>
            <a:ext cx="4286280" cy="2786082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36"/>
            <a:ext cx="8229600" cy="1143000"/>
          </a:xfrm>
        </p:spPr>
        <p:txBody>
          <a:bodyPr/>
          <a:lstStyle/>
          <a:p>
            <a:r>
              <a:rPr lang="en-AU" b="1" dirty="0" smtClean="0"/>
              <a:t>Domain Models + SOA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929190" y="1785926"/>
            <a:ext cx="200026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UI</a:t>
            </a:r>
            <a:endParaRPr lang="en-AU" dirty="0"/>
          </a:p>
        </p:txBody>
      </p:sp>
      <p:sp>
        <p:nvSpPr>
          <p:cNvPr id="7" name="Rounded Rectangle 6"/>
          <p:cNvSpPr/>
          <p:nvPr/>
        </p:nvSpPr>
        <p:spPr>
          <a:xfrm>
            <a:off x="4929190" y="2714620"/>
            <a:ext cx="2000264" cy="5715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Service Agents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4929190" y="4143380"/>
            <a:ext cx="2000264" cy="571504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Web Services</a:t>
            </a:r>
            <a:endParaRPr lang="en-AU" dirty="0"/>
          </a:p>
        </p:txBody>
      </p:sp>
      <p:sp>
        <p:nvSpPr>
          <p:cNvPr id="9" name="Rounded Rectangle 8"/>
          <p:cNvSpPr/>
          <p:nvPr/>
        </p:nvSpPr>
        <p:spPr>
          <a:xfrm>
            <a:off x="4929190" y="5000636"/>
            <a:ext cx="2000264" cy="5715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Domain Services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4929190" y="5857892"/>
            <a:ext cx="2000264" cy="57150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Database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7358082" y="2000240"/>
            <a:ext cx="1428760" cy="135732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Domain Objects</a:t>
            </a:r>
            <a:endParaRPr lang="en-AU" dirty="0"/>
          </a:p>
        </p:txBody>
      </p:sp>
      <p:cxnSp>
        <p:nvCxnSpPr>
          <p:cNvPr id="13" name="Straight Arrow Connector 12"/>
          <p:cNvCxnSpPr>
            <a:stCxn id="4" idx="3"/>
            <a:endCxn id="11" idx="1"/>
          </p:cNvCxnSpPr>
          <p:nvPr/>
        </p:nvCxnSpPr>
        <p:spPr>
          <a:xfrm>
            <a:off x="6929454" y="2071678"/>
            <a:ext cx="428628" cy="607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1" idx="1"/>
          </p:cNvCxnSpPr>
          <p:nvPr/>
        </p:nvCxnSpPr>
        <p:spPr>
          <a:xfrm flipV="1">
            <a:off x="6929454" y="2678901"/>
            <a:ext cx="428628" cy="3214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52" idx="1"/>
          </p:cNvCxnSpPr>
          <p:nvPr/>
        </p:nvCxnSpPr>
        <p:spPr>
          <a:xfrm>
            <a:off x="6929454" y="4429132"/>
            <a:ext cx="428628" cy="607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52" idx="1"/>
          </p:cNvCxnSpPr>
          <p:nvPr/>
        </p:nvCxnSpPr>
        <p:spPr>
          <a:xfrm flipV="1">
            <a:off x="6929454" y="5036355"/>
            <a:ext cx="428628" cy="250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14546" y="1785926"/>
            <a:ext cx="200026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UI</a:t>
            </a:r>
            <a:endParaRPr lang="en-AU" dirty="0"/>
          </a:p>
        </p:txBody>
      </p:sp>
      <p:sp>
        <p:nvSpPr>
          <p:cNvPr id="31" name="Rounded Rectangle 30"/>
          <p:cNvSpPr/>
          <p:nvPr/>
        </p:nvSpPr>
        <p:spPr>
          <a:xfrm>
            <a:off x="2214546" y="2714620"/>
            <a:ext cx="2000264" cy="5715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Service Agents</a:t>
            </a:r>
            <a:endParaRPr lang="en-AU" dirty="0"/>
          </a:p>
        </p:txBody>
      </p:sp>
      <p:sp>
        <p:nvSpPr>
          <p:cNvPr id="32" name="Rounded Rectangle 31"/>
          <p:cNvSpPr/>
          <p:nvPr/>
        </p:nvSpPr>
        <p:spPr>
          <a:xfrm>
            <a:off x="2214546" y="4143380"/>
            <a:ext cx="2000264" cy="571504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Web Services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2214546" y="5000636"/>
            <a:ext cx="2000264" cy="5715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Domain Services</a:t>
            </a:r>
            <a:endParaRPr lang="en-AU" dirty="0"/>
          </a:p>
        </p:txBody>
      </p:sp>
      <p:sp>
        <p:nvSpPr>
          <p:cNvPr id="34" name="Rounded Rectangle 33"/>
          <p:cNvSpPr/>
          <p:nvPr/>
        </p:nvSpPr>
        <p:spPr>
          <a:xfrm>
            <a:off x="2214546" y="5857892"/>
            <a:ext cx="2000264" cy="57150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Database</a:t>
            </a:r>
            <a:endParaRPr lang="en-AU" dirty="0"/>
          </a:p>
        </p:txBody>
      </p:sp>
      <p:sp>
        <p:nvSpPr>
          <p:cNvPr id="35" name="Rounded Rectangle 34"/>
          <p:cNvSpPr/>
          <p:nvPr/>
        </p:nvSpPr>
        <p:spPr>
          <a:xfrm>
            <a:off x="428596" y="2000240"/>
            <a:ext cx="1428760" cy="135732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Domain Objects</a:t>
            </a:r>
            <a:endParaRPr lang="en-AU" dirty="0"/>
          </a:p>
        </p:txBody>
      </p:sp>
      <p:cxnSp>
        <p:nvCxnSpPr>
          <p:cNvPr id="36" name="Straight Arrow Connector 35"/>
          <p:cNvCxnSpPr>
            <a:stCxn id="30" idx="1"/>
            <a:endCxn id="35" idx="3"/>
          </p:cNvCxnSpPr>
          <p:nvPr/>
        </p:nvCxnSpPr>
        <p:spPr>
          <a:xfrm rot="10800000" flipV="1">
            <a:off x="1857356" y="2071677"/>
            <a:ext cx="357190" cy="607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1"/>
            <a:endCxn id="35" idx="3"/>
          </p:cNvCxnSpPr>
          <p:nvPr/>
        </p:nvCxnSpPr>
        <p:spPr>
          <a:xfrm rot="10800000">
            <a:off x="1857356" y="2678902"/>
            <a:ext cx="357190" cy="3214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1"/>
            <a:endCxn id="29" idx="3"/>
          </p:cNvCxnSpPr>
          <p:nvPr/>
        </p:nvCxnSpPr>
        <p:spPr>
          <a:xfrm rot="10800000" flipV="1">
            <a:off x="1857356" y="4429131"/>
            <a:ext cx="357190" cy="6786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1"/>
            <a:endCxn id="29" idx="3"/>
          </p:cNvCxnSpPr>
          <p:nvPr/>
        </p:nvCxnSpPr>
        <p:spPr>
          <a:xfrm rot="10800000">
            <a:off x="1857356" y="5107794"/>
            <a:ext cx="357190" cy="1785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28596" y="4429132"/>
            <a:ext cx="1428760" cy="135732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Domain Objects</a:t>
            </a:r>
            <a:endParaRPr lang="en-AU" dirty="0"/>
          </a:p>
        </p:txBody>
      </p:sp>
      <p:sp>
        <p:nvSpPr>
          <p:cNvPr id="52" name="Rounded Rectangle 51"/>
          <p:cNvSpPr/>
          <p:nvPr/>
        </p:nvSpPr>
        <p:spPr>
          <a:xfrm>
            <a:off x="7358082" y="4357694"/>
            <a:ext cx="1428760" cy="135732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Domain Objects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Recap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b="1" dirty="0" smtClean="0"/>
              <a:t>What’s in a domain model?</a:t>
            </a:r>
          </a:p>
          <a:p>
            <a:pPr lvl="1"/>
            <a:r>
              <a:rPr lang="en-AU" dirty="0" smtClean="0"/>
              <a:t>Stateful Objects</a:t>
            </a:r>
          </a:p>
          <a:p>
            <a:pPr lvl="2"/>
            <a:r>
              <a:rPr lang="en-AU" dirty="0" smtClean="0"/>
              <a:t>Entities</a:t>
            </a:r>
          </a:p>
          <a:p>
            <a:pPr lvl="2"/>
            <a:r>
              <a:rPr lang="en-AU" dirty="0" smtClean="0"/>
              <a:t>Value Objects</a:t>
            </a:r>
          </a:p>
          <a:p>
            <a:pPr lvl="1"/>
            <a:r>
              <a:rPr lang="en-AU" dirty="0" smtClean="0"/>
              <a:t>Services</a:t>
            </a:r>
          </a:p>
          <a:p>
            <a:r>
              <a:rPr lang="en-AU" b="1" dirty="0" smtClean="0"/>
              <a:t>Simplified by:</a:t>
            </a:r>
          </a:p>
          <a:p>
            <a:pPr lvl="1"/>
            <a:r>
              <a:rPr lang="en-AU" dirty="0" smtClean="0"/>
              <a:t>Relationship Bias</a:t>
            </a:r>
          </a:p>
          <a:p>
            <a:pPr lvl="1"/>
            <a:r>
              <a:rPr lang="en-AU" dirty="0" smtClean="0"/>
              <a:t>Aggregates</a:t>
            </a:r>
          </a:p>
          <a:p>
            <a:r>
              <a:rPr lang="en-AU" b="1" dirty="0" smtClean="0"/>
              <a:t>Scales thanks to:</a:t>
            </a:r>
          </a:p>
          <a:p>
            <a:pPr lvl="1"/>
            <a:r>
              <a:rPr lang="en-AU" dirty="0" smtClean="0"/>
              <a:t>Contexts and Boundaries</a:t>
            </a:r>
          </a:p>
          <a:p>
            <a:pPr lvl="1"/>
            <a:r>
              <a:rPr lang="en-AU" dirty="0" smtClean="0"/>
              <a:t>Gateways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 smtClean="0"/>
              <a:t>I’m still awake! Where can I get more?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AU" dirty="0" smtClean="0"/>
          </a:p>
          <a:p>
            <a:pPr>
              <a:buNone/>
            </a:pPr>
            <a:r>
              <a:rPr lang="en-AU" b="1" dirty="0" smtClean="0"/>
              <a:t>Head first design patterns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Eric &amp; Elizabeth Freeman</a:t>
            </a:r>
          </a:p>
          <a:p>
            <a:endParaRPr lang="en-AU" b="1" dirty="0"/>
          </a:p>
          <a:p>
            <a:pPr>
              <a:buNone/>
            </a:pPr>
            <a:r>
              <a:rPr lang="en-AU" b="1" dirty="0" smtClean="0"/>
              <a:t>Domain Driven Design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Eric Evans</a:t>
            </a:r>
          </a:p>
          <a:p>
            <a:endParaRPr lang="en-AU" b="1" dirty="0"/>
          </a:p>
          <a:p>
            <a:pPr>
              <a:buNone/>
            </a:pPr>
            <a:r>
              <a:rPr lang="en-AU" b="1" dirty="0" smtClean="0"/>
              <a:t>Patterns of Enterprise Application Architecture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Martin Fowler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736"/>
            <a:ext cx="2357454" cy="1000132"/>
          </a:xfrm>
        </p:spPr>
        <p:txBody>
          <a:bodyPr/>
          <a:lstStyle/>
          <a:p>
            <a:r>
              <a:rPr lang="en-AU" dirty="0" smtClean="0"/>
              <a:t>Cheers!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1802" y="642918"/>
            <a:ext cx="5857916" cy="2357454"/>
          </a:xfrm>
        </p:spPr>
        <p:txBody>
          <a:bodyPr>
            <a:noAutofit/>
          </a:bodyPr>
          <a:lstStyle/>
          <a:p>
            <a:r>
              <a:rPr lang="en-AU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Paul Stovell</a:t>
            </a:r>
          </a:p>
          <a:p>
            <a:r>
              <a:rPr lang="en-AU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www.paulstovell.net</a:t>
            </a:r>
          </a:p>
          <a:p>
            <a:r>
              <a:rPr lang="en-AU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paul.stovell@readify.net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143636" y="5072074"/>
            <a:ext cx="2786050" cy="1785926"/>
          </a:xfrm>
          <a:prstGeom prst="roundRect">
            <a:avLst>
              <a:gd name="adj" fmla="val 9138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5286388"/>
            <a:ext cx="2405184" cy="141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0" y="3571876"/>
            <a:ext cx="5643570" cy="2071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AU" sz="3200" b="1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July 5</a:t>
            </a:r>
            <a:r>
              <a:rPr lang="en-AU" sz="3200" b="1" baseline="300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th</a:t>
            </a:r>
            <a:r>
              <a:rPr lang="en-AU" sz="3200" b="1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 </a:t>
            </a:r>
            <a:r>
              <a:rPr lang="en-AU" sz="32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SDNUG (AMP Building)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10000"/>
                    <a:lumOff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Binding</a:t>
            </a:r>
            <a:r>
              <a:rPr kumimoji="0" lang="en-AU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10000"/>
                    <a:lumOff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Oriented Programming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AU" sz="3200" baseline="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www.sdnug.org</a:t>
            </a:r>
            <a:endParaRPr kumimoji="0" lang="en-AU" sz="3200" b="0" i="0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10000"/>
                  <a:lumOff val="9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Scope </a:t>
            </a:r>
            <a:r>
              <a:rPr lang="en-AU" b="0" dirty="0" smtClean="0"/>
              <a:t>of this presentation</a:t>
            </a:r>
            <a:endParaRPr lang="en-AU" b="0" dirty="0"/>
          </a:p>
        </p:txBody>
      </p:sp>
      <p:sp>
        <p:nvSpPr>
          <p:cNvPr id="8" name="Cloud 7"/>
          <p:cNvSpPr/>
          <p:nvPr/>
        </p:nvSpPr>
        <p:spPr>
          <a:xfrm>
            <a:off x="3071802" y="3429000"/>
            <a:ext cx="3143272" cy="1643074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 14"/>
          <p:cNvSpPr/>
          <p:nvPr/>
        </p:nvSpPr>
        <p:spPr>
          <a:xfrm>
            <a:off x="1000100" y="2643182"/>
            <a:ext cx="7358114" cy="3643338"/>
          </a:xfrm>
          <a:custGeom>
            <a:avLst/>
            <a:gdLst>
              <a:gd name="connsiteX0" fmla="*/ 7675418 w 8467419"/>
              <a:gd name="connsiteY0" fmla="*/ 2535382 h 5237018"/>
              <a:gd name="connsiteX1" fmla="*/ 7273636 w 8467419"/>
              <a:gd name="connsiteY1" fmla="*/ 2563091 h 5237018"/>
              <a:gd name="connsiteX2" fmla="*/ 7135091 w 8467419"/>
              <a:gd name="connsiteY2" fmla="*/ 2576945 h 5237018"/>
              <a:gd name="connsiteX3" fmla="*/ 6622472 w 8467419"/>
              <a:gd name="connsiteY3" fmla="*/ 2590800 h 5237018"/>
              <a:gd name="connsiteX4" fmla="*/ 6456218 w 8467419"/>
              <a:gd name="connsiteY4" fmla="*/ 2576945 h 5237018"/>
              <a:gd name="connsiteX5" fmla="*/ 6137563 w 8467419"/>
              <a:gd name="connsiteY5" fmla="*/ 2563091 h 5237018"/>
              <a:gd name="connsiteX6" fmla="*/ 5943600 w 8467419"/>
              <a:gd name="connsiteY6" fmla="*/ 2535382 h 5237018"/>
              <a:gd name="connsiteX7" fmla="*/ 5763491 w 8467419"/>
              <a:gd name="connsiteY7" fmla="*/ 2493818 h 5237018"/>
              <a:gd name="connsiteX8" fmla="*/ 5666509 w 8467419"/>
              <a:gd name="connsiteY8" fmla="*/ 2466109 h 5237018"/>
              <a:gd name="connsiteX9" fmla="*/ 5624945 w 8467419"/>
              <a:gd name="connsiteY9" fmla="*/ 2452254 h 5237018"/>
              <a:gd name="connsiteX10" fmla="*/ 5555672 w 8467419"/>
              <a:gd name="connsiteY10" fmla="*/ 2438400 h 5237018"/>
              <a:gd name="connsiteX11" fmla="*/ 5472545 w 8467419"/>
              <a:gd name="connsiteY11" fmla="*/ 2410691 h 5237018"/>
              <a:gd name="connsiteX12" fmla="*/ 5430981 w 8467419"/>
              <a:gd name="connsiteY12" fmla="*/ 2396836 h 5237018"/>
              <a:gd name="connsiteX13" fmla="*/ 5334000 w 8467419"/>
              <a:gd name="connsiteY13" fmla="*/ 2382982 h 5237018"/>
              <a:gd name="connsiteX14" fmla="*/ 5250872 w 8467419"/>
              <a:gd name="connsiteY14" fmla="*/ 2355273 h 5237018"/>
              <a:gd name="connsiteX15" fmla="*/ 5140036 w 8467419"/>
              <a:gd name="connsiteY15" fmla="*/ 2327564 h 5237018"/>
              <a:gd name="connsiteX16" fmla="*/ 5084618 w 8467419"/>
              <a:gd name="connsiteY16" fmla="*/ 2299854 h 5237018"/>
              <a:gd name="connsiteX17" fmla="*/ 4973781 w 8467419"/>
              <a:gd name="connsiteY17" fmla="*/ 2272145 h 5237018"/>
              <a:gd name="connsiteX18" fmla="*/ 4862945 w 8467419"/>
              <a:gd name="connsiteY18" fmla="*/ 2230582 h 5237018"/>
              <a:gd name="connsiteX19" fmla="*/ 4752109 w 8467419"/>
              <a:gd name="connsiteY19" fmla="*/ 2189018 h 5237018"/>
              <a:gd name="connsiteX20" fmla="*/ 4682836 w 8467419"/>
              <a:gd name="connsiteY20" fmla="*/ 2161309 h 5237018"/>
              <a:gd name="connsiteX21" fmla="*/ 4627418 w 8467419"/>
              <a:gd name="connsiteY21" fmla="*/ 2147454 h 5237018"/>
              <a:gd name="connsiteX22" fmla="*/ 4447309 w 8467419"/>
              <a:gd name="connsiteY22" fmla="*/ 2078182 h 5237018"/>
              <a:gd name="connsiteX23" fmla="*/ 4336472 w 8467419"/>
              <a:gd name="connsiteY23" fmla="*/ 2022764 h 5237018"/>
              <a:gd name="connsiteX24" fmla="*/ 4156363 w 8467419"/>
              <a:gd name="connsiteY24" fmla="*/ 1939636 h 5237018"/>
              <a:gd name="connsiteX25" fmla="*/ 4114800 w 8467419"/>
              <a:gd name="connsiteY25" fmla="*/ 1911927 h 5237018"/>
              <a:gd name="connsiteX26" fmla="*/ 4059381 w 8467419"/>
              <a:gd name="connsiteY26" fmla="*/ 1870364 h 5237018"/>
              <a:gd name="connsiteX27" fmla="*/ 4003963 w 8467419"/>
              <a:gd name="connsiteY27" fmla="*/ 1842654 h 5237018"/>
              <a:gd name="connsiteX28" fmla="*/ 3893127 w 8467419"/>
              <a:gd name="connsiteY28" fmla="*/ 1717964 h 5237018"/>
              <a:gd name="connsiteX29" fmla="*/ 3851563 w 8467419"/>
              <a:gd name="connsiteY29" fmla="*/ 1676400 h 5237018"/>
              <a:gd name="connsiteX30" fmla="*/ 3796145 w 8467419"/>
              <a:gd name="connsiteY30" fmla="*/ 1593273 h 5237018"/>
              <a:gd name="connsiteX31" fmla="*/ 3768436 w 8467419"/>
              <a:gd name="connsiteY31" fmla="*/ 1510145 h 5237018"/>
              <a:gd name="connsiteX32" fmla="*/ 3754581 w 8467419"/>
              <a:gd name="connsiteY32" fmla="*/ 1468582 h 5237018"/>
              <a:gd name="connsiteX33" fmla="*/ 3768436 w 8467419"/>
              <a:gd name="connsiteY33" fmla="*/ 1288473 h 5237018"/>
              <a:gd name="connsiteX34" fmla="*/ 3782291 w 8467419"/>
              <a:gd name="connsiteY34" fmla="*/ 1246909 h 5237018"/>
              <a:gd name="connsiteX35" fmla="*/ 3920836 w 8467419"/>
              <a:gd name="connsiteY35" fmla="*/ 1136073 h 5237018"/>
              <a:gd name="connsiteX36" fmla="*/ 3990109 w 8467419"/>
              <a:gd name="connsiteY36" fmla="*/ 1122218 h 5237018"/>
              <a:gd name="connsiteX37" fmla="*/ 4294909 w 8467419"/>
              <a:gd name="connsiteY37" fmla="*/ 1149927 h 5237018"/>
              <a:gd name="connsiteX38" fmla="*/ 4350327 w 8467419"/>
              <a:gd name="connsiteY38" fmla="*/ 1177636 h 5237018"/>
              <a:gd name="connsiteX39" fmla="*/ 4516581 w 8467419"/>
              <a:gd name="connsiteY39" fmla="*/ 1246909 h 5237018"/>
              <a:gd name="connsiteX40" fmla="*/ 4572000 w 8467419"/>
              <a:gd name="connsiteY40" fmla="*/ 1288473 h 5237018"/>
              <a:gd name="connsiteX41" fmla="*/ 4627418 w 8467419"/>
              <a:gd name="connsiteY41" fmla="*/ 1316182 h 5237018"/>
              <a:gd name="connsiteX42" fmla="*/ 4738254 w 8467419"/>
              <a:gd name="connsiteY42" fmla="*/ 1399309 h 5237018"/>
              <a:gd name="connsiteX43" fmla="*/ 4793672 w 8467419"/>
              <a:gd name="connsiteY43" fmla="*/ 1440873 h 5237018"/>
              <a:gd name="connsiteX44" fmla="*/ 4876800 w 8467419"/>
              <a:gd name="connsiteY44" fmla="*/ 1524000 h 5237018"/>
              <a:gd name="connsiteX45" fmla="*/ 4987636 w 8467419"/>
              <a:gd name="connsiteY45" fmla="*/ 1676400 h 5237018"/>
              <a:gd name="connsiteX46" fmla="*/ 5029200 w 8467419"/>
              <a:gd name="connsiteY46" fmla="*/ 1787236 h 5237018"/>
              <a:gd name="connsiteX47" fmla="*/ 5056909 w 8467419"/>
              <a:gd name="connsiteY47" fmla="*/ 1842654 h 5237018"/>
              <a:gd name="connsiteX48" fmla="*/ 5043054 w 8467419"/>
              <a:gd name="connsiteY48" fmla="*/ 2147454 h 5237018"/>
              <a:gd name="connsiteX49" fmla="*/ 5015345 w 8467419"/>
              <a:gd name="connsiteY49" fmla="*/ 2189018 h 5237018"/>
              <a:gd name="connsiteX50" fmla="*/ 4973781 w 8467419"/>
              <a:gd name="connsiteY50" fmla="*/ 2272145 h 5237018"/>
              <a:gd name="connsiteX51" fmla="*/ 4932218 w 8467419"/>
              <a:gd name="connsiteY51" fmla="*/ 2313709 h 5237018"/>
              <a:gd name="connsiteX52" fmla="*/ 4904509 w 8467419"/>
              <a:gd name="connsiteY52" fmla="*/ 2355273 h 5237018"/>
              <a:gd name="connsiteX53" fmla="*/ 4821381 w 8467419"/>
              <a:gd name="connsiteY53" fmla="*/ 2410691 h 5237018"/>
              <a:gd name="connsiteX54" fmla="*/ 4779818 w 8467419"/>
              <a:gd name="connsiteY54" fmla="*/ 2438400 h 5237018"/>
              <a:gd name="connsiteX55" fmla="*/ 4724400 w 8467419"/>
              <a:gd name="connsiteY55" fmla="*/ 2466109 h 5237018"/>
              <a:gd name="connsiteX56" fmla="*/ 4682836 w 8467419"/>
              <a:gd name="connsiteY56" fmla="*/ 2493818 h 5237018"/>
              <a:gd name="connsiteX57" fmla="*/ 4572000 w 8467419"/>
              <a:gd name="connsiteY57" fmla="*/ 2521527 h 5237018"/>
              <a:gd name="connsiteX58" fmla="*/ 4419600 w 8467419"/>
              <a:gd name="connsiteY58" fmla="*/ 2549236 h 5237018"/>
              <a:gd name="connsiteX59" fmla="*/ 4142509 w 8467419"/>
              <a:gd name="connsiteY59" fmla="*/ 2521527 h 5237018"/>
              <a:gd name="connsiteX60" fmla="*/ 4073236 w 8467419"/>
              <a:gd name="connsiteY60" fmla="*/ 2493818 h 5237018"/>
              <a:gd name="connsiteX61" fmla="*/ 4031672 w 8467419"/>
              <a:gd name="connsiteY61" fmla="*/ 2438400 h 5237018"/>
              <a:gd name="connsiteX62" fmla="*/ 3990109 w 8467419"/>
              <a:gd name="connsiteY62" fmla="*/ 2396836 h 5237018"/>
              <a:gd name="connsiteX63" fmla="*/ 4031672 w 8467419"/>
              <a:gd name="connsiteY63" fmla="*/ 2189018 h 5237018"/>
              <a:gd name="connsiteX64" fmla="*/ 4045527 w 8467419"/>
              <a:gd name="connsiteY64" fmla="*/ 2147454 h 5237018"/>
              <a:gd name="connsiteX65" fmla="*/ 4184072 w 8467419"/>
              <a:gd name="connsiteY65" fmla="*/ 2022764 h 5237018"/>
              <a:gd name="connsiteX66" fmla="*/ 4225636 w 8467419"/>
              <a:gd name="connsiteY66" fmla="*/ 1995054 h 5237018"/>
              <a:gd name="connsiteX67" fmla="*/ 4308763 w 8467419"/>
              <a:gd name="connsiteY67" fmla="*/ 1967345 h 5237018"/>
              <a:gd name="connsiteX68" fmla="*/ 4350327 w 8467419"/>
              <a:gd name="connsiteY68" fmla="*/ 1953491 h 5237018"/>
              <a:gd name="connsiteX69" fmla="*/ 4572000 w 8467419"/>
              <a:gd name="connsiteY69" fmla="*/ 1967345 h 5237018"/>
              <a:gd name="connsiteX70" fmla="*/ 4655127 w 8467419"/>
              <a:gd name="connsiteY70" fmla="*/ 1995054 h 5237018"/>
              <a:gd name="connsiteX71" fmla="*/ 4765963 w 8467419"/>
              <a:gd name="connsiteY71" fmla="*/ 2078182 h 5237018"/>
              <a:gd name="connsiteX72" fmla="*/ 4849091 w 8467419"/>
              <a:gd name="connsiteY72" fmla="*/ 2161309 h 5237018"/>
              <a:gd name="connsiteX73" fmla="*/ 4904509 w 8467419"/>
              <a:gd name="connsiteY73" fmla="*/ 2272145 h 5237018"/>
              <a:gd name="connsiteX74" fmla="*/ 4959927 w 8467419"/>
              <a:gd name="connsiteY74" fmla="*/ 2396836 h 5237018"/>
              <a:gd name="connsiteX75" fmla="*/ 4987636 w 8467419"/>
              <a:gd name="connsiteY75" fmla="*/ 2507673 h 5237018"/>
              <a:gd name="connsiteX76" fmla="*/ 5001491 w 8467419"/>
              <a:gd name="connsiteY76" fmla="*/ 2563091 h 5237018"/>
              <a:gd name="connsiteX77" fmla="*/ 4959927 w 8467419"/>
              <a:gd name="connsiteY77" fmla="*/ 2798618 h 5237018"/>
              <a:gd name="connsiteX78" fmla="*/ 4932218 w 8467419"/>
              <a:gd name="connsiteY78" fmla="*/ 2867891 h 5237018"/>
              <a:gd name="connsiteX79" fmla="*/ 4904509 w 8467419"/>
              <a:gd name="connsiteY79" fmla="*/ 2923309 h 5237018"/>
              <a:gd name="connsiteX80" fmla="*/ 4890654 w 8467419"/>
              <a:gd name="connsiteY80" fmla="*/ 2978727 h 5237018"/>
              <a:gd name="connsiteX81" fmla="*/ 4876800 w 8467419"/>
              <a:gd name="connsiteY81" fmla="*/ 3020291 h 5237018"/>
              <a:gd name="connsiteX82" fmla="*/ 4849091 w 8467419"/>
              <a:gd name="connsiteY82" fmla="*/ 3158836 h 5237018"/>
              <a:gd name="connsiteX83" fmla="*/ 4835236 w 8467419"/>
              <a:gd name="connsiteY83" fmla="*/ 3214254 h 5237018"/>
              <a:gd name="connsiteX84" fmla="*/ 4862945 w 8467419"/>
              <a:gd name="connsiteY84" fmla="*/ 3463636 h 5237018"/>
              <a:gd name="connsiteX85" fmla="*/ 4932218 w 8467419"/>
              <a:gd name="connsiteY85" fmla="*/ 3574473 h 5237018"/>
              <a:gd name="connsiteX86" fmla="*/ 4973781 w 8467419"/>
              <a:gd name="connsiteY86" fmla="*/ 3616036 h 5237018"/>
              <a:gd name="connsiteX87" fmla="*/ 5015345 w 8467419"/>
              <a:gd name="connsiteY87" fmla="*/ 3671454 h 5237018"/>
              <a:gd name="connsiteX88" fmla="*/ 5043054 w 8467419"/>
              <a:gd name="connsiteY88" fmla="*/ 3699164 h 5237018"/>
              <a:gd name="connsiteX89" fmla="*/ 5084618 w 8467419"/>
              <a:gd name="connsiteY89" fmla="*/ 3754582 h 5237018"/>
              <a:gd name="connsiteX90" fmla="*/ 5140036 w 8467419"/>
              <a:gd name="connsiteY90" fmla="*/ 3796145 h 5237018"/>
              <a:gd name="connsiteX91" fmla="*/ 5181600 w 8467419"/>
              <a:gd name="connsiteY91" fmla="*/ 3851564 h 5237018"/>
              <a:gd name="connsiteX92" fmla="*/ 5237018 w 8467419"/>
              <a:gd name="connsiteY92" fmla="*/ 3906982 h 5237018"/>
              <a:gd name="connsiteX93" fmla="*/ 5334000 w 8467419"/>
              <a:gd name="connsiteY93" fmla="*/ 4100945 h 5237018"/>
              <a:gd name="connsiteX94" fmla="*/ 5361709 w 8467419"/>
              <a:gd name="connsiteY94" fmla="*/ 4170218 h 5237018"/>
              <a:gd name="connsiteX95" fmla="*/ 5389418 w 8467419"/>
              <a:gd name="connsiteY95" fmla="*/ 4239491 h 5237018"/>
              <a:gd name="connsiteX96" fmla="*/ 5417127 w 8467419"/>
              <a:gd name="connsiteY96" fmla="*/ 4433454 h 5237018"/>
              <a:gd name="connsiteX97" fmla="*/ 5403272 w 8467419"/>
              <a:gd name="connsiteY97" fmla="*/ 4475018 h 5237018"/>
              <a:gd name="connsiteX98" fmla="*/ 5375563 w 8467419"/>
              <a:gd name="connsiteY98" fmla="*/ 4668982 h 5237018"/>
              <a:gd name="connsiteX99" fmla="*/ 5347854 w 8467419"/>
              <a:gd name="connsiteY99" fmla="*/ 4752109 h 5237018"/>
              <a:gd name="connsiteX100" fmla="*/ 5237018 w 8467419"/>
              <a:gd name="connsiteY100" fmla="*/ 4890654 h 5237018"/>
              <a:gd name="connsiteX101" fmla="*/ 5209309 w 8467419"/>
              <a:gd name="connsiteY101" fmla="*/ 4918364 h 5237018"/>
              <a:gd name="connsiteX102" fmla="*/ 5181600 w 8467419"/>
              <a:gd name="connsiteY102" fmla="*/ 4959927 h 5237018"/>
              <a:gd name="connsiteX103" fmla="*/ 5140036 w 8467419"/>
              <a:gd name="connsiteY103" fmla="*/ 4987636 h 5237018"/>
              <a:gd name="connsiteX104" fmla="*/ 5098472 w 8467419"/>
              <a:gd name="connsiteY104" fmla="*/ 5029200 h 5237018"/>
              <a:gd name="connsiteX105" fmla="*/ 5015345 w 8467419"/>
              <a:gd name="connsiteY105" fmla="*/ 5084618 h 5237018"/>
              <a:gd name="connsiteX106" fmla="*/ 4973781 w 8467419"/>
              <a:gd name="connsiteY106" fmla="*/ 5112327 h 5237018"/>
              <a:gd name="connsiteX107" fmla="*/ 4932218 w 8467419"/>
              <a:gd name="connsiteY107" fmla="*/ 5140036 h 5237018"/>
              <a:gd name="connsiteX108" fmla="*/ 4876800 w 8467419"/>
              <a:gd name="connsiteY108" fmla="*/ 5167745 h 5237018"/>
              <a:gd name="connsiteX109" fmla="*/ 4835236 w 8467419"/>
              <a:gd name="connsiteY109" fmla="*/ 5181600 h 5237018"/>
              <a:gd name="connsiteX110" fmla="*/ 4793672 w 8467419"/>
              <a:gd name="connsiteY110" fmla="*/ 5209309 h 5237018"/>
              <a:gd name="connsiteX111" fmla="*/ 4682836 w 8467419"/>
              <a:gd name="connsiteY111" fmla="*/ 5237018 h 5237018"/>
              <a:gd name="connsiteX112" fmla="*/ 4488872 w 8467419"/>
              <a:gd name="connsiteY112" fmla="*/ 5167745 h 5237018"/>
              <a:gd name="connsiteX113" fmla="*/ 4378036 w 8467419"/>
              <a:gd name="connsiteY113" fmla="*/ 5056909 h 5237018"/>
              <a:gd name="connsiteX114" fmla="*/ 4364181 w 8467419"/>
              <a:gd name="connsiteY114" fmla="*/ 5015345 h 5237018"/>
              <a:gd name="connsiteX115" fmla="*/ 4308763 w 8467419"/>
              <a:gd name="connsiteY115" fmla="*/ 4904509 h 5237018"/>
              <a:gd name="connsiteX116" fmla="*/ 4281054 w 8467419"/>
              <a:gd name="connsiteY116" fmla="*/ 4752109 h 5237018"/>
              <a:gd name="connsiteX117" fmla="*/ 4267200 w 8467419"/>
              <a:gd name="connsiteY117" fmla="*/ 4696691 h 5237018"/>
              <a:gd name="connsiteX118" fmla="*/ 4308763 w 8467419"/>
              <a:gd name="connsiteY118" fmla="*/ 4128654 h 5237018"/>
              <a:gd name="connsiteX119" fmla="*/ 4322618 w 8467419"/>
              <a:gd name="connsiteY119" fmla="*/ 4059382 h 5237018"/>
              <a:gd name="connsiteX120" fmla="*/ 4336472 w 8467419"/>
              <a:gd name="connsiteY120" fmla="*/ 3990109 h 5237018"/>
              <a:gd name="connsiteX121" fmla="*/ 4391891 w 8467419"/>
              <a:gd name="connsiteY121" fmla="*/ 3851564 h 5237018"/>
              <a:gd name="connsiteX122" fmla="*/ 4405745 w 8467419"/>
              <a:gd name="connsiteY122" fmla="*/ 3782291 h 5237018"/>
              <a:gd name="connsiteX123" fmla="*/ 4447309 w 8467419"/>
              <a:gd name="connsiteY123" fmla="*/ 3713018 h 5237018"/>
              <a:gd name="connsiteX124" fmla="*/ 4502727 w 8467419"/>
              <a:gd name="connsiteY124" fmla="*/ 3602182 h 5237018"/>
              <a:gd name="connsiteX125" fmla="*/ 4558145 w 8467419"/>
              <a:gd name="connsiteY125" fmla="*/ 3477491 h 5237018"/>
              <a:gd name="connsiteX126" fmla="*/ 4599709 w 8467419"/>
              <a:gd name="connsiteY126" fmla="*/ 3435927 h 5237018"/>
              <a:gd name="connsiteX127" fmla="*/ 4627418 w 8467419"/>
              <a:gd name="connsiteY127" fmla="*/ 3380509 h 5237018"/>
              <a:gd name="connsiteX128" fmla="*/ 4668981 w 8467419"/>
              <a:gd name="connsiteY128" fmla="*/ 3338945 h 5237018"/>
              <a:gd name="connsiteX129" fmla="*/ 4738254 w 8467419"/>
              <a:gd name="connsiteY129" fmla="*/ 3255818 h 5237018"/>
              <a:gd name="connsiteX130" fmla="*/ 4779818 w 8467419"/>
              <a:gd name="connsiteY130" fmla="*/ 3228109 h 5237018"/>
              <a:gd name="connsiteX131" fmla="*/ 4904509 w 8467419"/>
              <a:gd name="connsiteY131" fmla="*/ 3131127 h 5237018"/>
              <a:gd name="connsiteX132" fmla="*/ 4959927 w 8467419"/>
              <a:gd name="connsiteY132" fmla="*/ 3117273 h 5237018"/>
              <a:gd name="connsiteX133" fmla="*/ 5056909 w 8467419"/>
              <a:gd name="connsiteY133" fmla="*/ 3061854 h 5237018"/>
              <a:gd name="connsiteX134" fmla="*/ 5112327 w 8467419"/>
              <a:gd name="connsiteY134" fmla="*/ 3048000 h 5237018"/>
              <a:gd name="connsiteX135" fmla="*/ 5209309 w 8467419"/>
              <a:gd name="connsiteY135" fmla="*/ 3006436 h 5237018"/>
              <a:gd name="connsiteX136" fmla="*/ 5264727 w 8467419"/>
              <a:gd name="connsiteY136" fmla="*/ 2978727 h 5237018"/>
              <a:gd name="connsiteX137" fmla="*/ 5306291 w 8467419"/>
              <a:gd name="connsiteY137" fmla="*/ 2951018 h 5237018"/>
              <a:gd name="connsiteX138" fmla="*/ 5361709 w 8467419"/>
              <a:gd name="connsiteY138" fmla="*/ 2937164 h 5237018"/>
              <a:gd name="connsiteX139" fmla="*/ 5444836 w 8467419"/>
              <a:gd name="connsiteY139" fmla="*/ 2881745 h 5237018"/>
              <a:gd name="connsiteX140" fmla="*/ 5486400 w 8467419"/>
              <a:gd name="connsiteY140" fmla="*/ 2854036 h 5237018"/>
              <a:gd name="connsiteX141" fmla="*/ 5611091 w 8467419"/>
              <a:gd name="connsiteY141" fmla="*/ 2743200 h 5237018"/>
              <a:gd name="connsiteX142" fmla="*/ 5652654 w 8467419"/>
              <a:gd name="connsiteY142" fmla="*/ 2673927 h 5237018"/>
              <a:gd name="connsiteX143" fmla="*/ 5666509 w 8467419"/>
              <a:gd name="connsiteY143" fmla="*/ 2632364 h 5237018"/>
              <a:gd name="connsiteX144" fmla="*/ 5694218 w 8467419"/>
              <a:gd name="connsiteY144" fmla="*/ 2563091 h 5237018"/>
              <a:gd name="connsiteX145" fmla="*/ 5708072 w 8467419"/>
              <a:gd name="connsiteY145" fmla="*/ 2466109 h 5237018"/>
              <a:gd name="connsiteX146" fmla="*/ 5694218 w 8467419"/>
              <a:gd name="connsiteY146" fmla="*/ 2382982 h 5237018"/>
              <a:gd name="connsiteX147" fmla="*/ 5666509 w 8467419"/>
              <a:gd name="connsiteY147" fmla="*/ 2230582 h 5237018"/>
              <a:gd name="connsiteX148" fmla="*/ 5638800 w 8467419"/>
              <a:gd name="connsiteY148" fmla="*/ 2119745 h 5237018"/>
              <a:gd name="connsiteX149" fmla="*/ 5624945 w 8467419"/>
              <a:gd name="connsiteY149" fmla="*/ 2064327 h 5237018"/>
              <a:gd name="connsiteX150" fmla="*/ 5569527 w 8467419"/>
              <a:gd name="connsiteY150" fmla="*/ 1967345 h 5237018"/>
              <a:gd name="connsiteX151" fmla="*/ 5555672 w 8467419"/>
              <a:gd name="connsiteY151" fmla="*/ 1911927 h 5237018"/>
              <a:gd name="connsiteX152" fmla="*/ 5500254 w 8467419"/>
              <a:gd name="connsiteY152" fmla="*/ 1814945 h 5237018"/>
              <a:gd name="connsiteX153" fmla="*/ 5417127 w 8467419"/>
              <a:gd name="connsiteY153" fmla="*/ 1676400 h 5237018"/>
              <a:gd name="connsiteX154" fmla="*/ 5389418 w 8467419"/>
              <a:gd name="connsiteY154" fmla="*/ 1634836 h 5237018"/>
              <a:gd name="connsiteX155" fmla="*/ 5320145 w 8467419"/>
              <a:gd name="connsiteY155" fmla="*/ 1551709 h 5237018"/>
              <a:gd name="connsiteX156" fmla="*/ 5278581 w 8467419"/>
              <a:gd name="connsiteY156" fmla="*/ 1510145 h 5237018"/>
              <a:gd name="connsiteX157" fmla="*/ 5223163 w 8467419"/>
              <a:gd name="connsiteY157" fmla="*/ 1427018 h 5237018"/>
              <a:gd name="connsiteX158" fmla="*/ 5140036 w 8467419"/>
              <a:gd name="connsiteY158" fmla="*/ 1343891 h 5237018"/>
              <a:gd name="connsiteX159" fmla="*/ 5112327 w 8467419"/>
              <a:gd name="connsiteY159" fmla="*/ 1302327 h 5237018"/>
              <a:gd name="connsiteX160" fmla="*/ 5043054 w 8467419"/>
              <a:gd name="connsiteY160" fmla="*/ 1233054 h 5237018"/>
              <a:gd name="connsiteX161" fmla="*/ 4973781 w 8467419"/>
              <a:gd name="connsiteY161" fmla="*/ 1163782 h 5237018"/>
              <a:gd name="connsiteX162" fmla="*/ 4946072 w 8467419"/>
              <a:gd name="connsiteY162" fmla="*/ 1122218 h 5237018"/>
              <a:gd name="connsiteX163" fmla="*/ 4890654 w 8467419"/>
              <a:gd name="connsiteY163" fmla="*/ 1052945 h 5237018"/>
              <a:gd name="connsiteX164" fmla="*/ 4821381 w 8467419"/>
              <a:gd name="connsiteY164" fmla="*/ 955964 h 5237018"/>
              <a:gd name="connsiteX165" fmla="*/ 4793672 w 8467419"/>
              <a:gd name="connsiteY165" fmla="*/ 845127 h 5237018"/>
              <a:gd name="connsiteX166" fmla="*/ 4779818 w 8467419"/>
              <a:gd name="connsiteY166" fmla="*/ 803564 h 5237018"/>
              <a:gd name="connsiteX167" fmla="*/ 4793672 w 8467419"/>
              <a:gd name="connsiteY167" fmla="*/ 651164 h 5237018"/>
              <a:gd name="connsiteX168" fmla="*/ 4807527 w 8467419"/>
              <a:gd name="connsiteY168" fmla="*/ 609600 h 5237018"/>
              <a:gd name="connsiteX169" fmla="*/ 4890654 w 8467419"/>
              <a:gd name="connsiteY169" fmla="*/ 457200 h 5237018"/>
              <a:gd name="connsiteX170" fmla="*/ 4959927 w 8467419"/>
              <a:gd name="connsiteY170" fmla="*/ 387927 h 5237018"/>
              <a:gd name="connsiteX171" fmla="*/ 4987636 w 8467419"/>
              <a:gd name="connsiteY171" fmla="*/ 346364 h 5237018"/>
              <a:gd name="connsiteX172" fmla="*/ 5112327 w 8467419"/>
              <a:gd name="connsiteY172" fmla="*/ 277091 h 5237018"/>
              <a:gd name="connsiteX173" fmla="*/ 5237018 w 8467419"/>
              <a:gd name="connsiteY173" fmla="*/ 221673 h 5237018"/>
              <a:gd name="connsiteX174" fmla="*/ 5278581 w 8467419"/>
              <a:gd name="connsiteY174" fmla="*/ 207818 h 5237018"/>
              <a:gd name="connsiteX175" fmla="*/ 5527963 w 8467419"/>
              <a:gd name="connsiteY175" fmla="*/ 166254 h 5237018"/>
              <a:gd name="connsiteX176" fmla="*/ 5943600 w 8467419"/>
              <a:gd name="connsiteY176" fmla="*/ 180109 h 5237018"/>
              <a:gd name="connsiteX177" fmla="*/ 6109854 w 8467419"/>
              <a:gd name="connsiteY177" fmla="*/ 193964 h 5237018"/>
              <a:gd name="connsiteX178" fmla="*/ 6414654 w 8467419"/>
              <a:gd name="connsiteY178" fmla="*/ 180109 h 5237018"/>
              <a:gd name="connsiteX179" fmla="*/ 6470072 w 8467419"/>
              <a:gd name="connsiteY179" fmla="*/ 166254 h 5237018"/>
              <a:gd name="connsiteX180" fmla="*/ 6594763 w 8467419"/>
              <a:gd name="connsiteY180" fmla="*/ 124691 h 5237018"/>
              <a:gd name="connsiteX181" fmla="*/ 6636327 w 8467419"/>
              <a:gd name="connsiteY181" fmla="*/ 83127 h 5237018"/>
              <a:gd name="connsiteX182" fmla="*/ 6719454 w 8467419"/>
              <a:gd name="connsiteY182" fmla="*/ 41564 h 5237018"/>
              <a:gd name="connsiteX183" fmla="*/ 6941127 w 8467419"/>
              <a:gd name="connsiteY183" fmla="*/ 69273 h 5237018"/>
              <a:gd name="connsiteX184" fmla="*/ 6996545 w 8467419"/>
              <a:gd name="connsiteY184" fmla="*/ 96982 h 5237018"/>
              <a:gd name="connsiteX185" fmla="*/ 7107381 w 8467419"/>
              <a:gd name="connsiteY185" fmla="*/ 207818 h 5237018"/>
              <a:gd name="connsiteX186" fmla="*/ 7135091 w 8467419"/>
              <a:gd name="connsiteY186" fmla="*/ 290945 h 5237018"/>
              <a:gd name="connsiteX187" fmla="*/ 7148945 w 8467419"/>
              <a:gd name="connsiteY187" fmla="*/ 332509 h 5237018"/>
              <a:gd name="connsiteX188" fmla="*/ 7162800 w 8467419"/>
              <a:gd name="connsiteY188" fmla="*/ 387927 h 5237018"/>
              <a:gd name="connsiteX189" fmla="*/ 7135091 w 8467419"/>
              <a:gd name="connsiteY189" fmla="*/ 665018 h 5237018"/>
              <a:gd name="connsiteX190" fmla="*/ 7121236 w 8467419"/>
              <a:gd name="connsiteY190" fmla="*/ 775854 h 5237018"/>
              <a:gd name="connsiteX191" fmla="*/ 7093527 w 8467419"/>
              <a:gd name="connsiteY191" fmla="*/ 831273 h 5237018"/>
              <a:gd name="connsiteX192" fmla="*/ 7051963 w 8467419"/>
              <a:gd name="connsiteY192" fmla="*/ 928254 h 5237018"/>
              <a:gd name="connsiteX193" fmla="*/ 7038109 w 8467419"/>
              <a:gd name="connsiteY193" fmla="*/ 983673 h 5237018"/>
              <a:gd name="connsiteX194" fmla="*/ 7010400 w 8467419"/>
              <a:gd name="connsiteY194" fmla="*/ 1039091 h 5237018"/>
              <a:gd name="connsiteX195" fmla="*/ 6996545 w 8467419"/>
              <a:gd name="connsiteY195" fmla="*/ 1080654 h 5237018"/>
              <a:gd name="connsiteX196" fmla="*/ 6968836 w 8467419"/>
              <a:gd name="connsiteY196" fmla="*/ 1136073 h 5237018"/>
              <a:gd name="connsiteX197" fmla="*/ 6954981 w 8467419"/>
              <a:gd name="connsiteY197" fmla="*/ 1177636 h 5237018"/>
              <a:gd name="connsiteX198" fmla="*/ 6927272 w 8467419"/>
              <a:gd name="connsiteY198" fmla="*/ 1233054 h 5237018"/>
              <a:gd name="connsiteX199" fmla="*/ 6899563 w 8467419"/>
              <a:gd name="connsiteY199" fmla="*/ 1316182 h 5237018"/>
              <a:gd name="connsiteX200" fmla="*/ 6885709 w 8467419"/>
              <a:gd name="connsiteY200" fmla="*/ 1357745 h 5237018"/>
              <a:gd name="connsiteX201" fmla="*/ 6871854 w 8467419"/>
              <a:gd name="connsiteY201" fmla="*/ 1427018 h 5237018"/>
              <a:gd name="connsiteX202" fmla="*/ 6899563 w 8467419"/>
              <a:gd name="connsiteY202" fmla="*/ 1565564 h 5237018"/>
              <a:gd name="connsiteX203" fmla="*/ 7010400 w 8467419"/>
              <a:gd name="connsiteY203" fmla="*/ 1620982 h 5237018"/>
              <a:gd name="connsiteX204" fmla="*/ 7121236 w 8467419"/>
              <a:gd name="connsiteY204" fmla="*/ 1662545 h 5237018"/>
              <a:gd name="connsiteX205" fmla="*/ 7204363 w 8467419"/>
              <a:gd name="connsiteY205" fmla="*/ 1676400 h 5237018"/>
              <a:gd name="connsiteX206" fmla="*/ 7301345 w 8467419"/>
              <a:gd name="connsiteY206" fmla="*/ 1704109 h 5237018"/>
              <a:gd name="connsiteX207" fmla="*/ 7356763 w 8467419"/>
              <a:gd name="connsiteY207" fmla="*/ 1717964 h 5237018"/>
              <a:gd name="connsiteX208" fmla="*/ 7398327 w 8467419"/>
              <a:gd name="connsiteY208" fmla="*/ 1731818 h 5237018"/>
              <a:gd name="connsiteX209" fmla="*/ 7536872 w 8467419"/>
              <a:gd name="connsiteY209" fmla="*/ 1773382 h 5237018"/>
              <a:gd name="connsiteX210" fmla="*/ 7578436 w 8467419"/>
              <a:gd name="connsiteY210" fmla="*/ 1787236 h 5237018"/>
              <a:gd name="connsiteX211" fmla="*/ 7620000 w 8467419"/>
              <a:gd name="connsiteY211" fmla="*/ 1814945 h 5237018"/>
              <a:gd name="connsiteX212" fmla="*/ 7703127 w 8467419"/>
              <a:gd name="connsiteY212" fmla="*/ 1842654 h 5237018"/>
              <a:gd name="connsiteX213" fmla="*/ 7772400 w 8467419"/>
              <a:gd name="connsiteY213" fmla="*/ 1884218 h 5237018"/>
              <a:gd name="connsiteX214" fmla="*/ 7827818 w 8467419"/>
              <a:gd name="connsiteY214" fmla="*/ 1925782 h 5237018"/>
              <a:gd name="connsiteX215" fmla="*/ 7869381 w 8467419"/>
              <a:gd name="connsiteY215" fmla="*/ 1953491 h 5237018"/>
              <a:gd name="connsiteX216" fmla="*/ 7938654 w 8467419"/>
              <a:gd name="connsiteY216" fmla="*/ 2022764 h 5237018"/>
              <a:gd name="connsiteX217" fmla="*/ 7980218 w 8467419"/>
              <a:gd name="connsiteY217" fmla="*/ 2161309 h 5237018"/>
              <a:gd name="connsiteX218" fmla="*/ 7952509 w 8467419"/>
              <a:gd name="connsiteY218" fmla="*/ 2424545 h 5237018"/>
              <a:gd name="connsiteX219" fmla="*/ 7924800 w 8467419"/>
              <a:gd name="connsiteY219" fmla="*/ 2479964 h 5237018"/>
              <a:gd name="connsiteX220" fmla="*/ 7910945 w 8467419"/>
              <a:gd name="connsiteY220" fmla="*/ 2535382 h 5237018"/>
              <a:gd name="connsiteX221" fmla="*/ 7855527 w 8467419"/>
              <a:gd name="connsiteY221" fmla="*/ 2632364 h 5237018"/>
              <a:gd name="connsiteX222" fmla="*/ 7827818 w 8467419"/>
              <a:gd name="connsiteY222" fmla="*/ 2687782 h 5237018"/>
              <a:gd name="connsiteX223" fmla="*/ 7744691 w 8467419"/>
              <a:gd name="connsiteY223" fmla="*/ 2784764 h 5237018"/>
              <a:gd name="connsiteX224" fmla="*/ 7716981 w 8467419"/>
              <a:gd name="connsiteY224" fmla="*/ 2826327 h 5237018"/>
              <a:gd name="connsiteX225" fmla="*/ 7633854 w 8467419"/>
              <a:gd name="connsiteY225" fmla="*/ 2909454 h 5237018"/>
              <a:gd name="connsiteX226" fmla="*/ 7592291 w 8467419"/>
              <a:gd name="connsiteY226" fmla="*/ 2951018 h 5237018"/>
              <a:gd name="connsiteX227" fmla="*/ 7509163 w 8467419"/>
              <a:gd name="connsiteY227" fmla="*/ 3034145 h 5237018"/>
              <a:gd name="connsiteX228" fmla="*/ 7398327 w 8467419"/>
              <a:gd name="connsiteY228" fmla="*/ 3131127 h 5237018"/>
              <a:gd name="connsiteX229" fmla="*/ 7356763 w 8467419"/>
              <a:gd name="connsiteY229" fmla="*/ 3144982 h 5237018"/>
              <a:gd name="connsiteX230" fmla="*/ 7315200 w 8467419"/>
              <a:gd name="connsiteY230" fmla="*/ 3172691 h 5237018"/>
              <a:gd name="connsiteX231" fmla="*/ 7232072 w 8467419"/>
              <a:gd name="connsiteY231" fmla="*/ 3200400 h 5237018"/>
              <a:gd name="connsiteX232" fmla="*/ 7107381 w 8467419"/>
              <a:gd name="connsiteY232" fmla="*/ 3228109 h 5237018"/>
              <a:gd name="connsiteX233" fmla="*/ 6913418 w 8467419"/>
              <a:gd name="connsiteY233" fmla="*/ 3186545 h 5237018"/>
              <a:gd name="connsiteX234" fmla="*/ 6830291 w 8467419"/>
              <a:gd name="connsiteY234" fmla="*/ 3117273 h 5237018"/>
              <a:gd name="connsiteX235" fmla="*/ 6802581 w 8467419"/>
              <a:gd name="connsiteY235" fmla="*/ 3061854 h 5237018"/>
              <a:gd name="connsiteX236" fmla="*/ 6816436 w 8467419"/>
              <a:gd name="connsiteY236" fmla="*/ 2923309 h 5237018"/>
              <a:gd name="connsiteX237" fmla="*/ 6871854 w 8467419"/>
              <a:gd name="connsiteY237" fmla="*/ 2770909 h 5237018"/>
              <a:gd name="connsiteX238" fmla="*/ 6899563 w 8467419"/>
              <a:gd name="connsiteY238" fmla="*/ 2729345 h 5237018"/>
              <a:gd name="connsiteX239" fmla="*/ 6913418 w 8467419"/>
              <a:gd name="connsiteY239" fmla="*/ 2687782 h 5237018"/>
              <a:gd name="connsiteX240" fmla="*/ 6968836 w 8467419"/>
              <a:gd name="connsiteY240" fmla="*/ 2604654 h 5237018"/>
              <a:gd name="connsiteX241" fmla="*/ 7051963 w 8467419"/>
              <a:gd name="connsiteY241" fmla="*/ 2479964 h 5237018"/>
              <a:gd name="connsiteX242" fmla="*/ 7079672 w 8467419"/>
              <a:gd name="connsiteY242" fmla="*/ 2438400 h 5237018"/>
              <a:gd name="connsiteX243" fmla="*/ 7107381 w 8467419"/>
              <a:gd name="connsiteY243" fmla="*/ 2396836 h 5237018"/>
              <a:gd name="connsiteX244" fmla="*/ 7121236 w 8467419"/>
              <a:gd name="connsiteY244" fmla="*/ 2355273 h 5237018"/>
              <a:gd name="connsiteX245" fmla="*/ 7176654 w 8467419"/>
              <a:gd name="connsiteY245" fmla="*/ 2286000 h 5237018"/>
              <a:gd name="connsiteX246" fmla="*/ 7232072 w 8467419"/>
              <a:gd name="connsiteY246" fmla="*/ 2161309 h 5237018"/>
              <a:gd name="connsiteX247" fmla="*/ 7245927 w 8467419"/>
              <a:gd name="connsiteY247" fmla="*/ 2078182 h 5237018"/>
              <a:gd name="connsiteX248" fmla="*/ 7259781 w 8467419"/>
              <a:gd name="connsiteY248" fmla="*/ 2036618 h 5237018"/>
              <a:gd name="connsiteX249" fmla="*/ 7232072 w 8467419"/>
              <a:gd name="connsiteY249" fmla="*/ 1801091 h 5237018"/>
              <a:gd name="connsiteX250" fmla="*/ 7204363 w 8467419"/>
              <a:gd name="connsiteY250" fmla="*/ 1731818 h 5237018"/>
              <a:gd name="connsiteX251" fmla="*/ 7190509 w 8467419"/>
              <a:gd name="connsiteY251" fmla="*/ 1690254 h 5237018"/>
              <a:gd name="connsiteX252" fmla="*/ 7148945 w 8467419"/>
              <a:gd name="connsiteY252" fmla="*/ 1620982 h 5237018"/>
              <a:gd name="connsiteX253" fmla="*/ 7135091 w 8467419"/>
              <a:gd name="connsiteY253" fmla="*/ 1579418 h 5237018"/>
              <a:gd name="connsiteX254" fmla="*/ 7107381 w 8467419"/>
              <a:gd name="connsiteY254" fmla="*/ 1551709 h 5237018"/>
              <a:gd name="connsiteX255" fmla="*/ 7079672 w 8467419"/>
              <a:gd name="connsiteY255" fmla="*/ 1510145 h 5237018"/>
              <a:gd name="connsiteX256" fmla="*/ 7024254 w 8467419"/>
              <a:gd name="connsiteY256" fmla="*/ 1454727 h 5237018"/>
              <a:gd name="connsiteX257" fmla="*/ 6996545 w 8467419"/>
              <a:gd name="connsiteY257" fmla="*/ 1413164 h 5237018"/>
              <a:gd name="connsiteX258" fmla="*/ 6968836 w 8467419"/>
              <a:gd name="connsiteY258" fmla="*/ 1385454 h 5237018"/>
              <a:gd name="connsiteX259" fmla="*/ 6830291 w 8467419"/>
              <a:gd name="connsiteY259" fmla="*/ 1274618 h 5237018"/>
              <a:gd name="connsiteX260" fmla="*/ 6747163 w 8467419"/>
              <a:gd name="connsiteY260" fmla="*/ 1219200 h 5237018"/>
              <a:gd name="connsiteX261" fmla="*/ 6705600 w 8467419"/>
              <a:gd name="connsiteY261" fmla="*/ 1205345 h 5237018"/>
              <a:gd name="connsiteX262" fmla="*/ 6664036 w 8467419"/>
              <a:gd name="connsiteY262" fmla="*/ 1177636 h 5237018"/>
              <a:gd name="connsiteX263" fmla="*/ 6622472 w 8467419"/>
              <a:gd name="connsiteY263" fmla="*/ 1163782 h 5237018"/>
              <a:gd name="connsiteX264" fmla="*/ 6567054 w 8467419"/>
              <a:gd name="connsiteY264" fmla="*/ 1136073 h 5237018"/>
              <a:gd name="connsiteX265" fmla="*/ 6414654 w 8467419"/>
              <a:gd name="connsiteY265" fmla="*/ 1094509 h 5237018"/>
              <a:gd name="connsiteX266" fmla="*/ 6262254 w 8467419"/>
              <a:gd name="connsiteY266" fmla="*/ 1066800 h 5237018"/>
              <a:gd name="connsiteX267" fmla="*/ 5985163 w 8467419"/>
              <a:gd name="connsiteY267" fmla="*/ 1025236 h 5237018"/>
              <a:gd name="connsiteX268" fmla="*/ 5874327 w 8467419"/>
              <a:gd name="connsiteY268" fmla="*/ 1011382 h 5237018"/>
              <a:gd name="connsiteX269" fmla="*/ 5721927 w 8467419"/>
              <a:gd name="connsiteY269" fmla="*/ 983673 h 5237018"/>
              <a:gd name="connsiteX270" fmla="*/ 5611091 w 8467419"/>
              <a:gd name="connsiteY270" fmla="*/ 955964 h 5237018"/>
              <a:gd name="connsiteX271" fmla="*/ 5555672 w 8467419"/>
              <a:gd name="connsiteY271" fmla="*/ 942109 h 5237018"/>
              <a:gd name="connsiteX272" fmla="*/ 5458691 w 8467419"/>
              <a:gd name="connsiteY272" fmla="*/ 900545 h 5237018"/>
              <a:gd name="connsiteX273" fmla="*/ 5361709 w 8467419"/>
              <a:gd name="connsiteY273" fmla="*/ 872836 h 5237018"/>
              <a:gd name="connsiteX274" fmla="*/ 5264727 w 8467419"/>
              <a:gd name="connsiteY274" fmla="*/ 831273 h 5237018"/>
              <a:gd name="connsiteX275" fmla="*/ 5140036 w 8467419"/>
              <a:gd name="connsiteY275" fmla="*/ 762000 h 5237018"/>
              <a:gd name="connsiteX276" fmla="*/ 5056909 w 8467419"/>
              <a:gd name="connsiteY276" fmla="*/ 706582 h 5237018"/>
              <a:gd name="connsiteX277" fmla="*/ 4946072 w 8467419"/>
              <a:gd name="connsiteY277" fmla="*/ 623454 h 5237018"/>
              <a:gd name="connsiteX278" fmla="*/ 4890654 w 8467419"/>
              <a:gd name="connsiteY278" fmla="*/ 554182 h 5237018"/>
              <a:gd name="connsiteX279" fmla="*/ 4835236 w 8467419"/>
              <a:gd name="connsiteY279" fmla="*/ 498764 h 5237018"/>
              <a:gd name="connsiteX280" fmla="*/ 4807527 w 8467419"/>
              <a:gd name="connsiteY280" fmla="*/ 457200 h 5237018"/>
              <a:gd name="connsiteX281" fmla="*/ 4765963 w 8467419"/>
              <a:gd name="connsiteY281" fmla="*/ 401782 h 5237018"/>
              <a:gd name="connsiteX282" fmla="*/ 4696691 w 8467419"/>
              <a:gd name="connsiteY282" fmla="*/ 304800 h 5237018"/>
              <a:gd name="connsiteX283" fmla="*/ 4668981 w 8467419"/>
              <a:gd name="connsiteY283" fmla="*/ 277091 h 5237018"/>
              <a:gd name="connsiteX284" fmla="*/ 4599709 w 8467419"/>
              <a:gd name="connsiteY284" fmla="*/ 193964 h 5237018"/>
              <a:gd name="connsiteX285" fmla="*/ 4558145 w 8467419"/>
              <a:gd name="connsiteY285" fmla="*/ 152400 h 5237018"/>
              <a:gd name="connsiteX286" fmla="*/ 4391891 w 8467419"/>
              <a:gd name="connsiteY286" fmla="*/ 41564 h 5237018"/>
              <a:gd name="connsiteX287" fmla="*/ 4281054 w 8467419"/>
              <a:gd name="connsiteY287" fmla="*/ 13854 h 5237018"/>
              <a:gd name="connsiteX288" fmla="*/ 4239491 w 8467419"/>
              <a:gd name="connsiteY288" fmla="*/ 0 h 5237018"/>
              <a:gd name="connsiteX289" fmla="*/ 3990109 w 8467419"/>
              <a:gd name="connsiteY289" fmla="*/ 13854 h 5237018"/>
              <a:gd name="connsiteX290" fmla="*/ 3810000 w 8467419"/>
              <a:gd name="connsiteY290" fmla="*/ 41564 h 5237018"/>
              <a:gd name="connsiteX291" fmla="*/ 3546763 w 8467419"/>
              <a:gd name="connsiteY291" fmla="*/ 83127 h 5237018"/>
              <a:gd name="connsiteX292" fmla="*/ 3408218 w 8467419"/>
              <a:gd name="connsiteY292" fmla="*/ 110836 h 5237018"/>
              <a:gd name="connsiteX293" fmla="*/ 3338945 w 8467419"/>
              <a:gd name="connsiteY293" fmla="*/ 124691 h 5237018"/>
              <a:gd name="connsiteX294" fmla="*/ 3269672 w 8467419"/>
              <a:gd name="connsiteY294" fmla="*/ 152400 h 5237018"/>
              <a:gd name="connsiteX295" fmla="*/ 3200400 w 8467419"/>
              <a:gd name="connsiteY295" fmla="*/ 166254 h 5237018"/>
              <a:gd name="connsiteX296" fmla="*/ 3048000 w 8467419"/>
              <a:gd name="connsiteY296" fmla="*/ 221673 h 5237018"/>
              <a:gd name="connsiteX297" fmla="*/ 2978727 w 8467419"/>
              <a:gd name="connsiteY297" fmla="*/ 263236 h 5237018"/>
              <a:gd name="connsiteX298" fmla="*/ 2784763 w 8467419"/>
              <a:gd name="connsiteY298" fmla="*/ 360218 h 5237018"/>
              <a:gd name="connsiteX299" fmla="*/ 2715491 w 8467419"/>
              <a:gd name="connsiteY299" fmla="*/ 401782 h 5237018"/>
              <a:gd name="connsiteX300" fmla="*/ 2660072 w 8467419"/>
              <a:gd name="connsiteY300" fmla="*/ 429491 h 5237018"/>
              <a:gd name="connsiteX301" fmla="*/ 2549236 w 8467419"/>
              <a:gd name="connsiteY301" fmla="*/ 512618 h 5237018"/>
              <a:gd name="connsiteX302" fmla="*/ 2452254 w 8467419"/>
              <a:gd name="connsiteY302" fmla="*/ 595745 h 5237018"/>
              <a:gd name="connsiteX303" fmla="*/ 2424545 w 8467419"/>
              <a:gd name="connsiteY303" fmla="*/ 637309 h 5237018"/>
              <a:gd name="connsiteX304" fmla="*/ 2355272 w 8467419"/>
              <a:gd name="connsiteY304" fmla="*/ 720436 h 5237018"/>
              <a:gd name="connsiteX305" fmla="*/ 2341418 w 8467419"/>
              <a:gd name="connsiteY305" fmla="*/ 762000 h 5237018"/>
              <a:gd name="connsiteX306" fmla="*/ 2313709 w 8467419"/>
              <a:gd name="connsiteY306" fmla="*/ 831273 h 5237018"/>
              <a:gd name="connsiteX307" fmla="*/ 2355272 w 8467419"/>
              <a:gd name="connsiteY307" fmla="*/ 997527 h 5237018"/>
              <a:gd name="connsiteX308" fmla="*/ 2382981 w 8467419"/>
              <a:gd name="connsiteY308" fmla="*/ 1039091 h 5237018"/>
              <a:gd name="connsiteX309" fmla="*/ 2410691 w 8467419"/>
              <a:gd name="connsiteY309" fmla="*/ 1066800 h 5237018"/>
              <a:gd name="connsiteX310" fmla="*/ 2438400 w 8467419"/>
              <a:gd name="connsiteY310" fmla="*/ 1108364 h 5237018"/>
              <a:gd name="connsiteX311" fmla="*/ 2549236 w 8467419"/>
              <a:gd name="connsiteY311" fmla="*/ 1219200 h 5237018"/>
              <a:gd name="connsiteX312" fmla="*/ 2590800 w 8467419"/>
              <a:gd name="connsiteY312" fmla="*/ 1260764 h 5237018"/>
              <a:gd name="connsiteX313" fmla="*/ 2632363 w 8467419"/>
              <a:gd name="connsiteY313" fmla="*/ 1302327 h 5237018"/>
              <a:gd name="connsiteX314" fmla="*/ 2687781 w 8467419"/>
              <a:gd name="connsiteY314" fmla="*/ 1343891 h 5237018"/>
              <a:gd name="connsiteX315" fmla="*/ 2770909 w 8467419"/>
              <a:gd name="connsiteY315" fmla="*/ 1454727 h 5237018"/>
              <a:gd name="connsiteX316" fmla="*/ 2909454 w 8467419"/>
              <a:gd name="connsiteY316" fmla="*/ 1620982 h 5237018"/>
              <a:gd name="connsiteX317" fmla="*/ 3061854 w 8467419"/>
              <a:gd name="connsiteY317" fmla="*/ 1801091 h 5237018"/>
              <a:gd name="connsiteX318" fmla="*/ 3144981 w 8467419"/>
              <a:gd name="connsiteY318" fmla="*/ 1939636 h 5237018"/>
              <a:gd name="connsiteX319" fmla="*/ 3241963 w 8467419"/>
              <a:gd name="connsiteY319" fmla="*/ 2092036 h 5237018"/>
              <a:gd name="connsiteX320" fmla="*/ 3311236 w 8467419"/>
              <a:gd name="connsiteY320" fmla="*/ 2258291 h 5237018"/>
              <a:gd name="connsiteX321" fmla="*/ 3352800 w 8467419"/>
              <a:gd name="connsiteY321" fmla="*/ 2341418 h 5237018"/>
              <a:gd name="connsiteX322" fmla="*/ 3380509 w 8467419"/>
              <a:gd name="connsiteY322" fmla="*/ 2424545 h 5237018"/>
              <a:gd name="connsiteX323" fmla="*/ 3449781 w 8467419"/>
              <a:gd name="connsiteY323" fmla="*/ 2590800 h 5237018"/>
              <a:gd name="connsiteX324" fmla="*/ 3491345 w 8467419"/>
              <a:gd name="connsiteY324" fmla="*/ 2770909 h 5237018"/>
              <a:gd name="connsiteX325" fmla="*/ 3519054 w 8467419"/>
              <a:gd name="connsiteY325" fmla="*/ 2951018 h 5237018"/>
              <a:gd name="connsiteX326" fmla="*/ 3546763 w 8467419"/>
              <a:gd name="connsiteY326" fmla="*/ 3117273 h 5237018"/>
              <a:gd name="connsiteX327" fmla="*/ 3546763 w 8467419"/>
              <a:gd name="connsiteY327" fmla="*/ 3602182 h 5237018"/>
              <a:gd name="connsiteX328" fmla="*/ 3519054 w 8467419"/>
              <a:gd name="connsiteY328" fmla="*/ 3810000 h 5237018"/>
              <a:gd name="connsiteX329" fmla="*/ 3491345 w 8467419"/>
              <a:gd name="connsiteY329" fmla="*/ 3865418 h 5237018"/>
              <a:gd name="connsiteX330" fmla="*/ 3477491 w 8467419"/>
              <a:gd name="connsiteY330" fmla="*/ 3920836 h 5237018"/>
              <a:gd name="connsiteX331" fmla="*/ 3449781 w 8467419"/>
              <a:gd name="connsiteY331" fmla="*/ 3976254 h 5237018"/>
              <a:gd name="connsiteX332" fmla="*/ 3283527 w 8467419"/>
              <a:gd name="connsiteY332" fmla="*/ 4170218 h 5237018"/>
              <a:gd name="connsiteX333" fmla="*/ 3214254 w 8467419"/>
              <a:gd name="connsiteY333" fmla="*/ 4211782 h 5237018"/>
              <a:gd name="connsiteX334" fmla="*/ 3172691 w 8467419"/>
              <a:gd name="connsiteY334" fmla="*/ 4239491 h 5237018"/>
              <a:gd name="connsiteX335" fmla="*/ 3075709 w 8467419"/>
              <a:gd name="connsiteY335" fmla="*/ 4267200 h 5237018"/>
              <a:gd name="connsiteX336" fmla="*/ 3034145 w 8467419"/>
              <a:gd name="connsiteY336" fmla="*/ 4281054 h 5237018"/>
              <a:gd name="connsiteX337" fmla="*/ 2978727 w 8467419"/>
              <a:gd name="connsiteY337" fmla="*/ 4294909 h 5237018"/>
              <a:gd name="connsiteX338" fmla="*/ 2937163 w 8467419"/>
              <a:gd name="connsiteY338" fmla="*/ 4308764 h 5237018"/>
              <a:gd name="connsiteX339" fmla="*/ 2826327 w 8467419"/>
              <a:gd name="connsiteY339" fmla="*/ 4322618 h 5237018"/>
              <a:gd name="connsiteX340" fmla="*/ 2216727 w 8467419"/>
              <a:gd name="connsiteY340" fmla="*/ 4281054 h 5237018"/>
              <a:gd name="connsiteX341" fmla="*/ 2078181 w 8467419"/>
              <a:gd name="connsiteY341" fmla="*/ 4253345 h 5237018"/>
              <a:gd name="connsiteX342" fmla="*/ 1967345 w 8467419"/>
              <a:gd name="connsiteY342" fmla="*/ 4225636 h 5237018"/>
              <a:gd name="connsiteX343" fmla="*/ 1440872 w 8467419"/>
              <a:gd name="connsiteY343" fmla="*/ 4225636 h 5237018"/>
              <a:gd name="connsiteX344" fmla="*/ 1274618 w 8467419"/>
              <a:gd name="connsiteY344" fmla="*/ 4197927 h 5237018"/>
              <a:gd name="connsiteX345" fmla="*/ 1233054 w 8467419"/>
              <a:gd name="connsiteY345" fmla="*/ 4170218 h 5237018"/>
              <a:gd name="connsiteX346" fmla="*/ 1191491 w 8467419"/>
              <a:gd name="connsiteY346" fmla="*/ 4156364 h 5237018"/>
              <a:gd name="connsiteX347" fmla="*/ 1108363 w 8467419"/>
              <a:gd name="connsiteY347" fmla="*/ 4100945 h 5237018"/>
              <a:gd name="connsiteX348" fmla="*/ 1066800 w 8467419"/>
              <a:gd name="connsiteY348" fmla="*/ 4073236 h 5237018"/>
              <a:gd name="connsiteX349" fmla="*/ 1025236 w 8467419"/>
              <a:gd name="connsiteY349" fmla="*/ 4045527 h 5237018"/>
              <a:gd name="connsiteX350" fmla="*/ 955963 w 8467419"/>
              <a:gd name="connsiteY350" fmla="*/ 3976254 h 5237018"/>
              <a:gd name="connsiteX351" fmla="*/ 928254 w 8467419"/>
              <a:gd name="connsiteY351" fmla="*/ 3934691 h 5237018"/>
              <a:gd name="connsiteX352" fmla="*/ 914400 w 8467419"/>
              <a:gd name="connsiteY352" fmla="*/ 3893127 h 5237018"/>
              <a:gd name="connsiteX353" fmla="*/ 831272 w 8467419"/>
              <a:gd name="connsiteY353" fmla="*/ 3768436 h 5237018"/>
              <a:gd name="connsiteX354" fmla="*/ 817418 w 8467419"/>
              <a:gd name="connsiteY354" fmla="*/ 3726873 h 5237018"/>
              <a:gd name="connsiteX355" fmla="*/ 706581 w 8467419"/>
              <a:gd name="connsiteY355" fmla="*/ 3602182 h 5237018"/>
              <a:gd name="connsiteX356" fmla="*/ 665018 w 8467419"/>
              <a:gd name="connsiteY356" fmla="*/ 3588327 h 5237018"/>
              <a:gd name="connsiteX357" fmla="*/ 568036 w 8467419"/>
              <a:gd name="connsiteY357" fmla="*/ 3505200 h 5237018"/>
              <a:gd name="connsiteX358" fmla="*/ 540327 w 8467419"/>
              <a:gd name="connsiteY358" fmla="*/ 3435927 h 5237018"/>
              <a:gd name="connsiteX359" fmla="*/ 512618 w 8467419"/>
              <a:gd name="connsiteY359" fmla="*/ 3394364 h 5237018"/>
              <a:gd name="connsiteX360" fmla="*/ 484909 w 8467419"/>
              <a:gd name="connsiteY360" fmla="*/ 3283527 h 5237018"/>
              <a:gd name="connsiteX361" fmla="*/ 457200 w 8467419"/>
              <a:gd name="connsiteY361" fmla="*/ 3006436 h 5237018"/>
              <a:gd name="connsiteX362" fmla="*/ 498763 w 8467419"/>
              <a:gd name="connsiteY362" fmla="*/ 2452254 h 5237018"/>
              <a:gd name="connsiteX363" fmla="*/ 526472 w 8467419"/>
              <a:gd name="connsiteY363" fmla="*/ 2299854 h 5237018"/>
              <a:gd name="connsiteX364" fmla="*/ 581891 w 8467419"/>
              <a:gd name="connsiteY364" fmla="*/ 2175164 h 5237018"/>
              <a:gd name="connsiteX365" fmla="*/ 665018 w 8467419"/>
              <a:gd name="connsiteY365" fmla="*/ 1995054 h 5237018"/>
              <a:gd name="connsiteX366" fmla="*/ 706581 w 8467419"/>
              <a:gd name="connsiteY366" fmla="*/ 1939636 h 5237018"/>
              <a:gd name="connsiteX367" fmla="*/ 734291 w 8467419"/>
              <a:gd name="connsiteY367" fmla="*/ 1898073 h 5237018"/>
              <a:gd name="connsiteX368" fmla="*/ 775854 w 8467419"/>
              <a:gd name="connsiteY368" fmla="*/ 1842654 h 5237018"/>
              <a:gd name="connsiteX369" fmla="*/ 803563 w 8467419"/>
              <a:gd name="connsiteY369" fmla="*/ 1801091 h 5237018"/>
              <a:gd name="connsiteX370" fmla="*/ 845127 w 8467419"/>
              <a:gd name="connsiteY370" fmla="*/ 1773382 h 5237018"/>
              <a:gd name="connsiteX371" fmla="*/ 955963 w 8467419"/>
              <a:gd name="connsiteY371" fmla="*/ 1648691 h 5237018"/>
              <a:gd name="connsiteX372" fmla="*/ 997527 w 8467419"/>
              <a:gd name="connsiteY372" fmla="*/ 1607127 h 5237018"/>
              <a:gd name="connsiteX373" fmla="*/ 1039091 w 8467419"/>
              <a:gd name="connsiteY373" fmla="*/ 1579418 h 5237018"/>
              <a:gd name="connsiteX374" fmla="*/ 1122218 w 8467419"/>
              <a:gd name="connsiteY374" fmla="*/ 1496291 h 5237018"/>
              <a:gd name="connsiteX375" fmla="*/ 1205345 w 8467419"/>
              <a:gd name="connsiteY375" fmla="*/ 1413164 h 5237018"/>
              <a:gd name="connsiteX376" fmla="*/ 1246909 w 8467419"/>
              <a:gd name="connsiteY376" fmla="*/ 1371600 h 5237018"/>
              <a:gd name="connsiteX377" fmla="*/ 1343891 w 8467419"/>
              <a:gd name="connsiteY377" fmla="*/ 1219200 h 5237018"/>
              <a:gd name="connsiteX378" fmla="*/ 1371600 w 8467419"/>
              <a:gd name="connsiteY378" fmla="*/ 1122218 h 5237018"/>
              <a:gd name="connsiteX379" fmla="*/ 1357745 w 8467419"/>
              <a:gd name="connsiteY379" fmla="*/ 1080654 h 5237018"/>
              <a:gd name="connsiteX380" fmla="*/ 1260763 w 8467419"/>
              <a:gd name="connsiteY380" fmla="*/ 983673 h 5237018"/>
              <a:gd name="connsiteX381" fmla="*/ 1191491 w 8467419"/>
              <a:gd name="connsiteY381" fmla="*/ 942109 h 5237018"/>
              <a:gd name="connsiteX382" fmla="*/ 1136072 w 8467419"/>
              <a:gd name="connsiteY382" fmla="*/ 928254 h 5237018"/>
              <a:gd name="connsiteX383" fmla="*/ 983672 w 8467419"/>
              <a:gd name="connsiteY383" fmla="*/ 886691 h 5237018"/>
              <a:gd name="connsiteX384" fmla="*/ 872836 w 8467419"/>
              <a:gd name="connsiteY384" fmla="*/ 872836 h 5237018"/>
              <a:gd name="connsiteX385" fmla="*/ 429491 w 8467419"/>
              <a:gd name="connsiteY385" fmla="*/ 886691 h 5237018"/>
              <a:gd name="connsiteX386" fmla="*/ 318654 w 8467419"/>
              <a:gd name="connsiteY386" fmla="*/ 914400 h 5237018"/>
              <a:gd name="connsiteX387" fmla="*/ 263236 w 8467419"/>
              <a:gd name="connsiteY387" fmla="*/ 928254 h 5237018"/>
              <a:gd name="connsiteX388" fmla="*/ 207818 w 8467419"/>
              <a:gd name="connsiteY388" fmla="*/ 955964 h 5237018"/>
              <a:gd name="connsiteX389" fmla="*/ 96981 w 8467419"/>
              <a:gd name="connsiteY389" fmla="*/ 1039091 h 5237018"/>
              <a:gd name="connsiteX390" fmla="*/ 41563 w 8467419"/>
              <a:gd name="connsiteY390" fmla="*/ 1108364 h 5237018"/>
              <a:gd name="connsiteX391" fmla="*/ 0 w 8467419"/>
              <a:gd name="connsiteY391" fmla="*/ 1219200 h 5237018"/>
              <a:gd name="connsiteX392" fmla="*/ 27709 w 8467419"/>
              <a:gd name="connsiteY392" fmla="*/ 1343891 h 5237018"/>
              <a:gd name="connsiteX393" fmla="*/ 41563 w 8467419"/>
              <a:gd name="connsiteY393" fmla="*/ 1399309 h 5237018"/>
              <a:gd name="connsiteX394" fmla="*/ 69272 w 8467419"/>
              <a:gd name="connsiteY394" fmla="*/ 1440873 h 5237018"/>
              <a:gd name="connsiteX395" fmla="*/ 96981 w 8467419"/>
              <a:gd name="connsiteY395" fmla="*/ 1496291 h 5237018"/>
              <a:gd name="connsiteX396" fmla="*/ 138545 w 8467419"/>
              <a:gd name="connsiteY396" fmla="*/ 1537854 h 5237018"/>
              <a:gd name="connsiteX397" fmla="*/ 221672 w 8467419"/>
              <a:gd name="connsiteY397" fmla="*/ 1648691 h 5237018"/>
              <a:gd name="connsiteX398" fmla="*/ 318654 w 8467419"/>
              <a:gd name="connsiteY398" fmla="*/ 1745673 h 5237018"/>
              <a:gd name="connsiteX399" fmla="*/ 374072 w 8467419"/>
              <a:gd name="connsiteY399" fmla="*/ 1787236 h 5237018"/>
              <a:gd name="connsiteX400" fmla="*/ 484909 w 8467419"/>
              <a:gd name="connsiteY400" fmla="*/ 1898073 h 5237018"/>
              <a:gd name="connsiteX401" fmla="*/ 540327 w 8467419"/>
              <a:gd name="connsiteY401" fmla="*/ 1939636 h 5237018"/>
              <a:gd name="connsiteX402" fmla="*/ 748145 w 8467419"/>
              <a:gd name="connsiteY402" fmla="*/ 2175164 h 5237018"/>
              <a:gd name="connsiteX403" fmla="*/ 872836 w 8467419"/>
              <a:gd name="connsiteY403" fmla="*/ 2299854 h 5237018"/>
              <a:gd name="connsiteX404" fmla="*/ 1039091 w 8467419"/>
              <a:gd name="connsiteY404" fmla="*/ 2479964 h 5237018"/>
              <a:gd name="connsiteX405" fmla="*/ 1080654 w 8467419"/>
              <a:gd name="connsiteY405" fmla="*/ 2549236 h 5237018"/>
              <a:gd name="connsiteX406" fmla="*/ 1136072 w 8467419"/>
              <a:gd name="connsiteY406" fmla="*/ 2618509 h 5237018"/>
              <a:gd name="connsiteX407" fmla="*/ 1177636 w 8467419"/>
              <a:gd name="connsiteY407" fmla="*/ 2687782 h 5237018"/>
              <a:gd name="connsiteX408" fmla="*/ 1233054 w 8467419"/>
              <a:gd name="connsiteY408" fmla="*/ 2757054 h 5237018"/>
              <a:gd name="connsiteX409" fmla="*/ 1302327 w 8467419"/>
              <a:gd name="connsiteY409" fmla="*/ 2923309 h 5237018"/>
              <a:gd name="connsiteX410" fmla="*/ 1343891 w 8467419"/>
              <a:gd name="connsiteY410" fmla="*/ 3006436 h 5237018"/>
              <a:gd name="connsiteX411" fmla="*/ 1371600 w 8467419"/>
              <a:gd name="connsiteY411" fmla="*/ 3103418 h 5237018"/>
              <a:gd name="connsiteX412" fmla="*/ 1427018 w 8467419"/>
              <a:gd name="connsiteY412" fmla="*/ 3269673 h 5237018"/>
              <a:gd name="connsiteX413" fmla="*/ 1454727 w 8467419"/>
              <a:gd name="connsiteY413" fmla="*/ 3435927 h 5237018"/>
              <a:gd name="connsiteX414" fmla="*/ 1468581 w 8467419"/>
              <a:gd name="connsiteY414" fmla="*/ 3519054 h 5237018"/>
              <a:gd name="connsiteX415" fmla="*/ 1454727 w 8467419"/>
              <a:gd name="connsiteY415" fmla="*/ 3810000 h 5237018"/>
              <a:gd name="connsiteX416" fmla="*/ 1440872 w 8467419"/>
              <a:gd name="connsiteY416" fmla="*/ 3865418 h 5237018"/>
              <a:gd name="connsiteX417" fmla="*/ 1427018 w 8467419"/>
              <a:gd name="connsiteY417" fmla="*/ 3934691 h 5237018"/>
              <a:gd name="connsiteX418" fmla="*/ 1413163 w 8467419"/>
              <a:gd name="connsiteY418" fmla="*/ 3990109 h 5237018"/>
              <a:gd name="connsiteX419" fmla="*/ 1357745 w 8467419"/>
              <a:gd name="connsiteY419" fmla="*/ 4073236 h 5237018"/>
              <a:gd name="connsiteX420" fmla="*/ 1330036 w 8467419"/>
              <a:gd name="connsiteY420" fmla="*/ 4114800 h 5237018"/>
              <a:gd name="connsiteX421" fmla="*/ 1246909 w 8467419"/>
              <a:gd name="connsiteY421" fmla="*/ 4170218 h 5237018"/>
              <a:gd name="connsiteX422" fmla="*/ 1205345 w 8467419"/>
              <a:gd name="connsiteY422" fmla="*/ 4197927 h 5237018"/>
              <a:gd name="connsiteX423" fmla="*/ 1080654 w 8467419"/>
              <a:gd name="connsiteY423" fmla="*/ 4225636 h 5237018"/>
              <a:gd name="connsiteX424" fmla="*/ 914400 w 8467419"/>
              <a:gd name="connsiteY424" fmla="*/ 4184073 h 5237018"/>
              <a:gd name="connsiteX425" fmla="*/ 886691 w 8467419"/>
              <a:gd name="connsiteY425" fmla="*/ 4114800 h 5237018"/>
              <a:gd name="connsiteX426" fmla="*/ 914400 w 8467419"/>
              <a:gd name="connsiteY426" fmla="*/ 3934691 h 5237018"/>
              <a:gd name="connsiteX427" fmla="*/ 942109 w 8467419"/>
              <a:gd name="connsiteY427" fmla="*/ 3879273 h 5237018"/>
              <a:gd name="connsiteX428" fmla="*/ 969818 w 8467419"/>
              <a:gd name="connsiteY428" fmla="*/ 3810000 h 5237018"/>
              <a:gd name="connsiteX429" fmla="*/ 1108363 w 8467419"/>
              <a:gd name="connsiteY429" fmla="*/ 3643745 h 5237018"/>
              <a:gd name="connsiteX430" fmla="*/ 1149927 w 8467419"/>
              <a:gd name="connsiteY430" fmla="*/ 3588327 h 5237018"/>
              <a:gd name="connsiteX431" fmla="*/ 1274618 w 8467419"/>
              <a:gd name="connsiteY431" fmla="*/ 3477491 h 5237018"/>
              <a:gd name="connsiteX432" fmla="*/ 1399309 w 8467419"/>
              <a:gd name="connsiteY432" fmla="*/ 3366654 h 5237018"/>
              <a:gd name="connsiteX433" fmla="*/ 1468581 w 8467419"/>
              <a:gd name="connsiteY433" fmla="*/ 3325091 h 5237018"/>
              <a:gd name="connsiteX434" fmla="*/ 1524000 w 8467419"/>
              <a:gd name="connsiteY434" fmla="*/ 3283527 h 5237018"/>
              <a:gd name="connsiteX435" fmla="*/ 1593272 w 8467419"/>
              <a:gd name="connsiteY435" fmla="*/ 3241964 h 5237018"/>
              <a:gd name="connsiteX436" fmla="*/ 1704109 w 8467419"/>
              <a:gd name="connsiteY436" fmla="*/ 3158836 h 5237018"/>
              <a:gd name="connsiteX437" fmla="*/ 1745672 w 8467419"/>
              <a:gd name="connsiteY437" fmla="*/ 3131127 h 5237018"/>
              <a:gd name="connsiteX438" fmla="*/ 1842654 w 8467419"/>
              <a:gd name="connsiteY438" fmla="*/ 3075709 h 5237018"/>
              <a:gd name="connsiteX439" fmla="*/ 1898072 w 8467419"/>
              <a:gd name="connsiteY439" fmla="*/ 3020291 h 5237018"/>
              <a:gd name="connsiteX440" fmla="*/ 1995054 w 8467419"/>
              <a:gd name="connsiteY440" fmla="*/ 2923309 h 5237018"/>
              <a:gd name="connsiteX441" fmla="*/ 2022763 w 8467419"/>
              <a:gd name="connsiteY441" fmla="*/ 2826327 h 5237018"/>
              <a:gd name="connsiteX442" fmla="*/ 2036618 w 8467419"/>
              <a:gd name="connsiteY442" fmla="*/ 2784764 h 5237018"/>
              <a:gd name="connsiteX443" fmla="*/ 2022763 w 8467419"/>
              <a:gd name="connsiteY443" fmla="*/ 2604654 h 5237018"/>
              <a:gd name="connsiteX444" fmla="*/ 1995054 w 8467419"/>
              <a:gd name="connsiteY444" fmla="*/ 2410691 h 5237018"/>
              <a:gd name="connsiteX445" fmla="*/ 1967345 w 8467419"/>
              <a:gd name="connsiteY445" fmla="*/ 2022764 h 5237018"/>
              <a:gd name="connsiteX446" fmla="*/ 1939636 w 8467419"/>
              <a:gd name="connsiteY446" fmla="*/ 1898073 h 5237018"/>
              <a:gd name="connsiteX447" fmla="*/ 1911927 w 8467419"/>
              <a:gd name="connsiteY447" fmla="*/ 1773382 h 5237018"/>
              <a:gd name="connsiteX448" fmla="*/ 1884218 w 8467419"/>
              <a:gd name="connsiteY448" fmla="*/ 1731818 h 5237018"/>
              <a:gd name="connsiteX449" fmla="*/ 1856509 w 8467419"/>
              <a:gd name="connsiteY449" fmla="*/ 1676400 h 5237018"/>
              <a:gd name="connsiteX450" fmla="*/ 1842654 w 8467419"/>
              <a:gd name="connsiteY450" fmla="*/ 1634836 h 5237018"/>
              <a:gd name="connsiteX451" fmla="*/ 1787236 w 8467419"/>
              <a:gd name="connsiteY451" fmla="*/ 1524000 h 5237018"/>
              <a:gd name="connsiteX452" fmla="*/ 1759527 w 8467419"/>
              <a:gd name="connsiteY452" fmla="*/ 1468582 h 5237018"/>
              <a:gd name="connsiteX453" fmla="*/ 1704109 w 8467419"/>
              <a:gd name="connsiteY453" fmla="*/ 1343891 h 5237018"/>
              <a:gd name="connsiteX454" fmla="*/ 1676400 w 8467419"/>
              <a:gd name="connsiteY454" fmla="*/ 1191491 h 5237018"/>
              <a:gd name="connsiteX455" fmla="*/ 1690254 w 8467419"/>
              <a:gd name="connsiteY455" fmla="*/ 789709 h 5237018"/>
              <a:gd name="connsiteX456" fmla="*/ 1717963 w 8467419"/>
              <a:gd name="connsiteY456" fmla="*/ 540327 h 5237018"/>
              <a:gd name="connsiteX457" fmla="*/ 1731818 w 8467419"/>
              <a:gd name="connsiteY457" fmla="*/ 401782 h 5237018"/>
              <a:gd name="connsiteX458" fmla="*/ 1717963 w 8467419"/>
              <a:gd name="connsiteY458" fmla="*/ 110836 h 5237018"/>
              <a:gd name="connsiteX459" fmla="*/ 1690254 w 8467419"/>
              <a:gd name="connsiteY459" fmla="*/ 69273 h 5237018"/>
              <a:gd name="connsiteX460" fmla="*/ 1648691 w 8467419"/>
              <a:gd name="connsiteY460" fmla="*/ 55418 h 5237018"/>
              <a:gd name="connsiteX461" fmla="*/ 1537854 w 8467419"/>
              <a:gd name="connsiteY461" fmla="*/ 69273 h 5237018"/>
              <a:gd name="connsiteX462" fmla="*/ 1427018 w 8467419"/>
              <a:gd name="connsiteY462" fmla="*/ 124691 h 5237018"/>
              <a:gd name="connsiteX463" fmla="*/ 1357745 w 8467419"/>
              <a:gd name="connsiteY463" fmla="*/ 166254 h 5237018"/>
              <a:gd name="connsiteX464" fmla="*/ 1316181 w 8467419"/>
              <a:gd name="connsiteY464" fmla="*/ 207818 h 5237018"/>
              <a:gd name="connsiteX465" fmla="*/ 1191491 w 8467419"/>
              <a:gd name="connsiteY465" fmla="*/ 346364 h 5237018"/>
              <a:gd name="connsiteX466" fmla="*/ 1163781 w 8467419"/>
              <a:gd name="connsiteY466" fmla="*/ 387927 h 5237018"/>
              <a:gd name="connsiteX467" fmla="*/ 1149927 w 8467419"/>
              <a:gd name="connsiteY467" fmla="*/ 429491 h 5237018"/>
              <a:gd name="connsiteX468" fmla="*/ 1108363 w 8467419"/>
              <a:gd name="connsiteY468" fmla="*/ 512618 h 5237018"/>
              <a:gd name="connsiteX469" fmla="*/ 1122218 w 8467419"/>
              <a:gd name="connsiteY469" fmla="*/ 720436 h 5237018"/>
              <a:gd name="connsiteX470" fmla="*/ 1163781 w 8467419"/>
              <a:gd name="connsiteY470" fmla="*/ 803564 h 5237018"/>
              <a:gd name="connsiteX471" fmla="*/ 1177636 w 8467419"/>
              <a:gd name="connsiteY471" fmla="*/ 845127 h 5237018"/>
              <a:gd name="connsiteX472" fmla="*/ 1274618 w 8467419"/>
              <a:gd name="connsiteY472" fmla="*/ 969818 h 5237018"/>
              <a:gd name="connsiteX473" fmla="*/ 1302327 w 8467419"/>
              <a:gd name="connsiteY473" fmla="*/ 1011382 h 5237018"/>
              <a:gd name="connsiteX474" fmla="*/ 1343891 w 8467419"/>
              <a:gd name="connsiteY474" fmla="*/ 1039091 h 5237018"/>
              <a:gd name="connsiteX475" fmla="*/ 1427018 w 8467419"/>
              <a:gd name="connsiteY475" fmla="*/ 1122218 h 5237018"/>
              <a:gd name="connsiteX476" fmla="*/ 1524000 w 8467419"/>
              <a:gd name="connsiteY476" fmla="*/ 1191491 h 5237018"/>
              <a:gd name="connsiteX477" fmla="*/ 1565563 w 8467419"/>
              <a:gd name="connsiteY477" fmla="*/ 1233054 h 5237018"/>
              <a:gd name="connsiteX478" fmla="*/ 1607127 w 8467419"/>
              <a:gd name="connsiteY478" fmla="*/ 1260764 h 5237018"/>
              <a:gd name="connsiteX479" fmla="*/ 1690254 w 8467419"/>
              <a:gd name="connsiteY479" fmla="*/ 1343891 h 5237018"/>
              <a:gd name="connsiteX480" fmla="*/ 1731818 w 8467419"/>
              <a:gd name="connsiteY480" fmla="*/ 1399309 h 5237018"/>
              <a:gd name="connsiteX481" fmla="*/ 1759527 w 8467419"/>
              <a:gd name="connsiteY481" fmla="*/ 1440873 h 5237018"/>
              <a:gd name="connsiteX482" fmla="*/ 1801091 w 8467419"/>
              <a:gd name="connsiteY482" fmla="*/ 1482436 h 5237018"/>
              <a:gd name="connsiteX483" fmla="*/ 1856509 w 8467419"/>
              <a:gd name="connsiteY483" fmla="*/ 1593273 h 5237018"/>
              <a:gd name="connsiteX484" fmla="*/ 1898072 w 8467419"/>
              <a:gd name="connsiteY484" fmla="*/ 1704109 h 5237018"/>
              <a:gd name="connsiteX485" fmla="*/ 1939636 w 8467419"/>
              <a:gd name="connsiteY485" fmla="*/ 1842654 h 5237018"/>
              <a:gd name="connsiteX486" fmla="*/ 1995054 w 8467419"/>
              <a:gd name="connsiteY486" fmla="*/ 2147454 h 5237018"/>
              <a:gd name="connsiteX487" fmla="*/ 2022763 w 8467419"/>
              <a:gd name="connsiteY487" fmla="*/ 2313709 h 5237018"/>
              <a:gd name="connsiteX488" fmla="*/ 2050472 w 8467419"/>
              <a:gd name="connsiteY488" fmla="*/ 2660073 h 5237018"/>
              <a:gd name="connsiteX489" fmla="*/ 2078181 w 8467419"/>
              <a:gd name="connsiteY489" fmla="*/ 2840182 h 5237018"/>
              <a:gd name="connsiteX490" fmla="*/ 2092036 w 8467419"/>
              <a:gd name="connsiteY490" fmla="*/ 3006436 h 5237018"/>
              <a:gd name="connsiteX491" fmla="*/ 2119745 w 8467419"/>
              <a:gd name="connsiteY491" fmla="*/ 3172691 h 5237018"/>
              <a:gd name="connsiteX492" fmla="*/ 2133600 w 8467419"/>
              <a:gd name="connsiteY492" fmla="*/ 3255818 h 5237018"/>
              <a:gd name="connsiteX493" fmla="*/ 2147454 w 8467419"/>
              <a:gd name="connsiteY493" fmla="*/ 3338945 h 5237018"/>
              <a:gd name="connsiteX494" fmla="*/ 2202872 w 8467419"/>
              <a:gd name="connsiteY494" fmla="*/ 3588327 h 5237018"/>
              <a:gd name="connsiteX495" fmla="*/ 2230581 w 8467419"/>
              <a:gd name="connsiteY495" fmla="*/ 3643745 h 5237018"/>
              <a:gd name="connsiteX496" fmla="*/ 2272145 w 8467419"/>
              <a:gd name="connsiteY496" fmla="*/ 3713018 h 5237018"/>
              <a:gd name="connsiteX497" fmla="*/ 2396836 w 8467419"/>
              <a:gd name="connsiteY497" fmla="*/ 3768436 h 5237018"/>
              <a:gd name="connsiteX498" fmla="*/ 2563091 w 8467419"/>
              <a:gd name="connsiteY498" fmla="*/ 3796145 h 5237018"/>
              <a:gd name="connsiteX499" fmla="*/ 2632363 w 8467419"/>
              <a:gd name="connsiteY499" fmla="*/ 3851564 h 5237018"/>
              <a:gd name="connsiteX500" fmla="*/ 2618509 w 8467419"/>
              <a:gd name="connsiteY500" fmla="*/ 3906982 h 5237018"/>
              <a:gd name="connsiteX501" fmla="*/ 2590800 w 8467419"/>
              <a:gd name="connsiteY501" fmla="*/ 3990109 h 5237018"/>
              <a:gd name="connsiteX502" fmla="*/ 2535381 w 8467419"/>
              <a:gd name="connsiteY502" fmla="*/ 2784764 h 5237018"/>
              <a:gd name="connsiteX503" fmla="*/ 2521527 w 8467419"/>
              <a:gd name="connsiteY503" fmla="*/ 2632364 h 5237018"/>
              <a:gd name="connsiteX504" fmla="*/ 2507672 w 8467419"/>
              <a:gd name="connsiteY504" fmla="*/ 2563091 h 5237018"/>
              <a:gd name="connsiteX505" fmla="*/ 2479963 w 8467419"/>
              <a:gd name="connsiteY505" fmla="*/ 2507673 h 5237018"/>
              <a:gd name="connsiteX506" fmla="*/ 2452254 w 8467419"/>
              <a:gd name="connsiteY506" fmla="*/ 2396836 h 5237018"/>
              <a:gd name="connsiteX507" fmla="*/ 2410691 w 8467419"/>
              <a:gd name="connsiteY507" fmla="*/ 2299854 h 5237018"/>
              <a:gd name="connsiteX508" fmla="*/ 2369127 w 8467419"/>
              <a:gd name="connsiteY508" fmla="*/ 2161309 h 5237018"/>
              <a:gd name="connsiteX509" fmla="*/ 2355272 w 8467419"/>
              <a:gd name="connsiteY509" fmla="*/ 2119745 h 5237018"/>
              <a:gd name="connsiteX510" fmla="*/ 2341418 w 8467419"/>
              <a:gd name="connsiteY510" fmla="*/ 2064327 h 5237018"/>
              <a:gd name="connsiteX511" fmla="*/ 2327563 w 8467419"/>
              <a:gd name="connsiteY511" fmla="*/ 2022764 h 5237018"/>
              <a:gd name="connsiteX512" fmla="*/ 2299854 w 8467419"/>
              <a:gd name="connsiteY512" fmla="*/ 1911927 h 5237018"/>
              <a:gd name="connsiteX513" fmla="*/ 2272145 w 8467419"/>
              <a:gd name="connsiteY513" fmla="*/ 1690254 h 5237018"/>
              <a:gd name="connsiteX514" fmla="*/ 2258291 w 8467419"/>
              <a:gd name="connsiteY514" fmla="*/ 1579418 h 5237018"/>
              <a:gd name="connsiteX515" fmla="*/ 2216727 w 8467419"/>
              <a:gd name="connsiteY515" fmla="*/ 1343891 h 5237018"/>
              <a:gd name="connsiteX516" fmla="*/ 2202872 w 8467419"/>
              <a:gd name="connsiteY516" fmla="*/ 1246909 h 5237018"/>
              <a:gd name="connsiteX517" fmla="*/ 2147454 w 8467419"/>
              <a:gd name="connsiteY517" fmla="*/ 1122218 h 5237018"/>
              <a:gd name="connsiteX518" fmla="*/ 2105891 w 8467419"/>
              <a:gd name="connsiteY518" fmla="*/ 1052945 h 5237018"/>
              <a:gd name="connsiteX519" fmla="*/ 2078181 w 8467419"/>
              <a:gd name="connsiteY519" fmla="*/ 1025236 h 5237018"/>
              <a:gd name="connsiteX520" fmla="*/ 2036618 w 8467419"/>
              <a:gd name="connsiteY520" fmla="*/ 969818 h 5237018"/>
              <a:gd name="connsiteX521" fmla="*/ 1995054 w 8467419"/>
              <a:gd name="connsiteY521" fmla="*/ 942109 h 5237018"/>
              <a:gd name="connsiteX522" fmla="*/ 1898072 w 8467419"/>
              <a:gd name="connsiteY522" fmla="*/ 886691 h 5237018"/>
              <a:gd name="connsiteX523" fmla="*/ 1842654 w 8467419"/>
              <a:gd name="connsiteY523" fmla="*/ 845127 h 5237018"/>
              <a:gd name="connsiteX524" fmla="*/ 1801091 w 8467419"/>
              <a:gd name="connsiteY524" fmla="*/ 831273 h 5237018"/>
              <a:gd name="connsiteX525" fmla="*/ 1773381 w 8467419"/>
              <a:gd name="connsiteY525" fmla="*/ 803564 h 5237018"/>
              <a:gd name="connsiteX526" fmla="*/ 1676400 w 8467419"/>
              <a:gd name="connsiteY526" fmla="*/ 706582 h 5237018"/>
              <a:gd name="connsiteX527" fmla="*/ 1648691 w 8467419"/>
              <a:gd name="connsiteY527" fmla="*/ 595745 h 5237018"/>
              <a:gd name="connsiteX528" fmla="*/ 1676400 w 8467419"/>
              <a:gd name="connsiteY528" fmla="*/ 526473 h 5237018"/>
              <a:gd name="connsiteX529" fmla="*/ 1717963 w 8467419"/>
              <a:gd name="connsiteY529" fmla="*/ 471054 h 5237018"/>
              <a:gd name="connsiteX530" fmla="*/ 1745672 w 8467419"/>
              <a:gd name="connsiteY530" fmla="*/ 429491 h 5237018"/>
              <a:gd name="connsiteX531" fmla="*/ 1814945 w 8467419"/>
              <a:gd name="connsiteY531" fmla="*/ 374073 h 5237018"/>
              <a:gd name="connsiteX532" fmla="*/ 1953491 w 8467419"/>
              <a:gd name="connsiteY532" fmla="*/ 290945 h 5237018"/>
              <a:gd name="connsiteX533" fmla="*/ 2078181 w 8467419"/>
              <a:gd name="connsiteY533" fmla="*/ 263236 h 5237018"/>
              <a:gd name="connsiteX534" fmla="*/ 2202872 w 8467419"/>
              <a:gd name="connsiteY534" fmla="*/ 235527 h 5237018"/>
              <a:gd name="connsiteX535" fmla="*/ 2646218 w 8467419"/>
              <a:gd name="connsiteY535" fmla="*/ 290945 h 5237018"/>
              <a:gd name="connsiteX536" fmla="*/ 2812472 w 8467419"/>
              <a:gd name="connsiteY536" fmla="*/ 346364 h 5237018"/>
              <a:gd name="connsiteX537" fmla="*/ 2964872 w 8467419"/>
              <a:gd name="connsiteY537" fmla="*/ 415636 h 5237018"/>
              <a:gd name="connsiteX538" fmla="*/ 3034145 w 8467419"/>
              <a:gd name="connsiteY538" fmla="*/ 471054 h 5237018"/>
              <a:gd name="connsiteX539" fmla="*/ 3241963 w 8467419"/>
              <a:gd name="connsiteY539" fmla="*/ 623454 h 5237018"/>
              <a:gd name="connsiteX540" fmla="*/ 3366654 w 8467419"/>
              <a:gd name="connsiteY540" fmla="*/ 748145 h 5237018"/>
              <a:gd name="connsiteX541" fmla="*/ 3422072 w 8467419"/>
              <a:gd name="connsiteY541" fmla="*/ 831273 h 5237018"/>
              <a:gd name="connsiteX542" fmla="*/ 3588327 w 8467419"/>
              <a:gd name="connsiteY542" fmla="*/ 1066800 h 5237018"/>
              <a:gd name="connsiteX543" fmla="*/ 3713018 w 8467419"/>
              <a:gd name="connsiteY543" fmla="*/ 1343891 h 5237018"/>
              <a:gd name="connsiteX544" fmla="*/ 3754581 w 8467419"/>
              <a:gd name="connsiteY544" fmla="*/ 1440873 h 5237018"/>
              <a:gd name="connsiteX545" fmla="*/ 3782291 w 8467419"/>
              <a:gd name="connsiteY545" fmla="*/ 1537854 h 5237018"/>
              <a:gd name="connsiteX546" fmla="*/ 3823854 w 8467419"/>
              <a:gd name="connsiteY546" fmla="*/ 1634836 h 5237018"/>
              <a:gd name="connsiteX547" fmla="*/ 3879272 w 8467419"/>
              <a:gd name="connsiteY547" fmla="*/ 1828800 h 5237018"/>
              <a:gd name="connsiteX548" fmla="*/ 3906981 w 8467419"/>
              <a:gd name="connsiteY548" fmla="*/ 1925782 h 5237018"/>
              <a:gd name="connsiteX549" fmla="*/ 3920836 w 8467419"/>
              <a:gd name="connsiteY549" fmla="*/ 2022764 h 5237018"/>
              <a:gd name="connsiteX550" fmla="*/ 3976254 w 8467419"/>
              <a:gd name="connsiteY550" fmla="*/ 2189018 h 5237018"/>
              <a:gd name="connsiteX551" fmla="*/ 4003963 w 8467419"/>
              <a:gd name="connsiteY551" fmla="*/ 2272145 h 5237018"/>
              <a:gd name="connsiteX552" fmla="*/ 4017818 w 8467419"/>
              <a:gd name="connsiteY552" fmla="*/ 2355273 h 5237018"/>
              <a:gd name="connsiteX553" fmla="*/ 4059381 w 8467419"/>
              <a:gd name="connsiteY553" fmla="*/ 2424545 h 5237018"/>
              <a:gd name="connsiteX554" fmla="*/ 4087091 w 8467419"/>
              <a:gd name="connsiteY554" fmla="*/ 2479964 h 5237018"/>
              <a:gd name="connsiteX555" fmla="*/ 4114800 w 8467419"/>
              <a:gd name="connsiteY555" fmla="*/ 2549236 h 5237018"/>
              <a:gd name="connsiteX556" fmla="*/ 4156363 w 8467419"/>
              <a:gd name="connsiteY556" fmla="*/ 2590800 h 5237018"/>
              <a:gd name="connsiteX557" fmla="*/ 4184072 w 8467419"/>
              <a:gd name="connsiteY557" fmla="*/ 2646218 h 5237018"/>
              <a:gd name="connsiteX558" fmla="*/ 4267200 w 8467419"/>
              <a:gd name="connsiteY558" fmla="*/ 2715491 h 5237018"/>
              <a:gd name="connsiteX559" fmla="*/ 4322618 w 8467419"/>
              <a:gd name="connsiteY559" fmla="*/ 2743200 h 5237018"/>
              <a:gd name="connsiteX560" fmla="*/ 4364181 w 8467419"/>
              <a:gd name="connsiteY560" fmla="*/ 2770909 h 5237018"/>
              <a:gd name="connsiteX561" fmla="*/ 4475018 w 8467419"/>
              <a:gd name="connsiteY561" fmla="*/ 2798618 h 5237018"/>
              <a:gd name="connsiteX562" fmla="*/ 4530436 w 8467419"/>
              <a:gd name="connsiteY562" fmla="*/ 2812473 h 5237018"/>
              <a:gd name="connsiteX563" fmla="*/ 5929745 w 8467419"/>
              <a:gd name="connsiteY563" fmla="*/ 2826327 h 5237018"/>
              <a:gd name="connsiteX564" fmla="*/ 6539345 w 8467419"/>
              <a:gd name="connsiteY564" fmla="*/ 2867891 h 5237018"/>
              <a:gd name="connsiteX565" fmla="*/ 6719454 w 8467419"/>
              <a:gd name="connsiteY565" fmla="*/ 2881745 h 5237018"/>
              <a:gd name="connsiteX566" fmla="*/ 6788727 w 8467419"/>
              <a:gd name="connsiteY566" fmla="*/ 2895600 h 5237018"/>
              <a:gd name="connsiteX567" fmla="*/ 7412181 w 8467419"/>
              <a:gd name="connsiteY567" fmla="*/ 2867891 h 5237018"/>
              <a:gd name="connsiteX568" fmla="*/ 7453745 w 8467419"/>
              <a:gd name="connsiteY568" fmla="*/ 2854036 h 5237018"/>
              <a:gd name="connsiteX569" fmla="*/ 7536872 w 8467419"/>
              <a:gd name="connsiteY569" fmla="*/ 2840182 h 5237018"/>
              <a:gd name="connsiteX570" fmla="*/ 7578436 w 8467419"/>
              <a:gd name="connsiteY570" fmla="*/ 2812473 h 5237018"/>
              <a:gd name="connsiteX571" fmla="*/ 7661563 w 8467419"/>
              <a:gd name="connsiteY571" fmla="*/ 2784764 h 5237018"/>
              <a:gd name="connsiteX572" fmla="*/ 7703127 w 8467419"/>
              <a:gd name="connsiteY572" fmla="*/ 2770909 h 5237018"/>
              <a:gd name="connsiteX573" fmla="*/ 7772400 w 8467419"/>
              <a:gd name="connsiteY573" fmla="*/ 2729345 h 5237018"/>
              <a:gd name="connsiteX574" fmla="*/ 7869381 w 8467419"/>
              <a:gd name="connsiteY574" fmla="*/ 2660073 h 5237018"/>
              <a:gd name="connsiteX575" fmla="*/ 7897091 w 8467419"/>
              <a:gd name="connsiteY575" fmla="*/ 2604654 h 5237018"/>
              <a:gd name="connsiteX576" fmla="*/ 7869381 w 8467419"/>
              <a:gd name="connsiteY576" fmla="*/ 2563091 h 5237018"/>
              <a:gd name="connsiteX577" fmla="*/ 7813963 w 8467419"/>
              <a:gd name="connsiteY577" fmla="*/ 2549236 h 5237018"/>
              <a:gd name="connsiteX578" fmla="*/ 7703127 w 8467419"/>
              <a:gd name="connsiteY578" fmla="*/ 2521527 h 5237018"/>
              <a:gd name="connsiteX579" fmla="*/ 7412181 w 8467419"/>
              <a:gd name="connsiteY579" fmla="*/ 2535382 h 5237018"/>
              <a:gd name="connsiteX580" fmla="*/ 7273636 w 8467419"/>
              <a:gd name="connsiteY580" fmla="*/ 2563091 h 5237018"/>
              <a:gd name="connsiteX581" fmla="*/ 7190509 w 8467419"/>
              <a:gd name="connsiteY581" fmla="*/ 2576945 h 5237018"/>
              <a:gd name="connsiteX582" fmla="*/ 6885709 w 8467419"/>
              <a:gd name="connsiteY582" fmla="*/ 2715491 h 5237018"/>
              <a:gd name="connsiteX583" fmla="*/ 6802581 w 8467419"/>
              <a:gd name="connsiteY583" fmla="*/ 2757054 h 5237018"/>
              <a:gd name="connsiteX584" fmla="*/ 6733309 w 8467419"/>
              <a:gd name="connsiteY584" fmla="*/ 2798618 h 5237018"/>
              <a:gd name="connsiteX585" fmla="*/ 6650181 w 8467419"/>
              <a:gd name="connsiteY585" fmla="*/ 2854036 h 5237018"/>
              <a:gd name="connsiteX586" fmla="*/ 6483927 w 8467419"/>
              <a:gd name="connsiteY586" fmla="*/ 2951018 h 5237018"/>
              <a:gd name="connsiteX587" fmla="*/ 6317672 w 8467419"/>
              <a:gd name="connsiteY587" fmla="*/ 3061854 h 5237018"/>
              <a:gd name="connsiteX588" fmla="*/ 6248400 w 8467419"/>
              <a:gd name="connsiteY588" fmla="*/ 3117273 h 5237018"/>
              <a:gd name="connsiteX589" fmla="*/ 6096000 w 8467419"/>
              <a:gd name="connsiteY589" fmla="*/ 3214254 h 5237018"/>
              <a:gd name="connsiteX590" fmla="*/ 5943600 w 8467419"/>
              <a:gd name="connsiteY590" fmla="*/ 3297382 h 5237018"/>
              <a:gd name="connsiteX591" fmla="*/ 5818909 w 8467419"/>
              <a:gd name="connsiteY591" fmla="*/ 3366654 h 5237018"/>
              <a:gd name="connsiteX592" fmla="*/ 5680363 w 8467419"/>
              <a:gd name="connsiteY592" fmla="*/ 3422073 h 5237018"/>
              <a:gd name="connsiteX593" fmla="*/ 5569527 w 8467419"/>
              <a:gd name="connsiteY593" fmla="*/ 3449782 h 5237018"/>
              <a:gd name="connsiteX594" fmla="*/ 4987636 w 8467419"/>
              <a:gd name="connsiteY594" fmla="*/ 3435927 h 5237018"/>
              <a:gd name="connsiteX595" fmla="*/ 4336472 w 8467419"/>
              <a:gd name="connsiteY595" fmla="*/ 3463636 h 5237018"/>
              <a:gd name="connsiteX596" fmla="*/ 4239491 w 8467419"/>
              <a:gd name="connsiteY596" fmla="*/ 3477491 h 5237018"/>
              <a:gd name="connsiteX597" fmla="*/ 3934691 w 8467419"/>
              <a:gd name="connsiteY597" fmla="*/ 3505200 h 5237018"/>
              <a:gd name="connsiteX598" fmla="*/ 3837709 w 8467419"/>
              <a:gd name="connsiteY598" fmla="*/ 3532909 h 5237018"/>
              <a:gd name="connsiteX599" fmla="*/ 3643745 w 8467419"/>
              <a:gd name="connsiteY599" fmla="*/ 3560618 h 5237018"/>
              <a:gd name="connsiteX600" fmla="*/ 3546763 w 8467419"/>
              <a:gd name="connsiteY600" fmla="*/ 3588327 h 5237018"/>
              <a:gd name="connsiteX601" fmla="*/ 3449781 w 8467419"/>
              <a:gd name="connsiteY601" fmla="*/ 3602182 h 5237018"/>
              <a:gd name="connsiteX602" fmla="*/ 3255818 w 8467419"/>
              <a:gd name="connsiteY602" fmla="*/ 3657600 h 5237018"/>
              <a:gd name="connsiteX603" fmla="*/ 3158836 w 8467419"/>
              <a:gd name="connsiteY603" fmla="*/ 3685309 h 5237018"/>
              <a:gd name="connsiteX604" fmla="*/ 2909454 w 8467419"/>
              <a:gd name="connsiteY604" fmla="*/ 3768436 h 5237018"/>
              <a:gd name="connsiteX605" fmla="*/ 2826327 w 8467419"/>
              <a:gd name="connsiteY605" fmla="*/ 3796145 h 5237018"/>
              <a:gd name="connsiteX606" fmla="*/ 2673927 w 8467419"/>
              <a:gd name="connsiteY606" fmla="*/ 3851564 h 5237018"/>
              <a:gd name="connsiteX607" fmla="*/ 2604654 w 8467419"/>
              <a:gd name="connsiteY607" fmla="*/ 3879273 h 5237018"/>
              <a:gd name="connsiteX608" fmla="*/ 2535381 w 8467419"/>
              <a:gd name="connsiteY608" fmla="*/ 3893127 h 5237018"/>
              <a:gd name="connsiteX609" fmla="*/ 2410691 w 8467419"/>
              <a:gd name="connsiteY609" fmla="*/ 3934691 h 5237018"/>
              <a:gd name="connsiteX610" fmla="*/ 2341418 w 8467419"/>
              <a:gd name="connsiteY610" fmla="*/ 3962400 h 5237018"/>
              <a:gd name="connsiteX611" fmla="*/ 2286000 w 8467419"/>
              <a:gd name="connsiteY611" fmla="*/ 3976254 h 5237018"/>
              <a:gd name="connsiteX612" fmla="*/ 2230581 w 8467419"/>
              <a:gd name="connsiteY612" fmla="*/ 4003964 h 5237018"/>
              <a:gd name="connsiteX613" fmla="*/ 2119745 w 8467419"/>
              <a:gd name="connsiteY613" fmla="*/ 4031673 h 5237018"/>
              <a:gd name="connsiteX614" fmla="*/ 2064327 w 8467419"/>
              <a:gd name="connsiteY614" fmla="*/ 4045527 h 5237018"/>
              <a:gd name="connsiteX615" fmla="*/ 1911927 w 8467419"/>
              <a:gd name="connsiteY615" fmla="*/ 4087091 h 5237018"/>
              <a:gd name="connsiteX616" fmla="*/ 1856509 w 8467419"/>
              <a:gd name="connsiteY616" fmla="*/ 4100945 h 5237018"/>
              <a:gd name="connsiteX617" fmla="*/ 1759527 w 8467419"/>
              <a:gd name="connsiteY617" fmla="*/ 4114800 h 5237018"/>
              <a:gd name="connsiteX618" fmla="*/ 1565563 w 8467419"/>
              <a:gd name="connsiteY618" fmla="*/ 4100945 h 5237018"/>
              <a:gd name="connsiteX619" fmla="*/ 1427018 w 8467419"/>
              <a:gd name="connsiteY619" fmla="*/ 4059382 h 5237018"/>
              <a:gd name="connsiteX620" fmla="*/ 1385454 w 8467419"/>
              <a:gd name="connsiteY620" fmla="*/ 4045527 h 5237018"/>
              <a:gd name="connsiteX621" fmla="*/ 1288472 w 8467419"/>
              <a:gd name="connsiteY621" fmla="*/ 3990109 h 5237018"/>
              <a:gd name="connsiteX622" fmla="*/ 1246909 w 8467419"/>
              <a:gd name="connsiteY622" fmla="*/ 3948545 h 5237018"/>
              <a:gd name="connsiteX623" fmla="*/ 1205345 w 8467419"/>
              <a:gd name="connsiteY623" fmla="*/ 3920836 h 5237018"/>
              <a:gd name="connsiteX624" fmla="*/ 1177636 w 8467419"/>
              <a:gd name="connsiteY624" fmla="*/ 3879273 h 5237018"/>
              <a:gd name="connsiteX625" fmla="*/ 1136072 w 8467419"/>
              <a:gd name="connsiteY625" fmla="*/ 3823854 h 5237018"/>
              <a:gd name="connsiteX626" fmla="*/ 1094509 w 8467419"/>
              <a:gd name="connsiteY626" fmla="*/ 3782291 h 5237018"/>
              <a:gd name="connsiteX627" fmla="*/ 1011381 w 8467419"/>
              <a:gd name="connsiteY627" fmla="*/ 3602182 h 5237018"/>
              <a:gd name="connsiteX628" fmla="*/ 983672 w 8467419"/>
              <a:gd name="connsiteY628" fmla="*/ 3546764 h 5237018"/>
              <a:gd name="connsiteX629" fmla="*/ 969818 w 8467419"/>
              <a:gd name="connsiteY629" fmla="*/ 3477491 h 5237018"/>
              <a:gd name="connsiteX630" fmla="*/ 942109 w 8467419"/>
              <a:gd name="connsiteY630" fmla="*/ 3408218 h 5237018"/>
              <a:gd name="connsiteX631" fmla="*/ 914400 w 8467419"/>
              <a:gd name="connsiteY631" fmla="*/ 3269673 h 5237018"/>
              <a:gd name="connsiteX632" fmla="*/ 886691 w 8467419"/>
              <a:gd name="connsiteY632" fmla="*/ 3117273 h 5237018"/>
              <a:gd name="connsiteX633" fmla="*/ 845127 w 8467419"/>
              <a:gd name="connsiteY633" fmla="*/ 2895600 h 5237018"/>
              <a:gd name="connsiteX634" fmla="*/ 831272 w 8467419"/>
              <a:gd name="connsiteY634" fmla="*/ 2673927 h 5237018"/>
              <a:gd name="connsiteX635" fmla="*/ 845127 w 8467419"/>
              <a:gd name="connsiteY635" fmla="*/ 2202873 h 5237018"/>
              <a:gd name="connsiteX636" fmla="*/ 872836 w 8467419"/>
              <a:gd name="connsiteY636" fmla="*/ 2022764 h 5237018"/>
              <a:gd name="connsiteX637" fmla="*/ 914400 w 8467419"/>
              <a:gd name="connsiteY637" fmla="*/ 1842654 h 5237018"/>
              <a:gd name="connsiteX638" fmla="*/ 942109 w 8467419"/>
              <a:gd name="connsiteY638" fmla="*/ 1731818 h 5237018"/>
              <a:gd name="connsiteX639" fmla="*/ 969818 w 8467419"/>
              <a:gd name="connsiteY639" fmla="*/ 1676400 h 5237018"/>
              <a:gd name="connsiteX640" fmla="*/ 983672 w 8467419"/>
              <a:gd name="connsiteY640" fmla="*/ 1634836 h 5237018"/>
              <a:gd name="connsiteX641" fmla="*/ 1011381 w 8467419"/>
              <a:gd name="connsiteY641" fmla="*/ 1593273 h 5237018"/>
              <a:gd name="connsiteX642" fmla="*/ 1025236 w 8467419"/>
              <a:gd name="connsiteY642" fmla="*/ 1551709 h 5237018"/>
              <a:gd name="connsiteX643" fmla="*/ 1108363 w 8467419"/>
              <a:gd name="connsiteY643" fmla="*/ 1454727 h 5237018"/>
              <a:gd name="connsiteX644" fmla="*/ 1149927 w 8467419"/>
              <a:gd name="connsiteY644" fmla="*/ 1427018 h 5237018"/>
              <a:gd name="connsiteX645" fmla="*/ 1219200 w 8467419"/>
              <a:gd name="connsiteY645" fmla="*/ 1413164 h 5237018"/>
              <a:gd name="connsiteX646" fmla="*/ 1343891 w 8467419"/>
              <a:gd name="connsiteY646" fmla="*/ 1427018 h 5237018"/>
              <a:gd name="connsiteX647" fmla="*/ 1440872 w 8467419"/>
              <a:gd name="connsiteY647" fmla="*/ 1482436 h 5237018"/>
              <a:gd name="connsiteX648" fmla="*/ 1607127 w 8467419"/>
              <a:gd name="connsiteY648" fmla="*/ 1620982 h 5237018"/>
              <a:gd name="connsiteX649" fmla="*/ 1717963 w 8467419"/>
              <a:gd name="connsiteY649" fmla="*/ 1759527 h 5237018"/>
              <a:gd name="connsiteX650" fmla="*/ 1773381 w 8467419"/>
              <a:gd name="connsiteY650" fmla="*/ 1828800 h 5237018"/>
              <a:gd name="connsiteX651" fmla="*/ 1884218 w 8467419"/>
              <a:gd name="connsiteY651" fmla="*/ 1995054 h 5237018"/>
              <a:gd name="connsiteX652" fmla="*/ 1953491 w 8467419"/>
              <a:gd name="connsiteY652" fmla="*/ 2078182 h 5237018"/>
              <a:gd name="connsiteX653" fmla="*/ 2008909 w 8467419"/>
              <a:gd name="connsiteY653" fmla="*/ 2175164 h 5237018"/>
              <a:gd name="connsiteX654" fmla="*/ 2078181 w 8467419"/>
              <a:gd name="connsiteY654" fmla="*/ 2258291 h 5237018"/>
              <a:gd name="connsiteX655" fmla="*/ 2133600 w 8467419"/>
              <a:gd name="connsiteY655" fmla="*/ 2355273 h 5237018"/>
              <a:gd name="connsiteX656" fmla="*/ 2202872 w 8467419"/>
              <a:gd name="connsiteY656" fmla="*/ 2438400 h 5237018"/>
              <a:gd name="connsiteX657" fmla="*/ 2258291 w 8467419"/>
              <a:gd name="connsiteY657" fmla="*/ 2535382 h 5237018"/>
              <a:gd name="connsiteX658" fmla="*/ 2327563 w 8467419"/>
              <a:gd name="connsiteY658" fmla="*/ 2618509 h 5237018"/>
              <a:gd name="connsiteX659" fmla="*/ 2452254 w 8467419"/>
              <a:gd name="connsiteY659" fmla="*/ 2798618 h 5237018"/>
              <a:gd name="connsiteX660" fmla="*/ 2521527 w 8467419"/>
              <a:gd name="connsiteY660" fmla="*/ 2881745 h 5237018"/>
              <a:gd name="connsiteX661" fmla="*/ 2590800 w 8467419"/>
              <a:gd name="connsiteY661" fmla="*/ 2951018 h 5237018"/>
              <a:gd name="connsiteX662" fmla="*/ 2646218 w 8467419"/>
              <a:gd name="connsiteY662" fmla="*/ 3034145 h 5237018"/>
              <a:gd name="connsiteX663" fmla="*/ 2854036 w 8467419"/>
              <a:gd name="connsiteY663" fmla="*/ 3241964 h 5237018"/>
              <a:gd name="connsiteX664" fmla="*/ 2978727 w 8467419"/>
              <a:gd name="connsiteY664" fmla="*/ 3366654 h 5237018"/>
              <a:gd name="connsiteX665" fmla="*/ 3117272 w 8467419"/>
              <a:gd name="connsiteY665" fmla="*/ 3477491 h 5237018"/>
              <a:gd name="connsiteX666" fmla="*/ 3186545 w 8467419"/>
              <a:gd name="connsiteY666" fmla="*/ 3532909 h 5237018"/>
              <a:gd name="connsiteX667" fmla="*/ 3408218 w 8467419"/>
              <a:gd name="connsiteY667" fmla="*/ 3657600 h 5237018"/>
              <a:gd name="connsiteX668" fmla="*/ 3477491 w 8467419"/>
              <a:gd name="connsiteY668" fmla="*/ 3699164 h 5237018"/>
              <a:gd name="connsiteX669" fmla="*/ 3643745 w 8467419"/>
              <a:gd name="connsiteY669" fmla="*/ 3754582 h 5237018"/>
              <a:gd name="connsiteX670" fmla="*/ 3906981 w 8467419"/>
              <a:gd name="connsiteY670" fmla="*/ 3796145 h 5237018"/>
              <a:gd name="connsiteX671" fmla="*/ 4447309 w 8467419"/>
              <a:gd name="connsiteY671" fmla="*/ 3740727 h 5237018"/>
              <a:gd name="connsiteX672" fmla="*/ 4544291 w 8467419"/>
              <a:gd name="connsiteY672" fmla="*/ 3713018 h 5237018"/>
              <a:gd name="connsiteX673" fmla="*/ 4710545 w 8467419"/>
              <a:gd name="connsiteY673" fmla="*/ 3657600 h 5237018"/>
              <a:gd name="connsiteX674" fmla="*/ 4807527 w 8467419"/>
              <a:gd name="connsiteY674" fmla="*/ 3629891 h 5237018"/>
              <a:gd name="connsiteX675" fmla="*/ 4973781 w 8467419"/>
              <a:gd name="connsiteY675" fmla="*/ 3546764 h 5237018"/>
              <a:gd name="connsiteX676" fmla="*/ 5140036 w 8467419"/>
              <a:gd name="connsiteY676" fmla="*/ 3463636 h 5237018"/>
              <a:gd name="connsiteX677" fmla="*/ 5292436 w 8467419"/>
              <a:gd name="connsiteY677" fmla="*/ 3366654 h 5237018"/>
              <a:gd name="connsiteX678" fmla="*/ 5375563 w 8467419"/>
              <a:gd name="connsiteY678" fmla="*/ 3325091 h 5237018"/>
              <a:gd name="connsiteX679" fmla="*/ 5444836 w 8467419"/>
              <a:gd name="connsiteY679" fmla="*/ 3269673 h 5237018"/>
              <a:gd name="connsiteX680" fmla="*/ 5583381 w 8467419"/>
              <a:gd name="connsiteY680" fmla="*/ 3186545 h 5237018"/>
              <a:gd name="connsiteX681" fmla="*/ 5638800 w 8467419"/>
              <a:gd name="connsiteY681" fmla="*/ 3144982 h 5237018"/>
              <a:gd name="connsiteX682" fmla="*/ 5708072 w 8467419"/>
              <a:gd name="connsiteY682" fmla="*/ 3117273 h 5237018"/>
              <a:gd name="connsiteX683" fmla="*/ 5763491 w 8467419"/>
              <a:gd name="connsiteY683" fmla="*/ 3075709 h 5237018"/>
              <a:gd name="connsiteX684" fmla="*/ 5874327 w 8467419"/>
              <a:gd name="connsiteY684" fmla="*/ 3020291 h 5237018"/>
              <a:gd name="connsiteX685" fmla="*/ 5915891 w 8467419"/>
              <a:gd name="connsiteY685" fmla="*/ 2992582 h 5237018"/>
              <a:gd name="connsiteX686" fmla="*/ 5971309 w 8467419"/>
              <a:gd name="connsiteY686" fmla="*/ 2978727 h 5237018"/>
              <a:gd name="connsiteX687" fmla="*/ 6012872 w 8467419"/>
              <a:gd name="connsiteY687" fmla="*/ 2951018 h 5237018"/>
              <a:gd name="connsiteX688" fmla="*/ 6151418 w 8467419"/>
              <a:gd name="connsiteY688" fmla="*/ 2909454 h 5237018"/>
              <a:gd name="connsiteX689" fmla="*/ 6192981 w 8467419"/>
              <a:gd name="connsiteY689" fmla="*/ 2895600 h 5237018"/>
              <a:gd name="connsiteX690" fmla="*/ 6303818 w 8467419"/>
              <a:gd name="connsiteY690" fmla="*/ 2867891 h 5237018"/>
              <a:gd name="connsiteX691" fmla="*/ 6414654 w 8467419"/>
              <a:gd name="connsiteY691" fmla="*/ 2798618 h 5237018"/>
              <a:gd name="connsiteX692" fmla="*/ 6483927 w 8467419"/>
              <a:gd name="connsiteY692" fmla="*/ 2757054 h 5237018"/>
              <a:gd name="connsiteX693" fmla="*/ 6580909 w 8467419"/>
              <a:gd name="connsiteY693" fmla="*/ 2660073 h 5237018"/>
              <a:gd name="connsiteX694" fmla="*/ 6608618 w 8467419"/>
              <a:gd name="connsiteY694" fmla="*/ 2604654 h 5237018"/>
              <a:gd name="connsiteX695" fmla="*/ 6650181 w 8467419"/>
              <a:gd name="connsiteY695" fmla="*/ 2549236 h 5237018"/>
              <a:gd name="connsiteX696" fmla="*/ 6664036 w 8467419"/>
              <a:gd name="connsiteY696" fmla="*/ 2493818 h 5237018"/>
              <a:gd name="connsiteX697" fmla="*/ 6691745 w 8467419"/>
              <a:gd name="connsiteY697" fmla="*/ 2410691 h 5237018"/>
              <a:gd name="connsiteX698" fmla="*/ 6719454 w 8467419"/>
              <a:gd name="connsiteY698" fmla="*/ 2313709 h 5237018"/>
              <a:gd name="connsiteX699" fmla="*/ 6816436 w 8467419"/>
              <a:gd name="connsiteY699" fmla="*/ 2272145 h 5237018"/>
              <a:gd name="connsiteX700" fmla="*/ 6885709 w 8467419"/>
              <a:gd name="connsiteY700" fmla="*/ 2258291 h 5237018"/>
              <a:gd name="connsiteX701" fmla="*/ 7065818 w 8467419"/>
              <a:gd name="connsiteY701" fmla="*/ 2286000 h 5237018"/>
              <a:gd name="connsiteX702" fmla="*/ 7121236 w 8467419"/>
              <a:gd name="connsiteY702" fmla="*/ 2299854 h 5237018"/>
              <a:gd name="connsiteX703" fmla="*/ 7176654 w 8467419"/>
              <a:gd name="connsiteY703" fmla="*/ 2327564 h 5237018"/>
              <a:gd name="connsiteX704" fmla="*/ 7232072 w 8467419"/>
              <a:gd name="connsiteY704" fmla="*/ 2341418 h 5237018"/>
              <a:gd name="connsiteX705" fmla="*/ 7342909 w 8467419"/>
              <a:gd name="connsiteY705" fmla="*/ 2396836 h 5237018"/>
              <a:gd name="connsiteX706" fmla="*/ 7467600 w 8467419"/>
              <a:gd name="connsiteY706" fmla="*/ 2466109 h 5237018"/>
              <a:gd name="connsiteX707" fmla="*/ 7509163 w 8467419"/>
              <a:gd name="connsiteY707" fmla="*/ 2507673 h 5237018"/>
              <a:gd name="connsiteX708" fmla="*/ 7564581 w 8467419"/>
              <a:gd name="connsiteY708" fmla="*/ 2535382 h 5237018"/>
              <a:gd name="connsiteX709" fmla="*/ 7675418 w 8467419"/>
              <a:gd name="connsiteY709" fmla="*/ 2618509 h 5237018"/>
              <a:gd name="connsiteX710" fmla="*/ 7730836 w 8467419"/>
              <a:gd name="connsiteY710" fmla="*/ 2660073 h 5237018"/>
              <a:gd name="connsiteX711" fmla="*/ 7772400 w 8467419"/>
              <a:gd name="connsiteY711" fmla="*/ 2701636 h 5237018"/>
              <a:gd name="connsiteX712" fmla="*/ 7827818 w 8467419"/>
              <a:gd name="connsiteY712" fmla="*/ 2729345 h 5237018"/>
              <a:gd name="connsiteX713" fmla="*/ 7966363 w 8467419"/>
              <a:gd name="connsiteY713" fmla="*/ 2826327 h 5237018"/>
              <a:gd name="connsiteX714" fmla="*/ 8021781 w 8467419"/>
              <a:gd name="connsiteY714" fmla="*/ 2854036 h 5237018"/>
              <a:gd name="connsiteX715" fmla="*/ 8063345 w 8467419"/>
              <a:gd name="connsiteY715" fmla="*/ 2881745 h 5237018"/>
              <a:gd name="connsiteX716" fmla="*/ 8146472 w 8467419"/>
              <a:gd name="connsiteY716" fmla="*/ 2909454 h 5237018"/>
              <a:gd name="connsiteX717" fmla="*/ 8188036 w 8467419"/>
              <a:gd name="connsiteY717" fmla="*/ 2937164 h 5237018"/>
              <a:gd name="connsiteX718" fmla="*/ 8298872 w 8467419"/>
              <a:gd name="connsiteY718" fmla="*/ 2978727 h 5237018"/>
              <a:gd name="connsiteX719" fmla="*/ 8354291 w 8467419"/>
              <a:gd name="connsiteY719" fmla="*/ 2992582 h 5237018"/>
              <a:gd name="connsiteX720" fmla="*/ 8451272 w 8467419"/>
              <a:gd name="connsiteY720" fmla="*/ 2978727 h 5237018"/>
              <a:gd name="connsiteX721" fmla="*/ 8465127 w 8467419"/>
              <a:gd name="connsiteY721" fmla="*/ 2923309 h 5237018"/>
              <a:gd name="connsiteX722" fmla="*/ 8423563 w 8467419"/>
              <a:gd name="connsiteY722" fmla="*/ 2826327 h 5237018"/>
              <a:gd name="connsiteX723" fmla="*/ 8409709 w 8467419"/>
              <a:gd name="connsiteY723" fmla="*/ 2784764 h 5237018"/>
              <a:gd name="connsiteX724" fmla="*/ 8354291 w 8467419"/>
              <a:gd name="connsiteY724" fmla="*/ 2701636 h 5237018"/>
              <a:gd name="connsiteX725" fmla="*/ 8326581 w 8467419"/>
              <a:gd name="connsiteY725" fmla="*/ 2660073 h 5237018"/>
              <a:gd name="connsiteX726" fmla="*/ 8298872 w 8467419"/>
              <a:gd name="connsiteY726" fmla="*/ 2618509 h 5237018"/>
              <a:gd name="connsiteX727" fmla="*/ 8257309 w 8467419"/>
              <a:gd name="connsiteY727" fmla="*/ 2563091 h 5237018"/>
              <a:gd name="connsiteX728" fmla="*/ 8188036 w 8467419"/>
              <a:gd name="connsiteY728" fmla="*/ 2466109 h 5237018"/>
              <a:gd name="connsiteX729" fmla="*/ 8091054 w 8467419"/>
              <a:gd name="connsiteY729" fmla="*/ 2369127 h 5237018"/>
              <a:gd name="connsiteX730" fmla="*/ 7994072 w 8467419"/>
              <a:gd name="connsiteY730" fmla="*/ 2258291 h 5237018"/>
              <a:gd name="connsiteX731" fmla="*/ 7938654 w 8467419"/>
              <a:gd name="connsiteY731" fmla="*/ 2216727 h 5237018"/>
              <a:gd name="connsiteX732" fmla="*/ 7827818 w 8467419"/>
              <a:gd name="connsiteY732" fmla="*/ 2105891 h 5237018"/>
              <a:gd name="connsiteX733" fmla="*/ 7703127 w 8467419"/>
              <a:gd name="connsiteY733" fmla="*/ 2008909 h 5237018"/>
              <a:gd name="connsiteX734" fmla="*/ 7633854 w 8467419"/>
              <a:gd name="connsiteY734" fmla="*/ 1967345 h 5237018"/>
              <a:gd name="connsiteX735" fmla="*/ 7564581 w 8467419"/>
              <a:gd name="connsiteY735" fmla="*/ 1911927 h 5237018"/>
              <a:gd name="connsiteX736" fmla="*/ 7426036 w 8467419"/>
              <a:gd name="connsiteY736" fmla="*/ 1828800 h 5237018"/>
              <a:gd name="connsiteX737" fmla="*/ 7356763 w 8467419"/>
              <a:gd name="connsiteY737" fmla="*/ 1787236 h 5237018"/>
              <a:gd name="connsiteX738" fmla="*/ 7273636 w 8467419"/>
              <a:gd name="connsiteY738" fmla="*/ 1759527 h 5237018"/>
              <a:gd name="connsiteX739" fmla="*/ 7204363 w 8467419"/>
              <a:gd name="connsiteY739" fmla="*/ 1717964 h 5237018"/>
              <a:gd name="connsiteX740" fmla="*/ 6954981 w 8467419"/>
              <a:gd name="connsiteY740" fmla="*/ 1648691 h 5237018"/>
              <a:gd name="connsiteX741" fmla="*/ 6871854 w 8467419"/>
              <a:gd name="connsiteY741" fmla="*/ 1620982 h 5237018"/>
              <a:gd name="connsiteX742" fmla="*/ 6594763 w 8467419"/>
              <a:gd name="connsiteY742" fmla="*/ 1593273 h 5237018"/>
              <a:gd name="connsiteX743" fmla="*/ 6234545 w 8467419"/>
              <a:gd name="connsiteY743" fmla="*/ 1620982 h 5237018"/>
              <a:gd name="connsiteX744" fmla="*/ 6054436 w 8467419"/>
              <a:gd name="connsiteY744" fmla="*/ 1648691 h 5237018"/>
              <a:gd name="connsiteX745" fmla="*/ 5985163 w 8467419"/>
              <a:gd name="connsiteY745" fmla="*/ 1676400 h 5237018"/>
              <a:gd name="connsiteX746" fmla="*/ 5902036 w 8467419"/>
              <a:gd name="connsiteY746" fmla="*/ 1690254 h 5237018"/>
              <a:gd name="connsiteX747" fmla="*/ 5832763 w 8467419"/>
              <a:gd name="connsiteY747" fmla="*/ 1731818 h 5237018"/>
              <a:gd name="connsiteX748" fmla="*/ 5763491 w 8467419"/>
              <a:gd name="connsiteY748" fmla="*/ 1759527 h 5237018"/>
              <a:gd name="connsiteX749" fmla="*/ 5583381 w 8467419"/>
              <a:gd name="connsiteY749" fmla="*/ 1884218 h 5237018"/>
              <a:gd name="connsiteX750" fmla="*/ 5527963 w 8467419"/>
              <a:gd name="connsiteY750" fmla="*/ 1925782 h 5237018"/>
              <a:gd name="connsiteX751" fmla="*/ 5430981 w 8467419"/>
              <a:gd name="connsiteY751" fmla="*/ 2036618 h 5237018"/>
              <a:gd name="connsiteX752" fmla="*/ 5403272 w 8467419"/>
              <a:gd name="connsiteY752" fmla="*/ 2092036 h 5237018"/>
              <a:gd name="connsiteX753" fmla="*/ 5361709 w 8467419"/>
              <a:gd name="connsiteY753" fmla="*/ 2147454 h 5237018"/>
              <a:gd name="connsiteX754" fmla="*/ 5334000 w 8467419"/>
              <a:gd name="connsiteY754" fmla="*/ 2216727 h 5237018"/>
              <a:gd name="connsiteX755" fmla="*/ 5292436 w 8467419"/>
              <a:gd name="connsiteY755" fmla="*/ 2286000 h 5237018"/>
              <a:gd name="connsiteX756" fmla="*/ 5237018 w 8467419"/>
              <a:gd name="connsiteY756" fmla="*/ 2410691 h 5237018"/>
              <a:gd name="connsiteX757" fmla="*/ 5223163 w 8467419"/>
              <a:gd name="connsiteY757" fmla="*/ 2479964 h 5237018"/>
              <a:gd name="connsiteX758" fmla="*/ 5195454 w 8467419"/>
              <a:gd name="connsiteY758" fmla="*/ 2563091 h 5237018"/>
              <a:gd name="connsiteX759" fmla="*/ 5140036 w 8467419"/>
              <a:gd name="connsiteY759" fmla="*/ 2701636 h 5237018"/>
              <a:gd name="connsiteX760" fmla="*/ 5070763 w 8467419"/>
              <a:gd name="connsiteY760" fmla="*/ 2909454 h 5237018"/>
              <a:gd name="connsiteX761" fmla="*/ 5043054 w 8467419"/>
              <a:gd name="connsiteY761" fmla="*/ 2978727 h 5237018"/>
              <a:gd name="connsiteX762" fmla="*/ 5001491 w 8467419"/>
              <a:gd name="connsiteY762" fmla="*/ 3048000 h 5237018"/>
              <a:gd name="connsiteX763" fmla="*/ 4973781 w 8467419"/>
              <a:gd name="connsiteY763" fmla="*/ 3117273 h 5237018"/>
              <a:gd name="connsiteX764" fmla="*/ 4890654 w 8467419"/>
              <a:gd name="connsiteY764" fmla="*/ 3241964 h 5237018"/>
              <a:gd name="connsiteX765" fmla="*/ 4807527 w 8467419"/>
              <a:gd name="connsiteY765" fmla="*/ 3366654 h 5237018"/>
              <a:gd name="connsiteX766" fmla="*/ 4696691 w 8467419"/>
              <a:gd name="connsiteY766" fmla="*/ 3463636 h 5237018"/>
              <a:gd name="connsiteX767" fmla="*/ 4502727 w 8467419"/>
              <a:gd name="connsiteY767" fmla="*/ 3602182 h 5237018"/>
              <a:gd name="connsiteX768" fmla="*/ 4433454 w 8467419"/>
              <a:gd name="connsiteY768" fmla="*/ 3643745 h 5237018"/>
              <a:gd name="connsiteX769" fmla="*/ 4281054 w 8467419"/>
              <a:gd name="connsiteY769" fmla="*/ 3726873 h 5237018"/>
              <a:gd name="connsiteX770" fmla="*/ 4197927 w 8467419"/>
              <a:gd name="connsiteY770" fmla="*/ 3754582 h 5237018"/>
              <a:gd name="connsiteX771" fmla="*/ 4128654 w 8467419"/>
              <a:gd name="connsiteY771" fmla="*/ 3782291 h 5237018"/>
              <a:gd name="connsiteX772" fmla="*/ 3948545 w 8467419"/>
              <a:gd name="connsiteY772" fmla="*/ 3823854 h 5237018"/>
              <a:gd name="connsiteX773" fmla="*/ 3865418 w 8467419"/>
              <a:gd name="connsiteY773" fmla="*/ 3851564 h 5237018"/>
              <a:gd name="connsiteX774" fmla="*/ 3685309 w 8467419"/>
              <a:gd name="connsiteY774" fmla="*/ 3879273 h 5237018"/>
              <a:gd name="connsiteX775" fmla="*/ 3352800 w 8467419"/>
              <a:gd name="connsiteY775" fmla="*/ 3865418 h 5237018"/>
              <a:gd name="connsiteX776" fmla="*/ 3200400 w 8467419"/>
              <a:gd name="connsiteY776" fmla="*/ 3837709 h 5237018"/>
              <a:gd name="connsiteX777" fmla="*/ 3117272 w 8467419"/>
              <a:gd name="connsiteY777" fmla="*/ 3810000 h 5237018"/>
              <a:gd name="connsiteX778" fmla="*/ 3048000 w 8467419"/>
              <a:gd name="connsiteY778" fmla="*/ 3796145 h 5237018"/>
              <a:gd name="connsiteX779" fmla="*/ 2978727 w 8467419"/>
              <a:gd name="connsiteY779" fmla="*/ 3754582 h 5237018"/>
              <a:gd name="connsiteX780" fmla="*/ 2840181 w 8467419"/>
              <a:gd name="connsiteY780" fmla="*/ 3699164 h 5237018"/>
              <a:gd name="connsiteX781" fmla="*/ 2576945 w 8467419"/>
              <a:gd name="connsiteY781" fmla="*/ 3519054 h 5237018"/>
              <a:gd name="connsiteX782" fmla="*/ 2466109 w 8467419"/>
              <a:gd name="connsiteY782" fmla="*/ 3408218 h 5237018"/>
              <a:gd name="connsiteX783" fmla="*/ 2424545 w 8467419"/>
              <a:gd name="connsiteY783" fmla="*/ 3338945 h 5237018"/>
              <a:gd name="connsiteX784" fmla="*/ 2341418 w 8467419"/>
              <a:gd name="connsiteY784" fmla="*/ 3214254 h 5237018"/>
              <a:gd name="connsiteX785" fmla="*/ 2286000 w 8467419"/>
              <a:gd name="connsiteY785" fmla="*/ 3075709 h 5237018"/>
              <a:gd name="connsiteX786" fmla="*/ 2272145 w 8467419"/>
              <a:gd name="connsiteY786" fmla="*/ 2992582 h 5237018"/>
              <a:gd name="connsiteX787" fmla="*/ 2230581 w 8467419"/>
              <a:gd name="connsiteY787" fmla="*/ 2770909 h 5237018"/>
              <a:gd name="connsiteX788" fmla="*/ 2244436 w 8467419"/>
              <a:gd name="connsiteY788" fmla="*/ 2549236 h 5237018"/>
              <a:gd name="connsiteX789" fmla="*/ 2272145 w 8467419"/>
              <a:gd name="connsiteY789" fmla="*/ 2424545 h 5237018"/>
              <a:gd name="connsiteX790" fmla="*/ 2286000 w 8467419"/>
              <a:gd name="connsiteY790" fmla="*/ 2355273 h 5237018"/>
              <a:gd name="connsiteX791" fmla="*/ 2341418 w 8467419"/>
              <a:gd name="connsiteY791" fmla="*/ 2244436 h 5237018"/>
              <a:gd name="connsiteX792" fmla="*/ 2382981 w 8467419"/>
              <a:gd name="connsiteY792" fmla="*/ 2202873 h 5237018"/>
              <a:gd name="connsiteX793" fmla="*/ 2410691 w 8467419"/>
              <a:gd name="connsiteY793" fmla="*/ 2161309 h 5237018"/>
              <a:gd name="connsiteX794" fmla="*/ 2535381 w 8467419"/>
              <a:gd name="connsiteY794" fmla="*/ 2050473 h 5237018"/>
              <a:gd name="connsiteX795" fmla="*/ 2590800 w 8467419"/>
              <a:gd name="connsiteY795" fmla="*/ 2022764 h 5237018"/>
              <a:gd name="connsiteX796" fmla="*/ 2646218 w 8467419"/>
              <a:gd name="connsiteY796" fmla="*/ 2008909 h 5237018"/>
              <a:gd name="connsiteX797" fmla="*/ 2687781 w 8467419"/>
              <a:gd name="connsiteY797" fmla="*/ 1995054 h 5237018"/>
              <a:gd name="connsiteX798" fmla="*/ 2992581 w 8467419"/>
              <a:gd name="connsiteY798" fmla="*/ 2008909 h 5237018"/>
              <a:gd name="connsiteX799" fmla="*/ 3117272 w 8467419"/>
              <a:gd name="connsiteY799" fmla="*/ 2050473 h 5237018"/>
              <a:gd name="connsiteX800" fmla="*/ 3311236 w 8467419"/>
              <a:gd name="connsiteY800" fmla="*/ 2119745 h 5237018"/>
              <a:gd name="connsiteX801" fmla="*/ 3435927 w 8467419"/>
              <a:gd name="connsiteY801" fmla="*/ 2189018 h 5237018"/>
              <a:gd name="connsiteX802" fmla="*/ 3560618 w 8467419"/>
              <a:gd name="connsiteY802" fmla="*/ 2258291 h 5237018"/>
              <a:gd name="connsiteX803" fmla="*/ 3616036 w 8467419"/>
              <a:gd name="connsiteY803" fmla="*/ 2299854 h 5237018"/>
              <a:gd name="connsiteX804" fmla="*/ 3796145 w 8467419"/>
              <a:gd name="connsiteY804" fmla="*/ 2424545 h 5237018"/>
              <a:gd name="connsiteX805" fmla="*/ 3920836 w 8467419"/>
              <a:gd name="connsiteY805" fmla="*/ 2521527 h 5237018"/>
              <a:gd name="connsiteX806" fmla="*/ 3976254 w 8467419"/>
              <a:gd name="connsiteY806" fmla="*/ 2563091 h 5237018"/>
              <a:gd name="connsiteX807" fmla="*/ 4031672 w 8467419"/>
              <a:gd name="connsiteY807" fmla="*/ 2618509 h 5237018"/>
              <a:gd name="connsiteX808" fmla="*/ 4087091 w 8467419"/>
              <a:gd name="connsiteY808" fmla="*/ 2660073 h 5237018"/>
              <a:gd name="connsiteX809" fmla="*/ 4142509 w 8467419"/>
              <a:gd name="connsiteY809" fmla="*/ 2715491 h 5237018"/>
              <a:gd name="connsiteX810" fmla="*/ 4197927 w 8467419"/>
              <a:gd name="connsiteY810" fmla="*/ 2757054 h 5237018"/>
              <a:gd name="connsiteX811" fmla="*/ 4294909 w 8467419"/>
              <a:gd name="connsiteY811" fmla="*/ 2867891 h 5237018"/>
              <a:gd name="connsiteX812" fmla="*/ 4350327 w 8467419"/>
              <a:gd name="connsiteY812" fmla="*/ 2909454 h 5237018"/>
              <a:gd name="connsiteX813" fmla="*/ 4405745 w 8467419"/>
              <a:gd name="connsiteY813" fmla="*/ 2964873 h 5237018"/>
              <a:gd name="connsiteX814" fmla="*/ 4461163 w 8467419"/>
              <a:gd name="connsiteY814" fmla="*/ 3006436 h 5237018"/>
              <a:gd name="connsiteX815" fmla="*/ 4558145 w 8467419"/>
              <a:gd name="connsiteY815" fmla="*/ 3103418 h 5237018"/>
              <a:gd name="connsiteX816" fmla="*/ 4613563 w 8467419"/>
              <a:gd name="connsiteY816" fmla="*/ 3158836 h 5237018"/>
              <a:gd name="connsiteX817" fmla="*/ 4779818 w 8467419"/>
              <a:gd name="connsiteY817" fmla="*/ 3283527 h 5237018"/>
              <a:gd name="connsiteX818" fmla="*/ 4890654 w 8467419"/>
              <a:gd name="connsiteY818" fmla="*/ 3366654 h 5237018"/>
              <a:gd name="connsiteX819" fmla="*/ 5015345 w 8467419"/>
              <a:gd name="connsiteY819" fmla="*/ 3435927 h 5237018"/>
              <a:gd name="connsiteX820" fmla="*/ 5070763 w 8467419"/>
              <a:gd name="connsiteY820" fmla="*/ 3477491 h 5237018"/>
              <a:gd name="connsiteX821" fmla="*/ 5126181 w 8467419"/>
              <a:gd name="connsiteY821" fmla="*/ 3505200 h 5237018"/>
              <a:gd name="connsiteX822" fmla="*/ 5306291 w 8467419"/>
              <a:gd name="connsiteY822" fmla="*/ 3602182 h 5237018"/>
              <a:gd name="connsiteX823" fmla="*/ 5500254 w 8467419"/>
              <a:gd name="connsiteY823" fmla="*/ 3671454 h 5237018"/>
              <a:gd name="connsiteX824" fmla="*/ 5666509 w 8467419"/>
              <a:gd name="connsiteY824" fmla="*/ 3740727 h 5237018"/>
              <a:gd name="connsiteX825" fmla="*/ 5735781 w 8467419"/>
              <a:gd name="connsiteY825" fmla="*/ 3754582 h 5237018"/>
              <a:gd name="connsiteX826" fmla="*/ 5902036 w 8467419"/>
              <a:gd name="connsiteY826" fmla="*/ 3782291 h 5237018"/>
              <a:gd name="connsiteX827" fmla="*/ 5957454 w 8467419"/>
              <a:gd name="connsiteY827" fmla="*/ 3796145 h 5237018"/>
              <a:gd name="connsiteX828" fmla="*/ 6068291 w 8467419"/>
              <a:gd name="connsiteY828" fmla="*/ 3810000 h 5237018"/>
              <a:gd name="connsiteX829" fmla="*/ 6580909 w 8467419"/>
              <a:gd name="connsiteY829" fmla="*/ 3782291 h 5237018"/>
              <a:gd name="connsiteX830" fmla="*/ 6691745 w 8467419"/>
              <a:gd name="connsiteY830" fmla="*/ 3754582 h 5237018"/>
              <a:gd name="connsiteX831" fmla="*/ 6788727 w 8467419"/>
              <a:gd name="connsiteY831" fmla="*/ 3740727 h 5237018"/>
              <a:gd name="connsiteX832" fmla="*/ 6871854 w 8467419"/>
              <a:gd name="connsiteY832" fmla="*/ 3699164 h 5237018"/>
              <a:gd name="connsiteX833" fmla="*/ 7107381 w 8467419"/>
              <a:gd name="connsiteY833" fmla="*/ 3574473 h 5237018"/>
              <a:gd name="connsiteX834" fmla="*/ 7135091 w 8467419"/>
              <a:gd name="connsiteY834" fmla="*/ 3546764 h 5237018"/>
              <a:gd name="connsiteX835" fmla="*/ 7176654 w 8467419"/>
              <a:gd name="connsiteY835" fmla="*/ 3519054 h 5237018"/>
              <a:gd name="connsiteX836" fmla="*/ 7259781 w 8467419"/>
              <a:gd name="connsiteY836" fmla="*/ 3435927 h 5237018"/>
              <a:gd name="connsiteX837" fmla="*/ 7287491 w 8467419"/>
              <a:gd name="connsiteY837" fmla="*/ 3394364 h 5237018"/>
              <a:gd name="connsiteX838" fmla="*/ 7329054 w 8467419"/>
              <a:gd name="connsiteY838" fmla="*/ 3366654 h 5237018"/>
              <a:gd name="connsiteX839" fmla="*/ 7384472 w 8467419"/>
              <a:gd name="connsiteY839" fmla="*/ 3311236 h 5237018"/>
              <a:gd name="connsiteX840" fmla="*/ 7453745 w 8467419"/>
              <a:gd name="connsiteY840" fmla="*/ 3228109 h 5237018"/>
              <a:gd name="connsiteX841" fmla="*/ 7564581 w 8467419"/>
              <a:gd name="connsiteY841" fmla="*/ 3117273 h 5237018"/>
              <a:gd name="connsiteX842" fmla="*/ 7620000 w 8467419"/>
              <a:gd name="connsiteY842" fmla="*/ 3061854 h 5237018"/>
              <a:gd name="connsiteX843" fmla="*/ 7689272 w 8467419"/>
              <a:gd name="connsiteY843" fmla="*/ 3006436 h 5237018"/>
              <a:gd name="connsiteX844" fmla="*/ 7744691 w 8467419"/>
              <a:gd name="connsiteY844" fmla="*/ 2951018 h 5237018"/>
              <a:gd name="connsiteX845" fmla="*/ 7855527 w 8467419"/>
              <a:gd name="connsiteY845" fmla="*/ 2881745 h 5237018"/>
              <a:gd name="connsiteX846" fmla="*/ 8063345 w 8467419"/>
              <a:gd name="connsiteY846" fmla="*/ 2757054 h 5237018"/>
              <a:gd name="connsiteX847" fmla="*/ 8146472 w 8467419"/>
              <a:gd name="connsiteY847" fmla="*/ 2687782 h 5237018"/>
              <a:gd name="connsiteX848" fmla="*/ 8188036 w 8467419"/>
              <a:gd name="connsiteY848" fmla="*/ 2660073 h 5237018"/>
              <a:gd name="connsiteX849" fmla="*/ 8298872 w 8467419"/>
              <a:gd name="connsiteY849" fmla="*/ 2507673 h 5237018"/>
              <a:gd name="connsiteX850" fmla="*/ 8326581 w 8467419"/>
              <a:gd name="connsiteY850" fmla="*/ 2410691 h 5237018"/>
              <a:gd name="connsiteX851" fmla="*/ 8285018 w 8467419"/>
              <a:gd name="connsiteY851" fmla="*/ 2202873 h 5237018"/>
              <a:gd name="connsiteX852" fmla="*/ 8146472 w 8467419"/>
              <a:gd name="connsiteY852" fmla="*/ 2036618 h 5237018"/>
              <a:gd name="connsiteX853" fmla="*/ 8063345 w 8467419"/>
              <a:gd name="connsiteY853" fmla="*/ 1953491 h 5237018"/>
              <a:gd name="connsiteX854" fmla="*/ 8021781 w 8467419"/>
              <a:gd name="connsiteY854" fmla="*/ 1925782 h 5237018"/>
              <a:gd name="connsiteX855" fmla="*/ 7980218 w 8467419"/>
              <a:gd name="connsiteY855" fmla="*/ 1884218 h 5237018"/>
              <a:gd name="connsiteX856" fmla="*/ 7883236 w 8467419"/>
              <a:gd name="connsiteY856" fmla="*/ 1814945 h 5237018"/>
              <a:gd name="connsiteX857" fmla="*/ 7827818 w 8467419"/>
              <a:gd name="connsiteY857" fmla="*/ 1773382 h 5237018"/>
              <a:gd name="connsiteX858" fmla="*/ 7716981 w 8467419"/>
              <a:gd name="connsiteY858" fmla="*/ 1717964 h 5237018"/>
              <a:gd name="connsiteX859" fmla="*/ 7661563 w 8467419"/>
              <a:gd name="connsiteY859" fmla="*/ 1676400 h 5237018"/>
              <a:gd name="connsiteX860" fmla="*/ 7523018 w 8467419"/>
              <a:gd name="connsiteY860" fmla="*/ 1634836 h 5237018"/>
              <a:gd name="connsiteX861" fmla="*/ 7453745 w 8467419"/>
              <a:gd name="connsiteY861" fmla="*/ 1607127 h 5237018"/>
              <a:gd name="connsiteX862" fmla="*/ 7398327 w 8467419"/>
              <a:gd name="connsiteY862" fmla="*/ 1579418 h 5237018"/>
              <a:gd name="connsiteX863" fmla="*/ 7315200 w 8467419"/>
              <a:gd name="connsiteY863" fmla="*/ 1565564 h 5237018"/>
              <a:gd name="connsiteX864" fmla="*/ 7093527 w 8467419"/>
              <a:gd name="connsiteY864" fmla="*/ 1524000 h 5237018"/>
              <a:gd name="connsiteX865" fmla="*/ 6941127 w 8467419"/>
              <a:gd name="connsiteY865" fmla="*/ 1510145 h 5237018"/>
              <a:gd name="connsiteX866" fmla="*/ 6677891 w 8467419"/>
              <a:gd name="connsiteY866" fmla="*/ 1537854 h 5237018"/>
              <a:gd name="connsiteX867" fmla="*/ 6594763 w 8467419"/>
              <a:gd name="connsiteY867" fmla="*/ 1551709 h 5237018"/>
              <a:gd name="connsiteX868" fmla="*/ 6497781 w 8467419"/>
              <a:gd name="connsiteY868" fmla="*/ 1565564 h 5237018"/>
              <a:gd name="connsiteX869" fmla="*/ 6317672 w 8467419"/>
              <a:gd name="connsiteY869" fmla="*/ 1593273 h 5237018"/>
              <a:gd name="connsiteX870" fmla="*/ 6234545 w 8467419"/>
              <a:gd name="connsiteY870" fmla="*/ 1620982 h 5237018"/>
              <a:gd name="connsiteX871" fmla="*/ 6151418 w 8467419"/>
              <a:gd name="connsiteY871" fmla="*/ 1634836 h 5237018"/>
              <a:gd name="connsiteX872" fmla="*/ 5971309 w 8467419"/>
              <a:gd name="connsiteY872" fmla="*/ 1676400 h 5237018"/>
              <a:gd name="connsiteX873" fmla="*/ 5888181 w 8467419"/>
              <a:gd name="connsiteY873" fmla="*/ 1704109 h 5237018"/>
              <a:gd name="connsiteX874" fmla="*/ 5708072 w 8467419"/>
              <a:gd name="connsiteY874" fmla="*/ 1745673 h 5237018"/>
              <a:gd name="connsiteX875" fmla="*/ 5527963 w 8467419"/>
              <a:gd name="connsiteY875" fmla="*/ 1787236 h 5237018"/>
              <a:gd name="connsiteX876" fmla="*/ 5361709 w 8467419"/>
              <a:gd name="connsiteY876" fmla="*/ 1828800 h 5237018"/>
              <a:gd name="connsiteX877" fmla="*/ 5084618 w 8467419"/>
              <a:gd name="connsiteY877" fmla="*/ 1884218 h 5237018"/>
              <a:gd name="connsiteX878" fmla="*/ 5001491 w 8467419"/>
              <a:gd name="connsiteY878" fmla="*/ 1911927 h 5237018"/>
              <a:gd name="connsiteX879" fmla="*/ 4904509 w 8467419"/>
              <a:gd name="connsiteY879" fmla="*/ 1925782 h 5237018"/>
              <a:gd name="connsiteX880" fmla="*/ 4821381 w 8467419"/>
              <a:gd name="connsiteY880" fmla="*/ 1939636 h 5237018"/>
              <a:gd name="connsiteX881" fmla="*/ 4724400 w 8467419"/>
              <a:gd name="connsiteY881" fmla="*/ 1967345 h 5237018"/>
              <a:gd name="connsiteX882" fmla="*/ 4627418 w 8467419"/>
              <a:gd name="connsiteY882" fmla="*/ 1981200 h 5237018"/>
              <a:gd name="connsiteX883" fmla="*/ 4350327 w 8467419"/>
              <a:gd name="connsiteY883" fmla="*/ 2036618 h 5237018"/>
              <a:gd name="connsiteX884" fmla="*/ 4253345 w 8467419"/>
              <a:gd name="connsiteY884" fmla="*/ 2064327 h 5237018"/>
              <a:gd name="connsiteX885" fmla="*/ 4059381 w 8467419"/>
              <a:gd name="connsiteY885" fmla="*/ 2092036 h 5237018"/>
              <a:gd name="connsiteX886" fmla="*/ 3976254 w 8467419"/>
              <a:gd name="connsiteY886" fmla="*/ 2105891 h 5237018"/>
              <a:gd name="connsiteX887" fmla="*/ 3879272 w 8467419"/>
              <a:gd name="connsiteY887" fmla="*/ 2133600 h 5237018"/>
              <a:gd name="connsiteX888" fmla="*/ 3782291 w 8467419"/>
              <a:gd name="connsiteY888" fmla="*/ 2147454 h 5237018"/>
              <a:gd name="connsiteX889" fmla="*/ 3616036 w 8467419"/>
              <a:gd name="connsiteY889" fmla="*/ 2175164 h 5237018"/>
              <a:gd name="connsiteX890" fmla="*/ 3519054 w 8467419"/>
              <a:gd name="connsiteY890" fmla="*/ 2189018 h 5237018"/>
              <a:gd name="connsiteX891" fmla="*/ 3435927 w 8467419"/>
              <a:gd name="connsiteY891" fmla="*/ 2202873 h 5237018"/>
              <a:gd name="connsiteX892" fmla="*/ 3283527 w 8467419"/>
              <a:gd name="connsiteY892" fmla="*/ 2216727 h 5237018"/>
              <a:gd name="connsiteX893" fmla="*/ 2867891 w 8467419"/>
              <a:gd name="connsiteY893" fmla="*/ 2202873 h 5237018"/>
              <a:gd name="connsiteX894" fmla="*/ 2757054 w 8467419"/>
              <a:gd name="connsiteY894" fmla="*/ 2175164 h 5237018"/>
              <a:gd name="connsiteX895" fmla="*/ 2701636 w 8467419"/>
              <a:gd name="connsiteY895" fmla="*/ 2147454 h 5237018"/>
              <a:gd name="connsiteX896" fmla="*/ 2646218 w 8467419"/>
              <a:gd name="connsiteY896" fmla="*/ 2133600 h 5237018"/>
              <a:gd name="connsiteX897" fmla="*/ 2604654 w 8467419"/>
              <a:gd name="connsiteY897" fmla="*/ 2092036 h 5237018"/>
              <a:gd name="connsiteX898" fmla="*/ 2563091 w 8467419"/>
              <a:gd name="connsiteY898" fmla="*/ 2064327 h 5237018"/>
              <a:gd name="connsiteX899" fmla="*/ 2452254 w 8467419"/>
              <a:gd name="connsiteY899" fmla="*/ 1939636 h 5237018"/>
              <a:gd name="connsiteX900" fmla="*/ 2410691 w 8467419"/>
              <a:gd name="connsiteY900" fmla="*/ 1898073 h 5237018"/>
              <a:gd name="connsiteX901" fmla="*/ 2382981 w 8467419"/>
              <a:gd name="connsiteY901" fmla="*/ 1842654 h 5237018"/>
              <a:gd name="connsiteX902" fmla="*/ 2313709 w 8467419"/>
              <a:gd name="connsiteY902" fmla="*/ 1745673 h 5237018"/>
              <a:gd name="connsiteX903" fmla="*/ 2286000 w 8467419"/>
              <a:gd name="connsiteY903" fmla="*/ 1690254 h 5237018"/>
              <a:gd name="connsiteX904" fmla="*/ 2244436 w 8467419"/>
              <a:gd name="connsiteY904" fmla="*/ 1648691 h 5237018"/>
              <a:gd name="connsiteX905" fmla="*/ 2175163 w 8467419"/>
              <a:gd name="connsiteY905" fmla="*/ 1551709 h 5237018"/>
              <a:gd name="connsiteX906" fmla="*/ 2133600 w 8467419"/>
              <a:gd name="connsiteY906" fmla="*/ 1524000 h 5237018"/>
              <a:gd name="connsiteX907" fmla="*/ 2092036 w 8467419"/>
              <a:gd name="connsiteY907" fmla="*/ 1482436 h 5237018"/>
              <a:gd name="connsiteX908" fmla="*/ 1953491 w 8467419"/>
              <a:gd name="connsiteY908" fmla="*/ 1399309 h 5237018"/>
              <a:gd name="connsiteX909" fmla="*/ 1898072 w 8467419"/>
              <a:gd name="connsiteY909" fmla="*/ 1385454 h 5237018"/>
              <a:gd name="connsiteX910" fmla="*/ 1856509 w 8467419"/>
              <a:gd name="connsiteY910" fmla="*/ 1371600 h 5237018"/>
              <a:gd name="connsiteX911" fmla="*/ 1634836 w 8467419"/>
              <a:gd name="connsiteY911" fmla="*/ 1385454 h 5237018"/>
              <a:gd name="connsiteX912" fmla="*/ 1524000 w 8467419"/>
              <a:gd name="connsiteY912" fmla="*/ 1427018 h 5237018"/>
              <a:gd name="connsiteX913" fmla="*/ 1468581 w 8467419"/>
              <a:gd name="connsiteY913" fmla="*/ 1440873 h 5237018"/>
              <a:gd name="connsiteX914" fmla="*/ 1371600 w 8467419"/>
              <a:gd name="connsiteY914" fmla="*/ 1510145 h 5237018"/>
              <a:gd name="connsiteX915" fmla="*/ 1274618 w 8467419"/>
              <a:gd name="connsiteY915" fmla="*/ 1579418 h 5237018"/>
              <a:gd name="connsiteX916" fmla="*/ 1205345 w 8467419"/>
              <a:gd name="connsiteY916" fmla="*/ 1676400 h 5237018"/>
              <a:gd name="connsiteX917" fmla="*/ 1136072 w 8467419"/>
              <a:gd name="connsiteY917" fmla="*/ 1773382 h 5237018"/>
              <a:gd name="connsiteX918" fmla="*/ 1080654 w 8467419"/>
              <a:gd name="connsiteY918" fmla="*/ 1884218 h 5237018"/>
              <a:gd name="connsiteX919" fmla="*/ 1039091 w 8467419"/>
              <a:gd name="connsiteY919" fmla="*/ 2064327 h 5237018"/>
              <a:gd name="connsiteX920" fmla="*/ 1080654 w 8467419"/>
              <a:gd name="connsiteY920" fmla="*/ 2355273 h 5237018"/>
              <a:gd name="connsiteX921" fmla="*/ 1094509 w 8467419"/>
              <a:gd name="connsiteY921" fmla="*/ 2410691 h 5237018"/>
              <a:gd name="connsiteX922" fmla="*/ 1149927 w 8467419"/>
              <a:gd name="connsiteY922" fmla="*/ 2521527 h 5237018"/>
              <a:gd name="connsiteX923" fmla="*/ 1260763 w 8467419"/>
              <a:gd name="connsiteY923" fmla="*/ 2687782 h 5237018"/>
              <a:gd name="connsiteX924" fmla="*/ 1302327 w 8467419"/>
              <a:gd name="connsiteY924" fmla="*/ 2729345 h 5237018"/>
              <a:gd name="connsiteX925" fmla="*/ 1385454 w 8467419"/>
              <a:gd name="connsiteY925" fmla="*/ 2840182 h 5237018"/>
              <a:gd name="connsiteX926" fmla="*/ 1427018 w 8467419"/>
              <a:gd name="connsiteY926" fmla="*/ 2895600 h 5237018"/>
              <a:gd name="connsiteX927" fmla="*/ 1524000 w 8467419"/>
              <a:gd name="connsiteY927" fmla="*/ 2992582 h 5237018"/>
              <a:gd name="connsiteX928" fmla="*/ 1565563 w 8467419"/>
              <a:gd name="connsiteY928" fmla="*/ 3048000 h 5237018"/>
              <a:gd name="connsiteX929" fmla="*/ 1662545 w 8467419"/>
              <a:gd name="connsiteY929" fmla="*/ 3144982 h 5237018"/>
              <a:gd name="connsiteX930" fmla="*/ 1717963 w 8467419"/>
              <a:gd name="connsiteY930" fmla="*/ 3200400 h 5237018"/>
              <a:gd name="connsiteX931" fmla="*/ 1801091 w 8467419"/>
              <a:gd name="connsiteY931" fmla="*/ 3311236 h 5237018"/>
              <a:gd name="connsiteX932" fmla="*/ 1856509 w 8467419"/>
              <a:gd name="connsiteY932" fmla="*/ 3366654 h 5237018"/>
              <a:gd name="connsiteX933" fmla="*/ 1939636 w 8467419"/>
              <a:gd name="connsiteY933" fmla="*/ 3477491 h 5237018"/>
              <a:gd name="connsiteX934" fmla="*/ 1981200 w 8467419"/>
              <a:gd name="connsiteY934" fmla="*/ 3532909 h 5237018"/>
              <a:gd name="connsiteX935" fmla="*/ 2050472 w 8467419"/>
              <a:gd name="connsiteY935" fmla="*/ 3643745 h 5237018"/>
              <a:gd name="connsiteX936" fmla="*/ 2133600 w 8467419"/>
              <a:gd name="connsiteY936" fmla="*/ 3754582 h 5237018"/>
              <a:gd name="connsiteX937" fmla="*/ 2244436 w 8467419"/>
              <a:gd name="connsiteY937" fmla="*/ 3879273 h 5237018"/>
              <a:gd name="connsiteX938" fmla="*/ 2272145 w 8467419"/>
              <a:gd name="connsiteY938" fmla="*/ 3920836 h 5237018"/>
              <a:gd name="connsiteX939" fmla="*/ 2313709 w 8467419"/>
              <a:gd name="connsiteY939" fmla="*/ 3948545 h 5237018"/>
              <a:gd name="connsiteX940" fmla="*/ 2507672 w 8467419"/>
              <a:gd name="connsiteY940" fmla="*/ 4031673 h 5237018"/>
              <a:gd name="connsiteX941" fmla="*/ 2784763 w 8467419"/>
              <a:gd name="connsiteY941" fmla="*/ 4003964 h 5237018"/>
              <a:gd name="connsiteX942" fmla="*/ 2951018 w 8467419"/>
              <a:gd name="connsiteY942" fmla="*/ 3948545 h 5237018"/>
              <a:gd name="connsiteX943" fmla="*/ 3144981 w 8467419"/>
              <a:gd name="connsiteY943" fmla="*/ 3893127 h 5237018"/>
              <a:gd name="connsiteX944" fmla="*/ 3241963 w 8467419"/>
              <a:gd name="connsiteY944" fmla="*/ 3851564 h 5237018"/>
              <a:gd name="connsiteX945" fmla="*/ 3338945 w 8467419"/>
              <a:gd name="connsiteY945" fmla="*/ 3823854 h 5237018"/>
              <a:gd name="connsiteX946" fmla="*/ 3671454 w 8467419"/>
              <a:gd name="connsiteY946" fmla="*/ 3699164 h 5237018"/>
              <a:gd name="connsiteX947" fmla="*/ 3879272 w 8467419"/>
              <a:gd name="connsiteY947" fmla="*/ 3616036 h 5237018"/>
              <a:gd name="connsiteX948" fmla="*/ 4100945 w 8467419"/>
              <a:gd name="connsiteY948" fmla="*/ 3546764 h 5237018"/>
              <a:gd name="connsiteX949" fmla="*/ 4211781 w 8467419"/>
              <a:gd name="connsiteY949" fmla="*/ 3519054 h 5237018"/>
              <a:gd name="connsiteX950" fmla="*/ 4405745 w 8467419"/>
              <a:gd name="connsiteY950" fmla="*/ 3463636 h 5237018"/>
              <a:gd name="connsiteX951" fmla="*/ 4613563 w 8467419"/>
              <a:gd name="connsiteY951" fmla="*/ 3408218 h 5237018"/>
              <a:gd name="connsiteX952" fmla="*/ 4793672 w 8467419"/>
              <a:gd name="connsiteY952" fmla="*/ 3380509 h 5237018"/>
              <a:gd name="connsiteX953" fmla="*/ 5056909 w 8467419"/>
              <a:gd name="connsiteY953" fmla="*/ 3338945 h 5237018"/>
              <a:gd name="connsiteX954" fmla="*/ 5652654 w 8467419"/>
              <a:gd name="connsiteY954" fmla="*/ 3297382 h 5237018"/>
              <a:gd name="connsiteX955" fmla="*/ 5805054 w 8467419"/>
              <a:gd name="connsiteY955" fmla="*/ 3283527 h 5237018"/>
              <a:gd name="connsiteX956" fmla="*/ 5943600 w 8467419"/>
              <a:gd name="connsiteY956" fmla="*/ 3255818 h 5237018"/>
              <a:gd name="connsiteX957" fmla="*/ 6096000 w 8467419"/>
              <a:gd name="connsiteY957" fmla="*/ 3228109 h 5237018"/>
              <a:gd name="connsiteX958" fmla="*/ 6179127 w 8467419"/>
              <a:gd name="connsiteY958" fmla="*/ 3200400 h 5237018"/>
              <a:gd name="connsiteX959" fmla="*/ 6262254 w 8467419"/>
              <a:gd name="connsiteY959" fmla="*/ 3186545 h 5237018"/>
              <a:gd name="connsiteX960" fmla="*/ 6511636 w 8467419"/>
              <a:gd name="connsiteY960" fmla="*/ 3103418 h 5237018"/>
              <a:gd name="connsiteX961" fmla="*/ 6691745 w 8467419"/>
              <a:gd name="connsiteY961" fmla="*/ 3048000 h 5237018"/>
              <a:gd name="connsiteX962" fmla="*/ 6774872 w 8467419"/>
              <a:gd name="connsiteY962" fmla="*/ 3006436 h 5237018"/>
              <a:gd name="connsiteX963" fmla="*/ 6871854 w 8467419"/>
              <a:gd name="connsiteY963" fmla="*/ 2978727 h 5237018"/>
              <a:gd name="connsiteX964" fmla="*/ 7051963 w 8467419"/>
              <a:gd name="connsiteY964" fmla="*/ 2909454 h 5237018"/>
              <a:gd name="connsiteX965" fmla="*/ 7135091 w 8467419"/>
              <a:gd name="connsiteY965" fmla="*/ 2867891 h 5237018"/>
              <a:gd name="connsiteX966" fmla="*/ 7218218 w 8467419"/>
              <a:gd name="connsiteY966" fmla="*/ 2840182 h 5237018"/>
              <a:gd name="connsiteX967" fmla="*/ 7384472 w 8467419"/>
              <a:gd name="connsiteY967" fmla="*/ 2757054 h 5237018"/>
              <a:gd name="connsiteX968" fmla="*/ 7453745 w 8467419"/>
              <a:gd name="connsiteY968" fmla="*/ 2729345 h 5237018"/>
              <a:gd name="connsiteX969" fmla="*/ 7536872 w 8467419"/>
              <a:gd name="connsiteY969" fmla="*/ 2701636 h 5237018"/>
              <a:gd name="connsiteX970" fmla="*/ 7744691 w 8467419"/>
              <a:gd name="connsiteY970" fmla="*/ 2604654 h 5237018"/>
              <a:gd name="connsiteX971" fmla="*/ 7813963 w 8467419"/>
              <a:gd name="connsiteY971" fmla="*/ 2576945 h 5237018"/>
              <a:gd name="connsiteX972" fmla="*/ 7883236 w 8467419"/>
              <a:gd name="connsiteY972" fmla="*/ 2563091 h 5237018"/>
              <a:gd name="connsiteX973" fmla="*/ 7994072 w 8467419"/>
              <a:gd name="connsiteY973" fmla="*/ 2521527 h 5237018"/>
              <a:gd name="connsiteX974" fmla="*/ 8132618 w 8467419"/>
              <a:gd name="connsiteY974" fmla="*/ 2466109 h 5237018"/>
              <a:gd name="connsiteX975" fmla="*/ 8257309 w 8467419"/>
              <a:gd name="connsiteY975" fmla="*/ 2438400 h 5237018"/>
              <a:gd name="connsiteX976" fmla="*/ 8298872 w 8467419"/>
              <a:gd name="connsiteY976" fmla="*/ 2424545 h 5237018"/>
              <a:gd name="connsiteX977" fmla="*/ 8340436 w 8467419"/>
              <a:gd name="connsiteY977" fmla="*/ 2396836 h 5237018"/>
              <a:gd name="connsiteX978" fmla="*/ 8368145 w 8467419"/>
              <a:gd name="connsiteY978" fmla="*/ 2313709 h 523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</a:cxnLst>
            <a:rect l="l" t="t" r="r" b="b"/>
            <a:pathLst>
              <a:path w="8467419" h="5237018">
                <a:moveTo>
                  <a:pt x="7675418" y="2535382"/>
                </a:moveTo>
                <a:cubicBezTo>
                  <a:pt x="7517055" y="2588167"/>
                  <a:pt x="7671512" y="2540987"/>
                  <a:pt x="7273636" y="2563091"/>
                </a:cubicBezTo>
                <a:cubicBezTo>
                  <a:pt x="7227295" y="2565665"/>
                  <a:pt x="7181461" y="2574972"/>
                  <a:pt x="7135091" y="2576945"/>
                </a:cubicBezTo>
                <a:cubicBezTo>
                  <a:pt x="6964310" y="2584212"/>
                  <a:pt x="6793345" y="2586182"/>
                  <a:pt x="6622472" y="2590800"/>
                </a:cubicBezTo>
                <a:cubicBezTo>
                  <a:pt x="6567054" y="2586182"/>
                  <a:pt x="6511738" y="2580118"/>
                  <a:pt x="6456218" y="2576945"/>
                </a:cubicBezTo>
                <a:cubicBezTo>
                  <a:pt x="6350072" y="2570880"/>
                  <a:pt x="6243661" y="2569936"/>
                  <a:pt x="6137563" y="2563091"/>
                </a:cubicBezTo>
                <a:cubicBezTo>
                  <a:pt x="6090907" y="2560081"/>
                  <a:pt x="5994001" y="2544546"/>
                  <a:pt x="5943600" y="2535382"/>
                </a:cubicBezTo>
                <a:cubicBezTo>
                  <a:pt x="5895244" y="2526590"/>
                  <a:pt x="5802955" y="2506972"/>
                  <a:pt x="5763491" y="2493818"/>
                </a:cubicBezTo>
                <a:cubicBezTo>
                  <a:pt x="5663814" y="2460594"/>
                  <a:pt x="5788311" y="2500911"/>
                  <a:pt x="5666509" y="2466109"/>
                </a:cubicBezTo>
                <a:cubicBezTo>
                  <a:pt x="5652467" y="2462097"/>
                  <a:pt x="5639113" y="2455796"/>
                  <a:pt x="5624945" y="2452254"/>
                </a:cubicBezTo>
                <a:cubicBezTo>
                  <a:pt x="5602100" y="2446543"/>
                  <a:pt x="5578391" y="2444596"/>
                  <a:pt x="5555672" y="2438400"/>
                </a:cubicBezTo>
                <a:cubicBezTo>
                  <a:pt x="5527493" y="2430715"/>
                  <a:pt x="5500254" y="2419927"/>
                  <a:pt x="5472545" y="2410691"/>
                </a:cubicBezTo>
                <a:cubicBezTo>
                  <a:pt x="5458690" y="2406073"/>
                  <a:pt x="5445438" y="2398901"/>
                  <a:pt x="5430981" y="2396836"/>
                </a:cubicBezTo>
                <a:lnTo>
                  <a:pt x="5334000" y="2382982"/>
                </a:lnTo>
                <a:cubicBezTo>
                  <a:pt x="5306291" y="2373746"/>
                  <a:pt x="5279208" y="2362357"/>
                  <a:pt x="5250872" y="2355273"/>
                </a:cubicBezTo>
                <a:lnTo>
                  <a:pt x="5140036" y="2327564"/>
                </a:lnTo>
                <a:cubicBezTo>
                  <a:pt x="5121563" y="2318327"/>
                  <a:pt x="5104211" y="2306385"/>
                  <a:pt x="5084618" y="2299854"/>
                </a:cubicBezTo>
                <a:cubicBezTo>
                  <a:pt x="5048490" y="2287811"/>
                  <a:pt x="5007843" y="2289176"/>
                  <a:pt x="4973781" y="2272145"/>
                </a:cubicBezTo>
                <a:cubicBezTo>
                  <a:pt x="4901332" y="2235921"/>
                  <a:pt x="4938399" y="2249445"/>
                  <a:pt x="4862945" y="2230582"/>
                </a:cubicBezTo>
                <a:cubicBezTo>
                  <a:pt x="4749578" y="2173898"/>
                  <a:pt x="4865288" y="2226745"/>
                  <a:pt x="4752109" y="2189018"/>
                </a:cubicBezTo>
                <a:cubicBezTo>
                  <a:pt x="4728516" y="2181153"/>
                  <a:pt x="4706429" y="2169174"/>
                  <a:pt x="4682836" y="2161309"/>
                </a:cubicBezTo>
                <a:cubicBezTo>
                  <a:pt x="4664772" y="2155288"/>
                  <a:pt x="4644995" y="2154778"/>
                  <a:pt x="4627418" y="2147454"/>
                </a:cubicBezTo>
                <a:cubicBezTo>
                  <a:pt x="4444793" y="2071360"/>
                  <a:pt x="4586003" y="2105920"/>
                  <a:pt x="4447309" y="2078182"/>
                </a:cubicBezTo>
                <a:cubicBezTo>
                  <a:pt x="4410363" y="2059709"/>
                  <a:pt x="4374824" y="2038105"/>
                  <a:pt x="4336472" y="2022764"/>
                </a:cubicBezTo>
                <a:cubicBezTo>
                  <a:pt x="4278932" y="1999747"/>
                  <a:pt x="4206259" y="1972901"/>
                  <a:pt x="4156363" y="1939636"/>
                </a:cubicBezTo>
                <a:cubicBezTo>
                  <a:pt x="4142509" y="1930400"/>
                  <a:pt x="4128349" y="1921605"/>
                  <a:pt x="4114800" y="1911927"/>
                </a:cubicBezTo>
                <a:cubicBezTo>
                  <a:pt x="4096010" y="1898506"/>
                  <a:pt x="4078962" y="1882602"/>
                  <a:pt x="4059381" y="1870364"/>
                </a:cubicBezTo>
                <a:cubicBezTo>
                  <a:pt x="4041867" y="1859418"/>
                  <a:pt x="4020090" y="1855556"/>
                  <a:pt x="4003963" y="1842654"/>
                </a:cubicBezTo>
                <a:cubicBezTo>
                  <a:pt x="3869237" y="1734872"/>
                  <a:pt x="3959495" y="1797605"/>
                  <a:pt x="3893127" y="1717964"/>
                </a:cubicBezTo>
                <a:cubicBezTo>
                  <a:pt x="3880584" y="1702912"/>
                  <a:pt x="3863592" y="1691866"/>
                  <a:pt x="3851563" y="1676400"/>
                </a:cubicBezTo>
                <a:cubicBezTo>
                  <a:pt x="3831117" y="1650113"/>
                  <a:pt x="3796145" y="1593273"/>
                  <a:pt x="3796145" y="1593273"/>
                </a:cubicBezTo>
                <a:lnTo>
                  <a:pt x="3768436" y="1510145"/>
                </a:lnTo>
                <a:lnTo>
                  <a:pt x="3754581" y="1468582"/>
                </a:lnTo>
                <a:cubicBezTo>
                  <a:pt x="3759199" y="1408546"/>
                  <a:pt x="3760967" y="1348222"/>
                  <a:pt x="3768436" y="1288473"/>
                </a:cubicBezTo>
                <a:cubicBezTo>
                  <a:pt x="3770247" y="1273982"/>
                  <a:pt x="3773168" y="1258313"/>
                  <a:pt x="3782291" y="1246909"/>
                </a:cubicBezTo>
                <a:cubicBezTo>
                  <a:pt x="3840619" y="1173999"/>
                  <a:pt x="3851547" y="1153395"/>
                  <a:pt x="3920836" y="1136073"/>
                </a:cubicBezTo>
                <a:cubicBezTo>
                  <a:pt x="3943681" y="1130362"/>
                  <a:pt x="3967018" y="1126836"/>
                  <a:pt x="3990109" y="1122218"/>
                </a:cubicBezTo>
                <a:cubicBezTo>
                  <a:pt x="4025481" y="1124183"/>
                  <a:pt x="4212015" y="1118842"/>
                  <a:pt x="4294909" y="1149927"/>
                </a:cubicBezTo>
                <a:cubicBezTo>
                  <a:pt x="4314247" y="1157179"/>
                  <a:pt x="4330989" y="1170384"/>
                  <a:pt x="4350327" y="1177636"/>
                </a:cubicBezTo>
                <a:cubicBezTo>
                  <a:pt x="4438351" y="1210646"/>
                  <a:pt x="4404911" y="1163157"/>
                  <a:pt x="4516581" y="1246909"/>
                </a:cubicBezTo>
                <a:cubicBezTo>
                  <a:pt x="4535054" y="1260764"/>
                  <a:pt x="4552419" y="1276235"/>
                  <a:pt x="4572000" y="1288473"/>
                </a:cubicBezTo>
                <a:cubicBezTo>
                  <a:pt x="4589514" y="1299419"/>
                  <a:pt x="4610234" y="1304726"/>
                  <a:pt x="4627418" y="1316182"/>
                </a:cubicBezTo>
                <a:cubicBezTo>
                  <a:pt x="4665843" y="1341799"/>
                  <a:pt x="4701309" y="1371600"/>
                  <a:pt x="4738254" y="1399309"/>
                </a:cubicBezTo>
                <a:cubicBezTo>
                  <a:pt x="4756727" y="1413164"/>
                  <a:pt x="4777344" y="1424545"/>
                  <a:pt x="4793672" y="1440873"/>
                </a:cubicBezTo>
                <a:cubicBezTo>
                  <a:pt x="4821381" y="1468582"/>
                  <a:pt x="4853288" y="1492651"/>
                  <a:pt x="4876800" y="1524000"/>
                </a:cubicBezTo>
                <a:cubicBezTo>
                  <a:pt x="4881184" y="1529846"/>
                  <a:pt x="4966304" y="1639069"/>
                  <a:pt x="4987636" y="1676400"/>
                </a:cubicBezTo>
                <a:cubicBezTo>
                  <a:pt x="5043741" y="1774585"/>
                  <a:pt x="4992006" y="1688054"/>
                  <a:pt x="5029200" y="1787236"/>
                </a:cubicBezTo>
                <a:cubicBezTo>
                  <a:pt x="5036452" y="1806574"/>
                  <a:pt x="5047673" y="1824181"/>
                  <a:pt x="5056909" y="1842654"/>
                </a:cubicBezTo>
                <a:cubicBezTo>
                  <a:pt x="5067981" y="1931230"/>
                  <a:pt x="5095118" y="2069357"/>
                  <a:pt x="5043054" y="2147454"/>
                </a:cubicBezTo>
                <a:lnTo>
                  <a:pt x="5015345" y="2189018"/>
                </a:lnTo>
                <a:cubicBezTo>
                  <a:pt x="5001459" y="2230678"/>
                  <a:pt x="5003625" y="2236332"/>
                  <a:pt x="4973781" y="2272145"/>
                </a:cubicBezTo>
                <a:cubicBezTo>
                  <a:pt x="4961238" y="2287197"/>
                  <a:pt x="4944761" y="2298657"/>
                  <a:pt x="4932218" y="2313709"/>
                </a:cubicBezTo>
                <a:cubicBezTo>
                  <a:pt x="4921558" y="2326501"/>
                  <a:pt x="4917040" y="2344308"/>
                  <a:pt x="4904509" y="2355273"/>
                </a:cubicBezTo>
                <a:cubicBezTo>
                  <a:pt x="4879446" y="2377203"/>
                  <a:pt x="4849090" y="2392218"/>
                  <a:pt x="4821381" y="2410691"/>
                </a:cubicBezTo>
                <a:cubicBezTo>
                  <a:pt x="4807527" y="2419927"/>
                  <a:pt x="4794711" y="2430953"/>
                  <a:pt x="4779818" y="2438400"/>
                </a:cubicBezTo>
                <a:cubicBezTo>
                  <a:pt x="4761345" y="2447636"/>
                  <a:pt x="4742332" y="2455862"/>
                  <a:pt x="4724400" y="2466109"/>
                </a:cubicBezTo>
                <a:cubicBezTo>
                  <a:pt x="4709943" y="2474370"/>
                  <a:pt x="4698485" y="2488128"/>
                  <a:pt x="4682836" y="2493818"/>
                </a:cubicBezTo>
                <a:cubicBezTo>
                  <a:pt x="4647046" y="2506832"/>
                  <a:pt x="4608945" y="2512291"/>
                  <a:pt x="4572000" y="2521527"/>
                </a:cubicBezTo>
                <a:cubicBezTo>
                  <a:pt x="4484898" y="2543303"/>
                  <a:pt x="4535435" y="2532689"/>
                  <a:pt x="4419600" y="2549236"/>
                </a:cubicBezTo>
                <a:cubicBezTo>
                  <a:pt x="4376400" y="2546150"/>
                  <a:pt x="4212093" y="2540504"/>
                  <a:pt x="4142509" y="2521527"/>
                </a:cubicBezTo>
                <a:cubicBezTo>
                  <a:pt x="4118516" y="2514983"/>
                  <a:pt x="4096327" y="2503054"/>
                  <a:pt x="4073236" y="2493818"/>
                </a:cubicBezTo>
                <a:cubicBezTo>
                  <a:pt x="4059381" y="2475345"/>
                  <a:pt x="4046699" y="2455932"/>
                  <a:pt x="4031672" y="2438400"/>
                </a:cubicBezTo>
                <a:cubicBezTo>
                  <a:pt x="4018921" y="2423524"/>
                  <a:pt x="3992699" y="2416257"/>
                  <a:pt x="3990109" y="2396836"/>
                </a:cubicBezTo>
                <a:cubicBezTo>
                  <a:pt x="3963777" y="2199349"/>
                  <a:pt x="3985563" y="2281236"/>
                  <a:pt x="4031672" y="2189018"/>
                </a:cubicBezTo>
                <a:cubicBezTo>
                  <a:pt x="4038203" y="2175956"/>
                  <a:pt x="4036764" y="2159137"/>
                  <a:pt x="4045527" y="2147454"/>
                </a:cubicBezTo>
                <a:cubicBezTo>
                  <a:pt x="4075204" y="2107885"/>
                  <a:pt x="4144090" y="2052751"/>
                  <a:pt x="4184072" y="2022764"/>
                </a:cubicBezTo>
                <a:cubicBezTo>
                  <a:pt x="4197393" y="2012773"/>
                  <a:pt x="4210420" y="2001817"/>
                  <a:pt x="4225636" y="1995054"/>
                </a:cubicBezTo>
                <a:cubicBezTo>
                  <a:pt x="4252326" y="1983191"/>
                  <a:pt x="4281054" y="1976581"/>
                  <a:pt x="4308763" y="1967345"/>
                </a:cubicBezTo>
                <a:lnTo>
                  <a:pt x="4350327" y="1953491"/>
                </a:lnTo>
                <a:cubicBezTo>
                  <a:pt x="4424218" y="1958109"/>
                  <a:pt x="4498644" y="1957342"/>
                  <a:pt x="4572000" y="1967345"/>
                </a:cubicBezTo>
                <a:cubicBezTo>
                  <a:pt x="4600940" y="1971291"/>
                  <a:pt x="4655127" y="1995054"/>
                  <a:pt x="4655127" y="1995054"/>
                </a:cubicBezTo>
                <a:cubicBezTo>
                  <a:pt x="4700447" y="2025268"/>
                  <a:pt x="4720712" y="2037045"/>
                  <a:pt x="4765963" y="2078182"/>
                </a:cubicBezTo>
                <a:cubicBezTo>
                  <a:pt x="4794959" y="2104542"/>
                  <a:pt x="4849091" y="2161309"/>
                  <a:pt x="4849091" y="2161309"/>
                </a:cubicBezTo>
                <a:cubicBezTo>
                  <a:pt x="4874418" y="2237293"/>
                  <a:pt x="4849978" y="2173989"/>
                  <a:pt x="4904509" y="2272145"/>
                </a:cubicBezTo>
                <a:cubicBezTo>
                  <a:pt x="4922785" y="2305042"/>
                  <a:pt x="4949298" y="2362293"/>
                  <a:pt x="4959927" y="2396836"/>
                </a:cubicBezTo>
                <a:cubicBezTo>
                  <a:pt x="4971127" y="2433235"/>
                  <a:pt x="4978400" y="2470727"/>
                  <a:pt x="4987636" y="2507673"/>
                </a:cubicBezTo>
                <a:lnTo>
                  <a:pt x="5001491" y="2563091"/>
                </a:lnTo>
                <a:cubicBezTo>
                  <a:pt x="4993023" y="2639301"/>
                  <a:pt x="4989043" y="2725826"/>
                  <a:pt x="4959927" y="2798618"/>
                </a:cubicBezTo>
                <a:cubicBezTo>
                  <a:pt x="4950691" y="2821709"/>
                  <a:pt x="4942319" y="2845165"/>
                  <a:pt x="4932218" y="2867891"/>
                </a:cubicBezTo>
                <a:cubicBezTo>
                  <a:pt x="4923830" y="2886764"/>
                  <a:pt x="4911761" y="2903971"/>
                  <a:pt x="4904509" y="2923309"/>
                </a:cubicBezTo>
                <a:cubicBezTo>
                  <a:pt x="4897823" y="2941138"/>
                  <a:pt x="4895885" y="2960418"/>
                  <a:pt x="4890654" y="2978727"/>
                </a:cubicBezTo>
                <a:cubicBezTo>
                  <a:pt x="4886642" y="2992769"/>
                  <a:pt x="4880084" y="3006061"/>
                  <a:pt x="4876800" y="3020291"/>
                </a:cubicBezTo>
                <a:cubicBezTo>
                  <a:pt x="4866210" y="3066181"/>
                  <a:pt x="4860514" y="3113146"/>
                  <a:pt x="4849091" y="3158836"/>
                </a:cubicBezTo>
                <a:lnTo>
                  <a:pt x="4835236" y="3214254"/>
                </a:lnTo>
                <a:cubicBezTo>
                  <a:pt x="4838602" y="3261375"/>
                  <a:pt x="4836850" y="3394049"/>
                  <a:pt x="4862945" y="3463636"/>
                </a:cubicBezTo>
                <a:cubicBezTo>
                  <a:pt x="4878713" y="3505685"/>
                  <a:pt x="4903158" y="3540570"/>
                  <a:pt x="4932218" y="3574473"/>
                </a:cubicBezTo>
                <a:cubicBezTo>
                  <a:pt x="4944969" y="3589349"/>
                  <a:pt x="4961030" y="3601160"/>
                  <a:pt x="4973781" y="3616036"/>
                </a:cubicBezTo>
                <a:cubicBezTo>
                  <a:pt x="4988808" y="3633568"/>
                  <a:pt x="5000563" y="3653715"/>
                  <a:pt x="5015345" y="3671454"/>
                </a:cubicBezTo>
                <a:cubicBezTo>
                  <a:pt x="5023707" y="3681489"/>
                  <a:pt x="5034692" y="3689129"/>
                  <a:pt x="5043054" y="3699164"/>
                </a:cubicBezTo>
                <a:cubicBezTo>
                  <a:pt x="5057836" y="3716903"/>
                  <a:pt x="5068290" y="3738254"/>
                  <a:pt x="5084618" y="3754582"/>
                </a:cubicBezTo>
                <a:cubicBezTo>
                  <a:pt x="5100946" y="3770910"/>
                  <a:pt x="5123708" y="3779817"/>
                  <a:pt x="5140036" y="3796145"/>
                </a:cubicBezTo>
                <a:cubicBezTo>
                  <a:pt x="5156364" y="3812473"/>
                  <a:pt x="5166394" y="3834186"/>
                  <a:pt x="5181600" y="3851564"/>
                </a:cubicBezTo>
                <a:cubicBezTo>
                  <a:pt x="5198803" y="3871225"/>
                  <a:pt x="5219815" y="3887321"/>
                  <a:pt x="5237018" y="3906982"/>
                </a:cubicBezTo>
                <a:cubicBezTo>
                  <a:pt x="5298401" y="3977135"/>
                  <a:pt x="5291596" y="3994936"/>
                  <a:pt x="5334000" y="4100945"/>
                </a:cubicBezTo>
                <a:lnTo>
                  <a:pt x="5361709" y="4170218"/>
                </a:lnTo>
                <a:lnTo>
                  <a:pt x="5389418" y="4239491"/>
                </a:lnTo>
                <a:cubicBezTo>
                  <a:pt x="5402207" y="4303439"/>
                  <a:pt x="5417127" y="4367641"/>
                  <a:pt x="5417127" y="4433454"/>
                </a:cubicBezTo>
                <a:cubicBezTo>
                  <a:pt x="5417127" y="4448058"/>
                  <a:pt x="5407890" y="4461163"/>
                  <a:pt x="5403272" y="4475018"/>
                </a:cubicBezTo>
                <a:cubicBezTo>
                  <a:pt x="5396609" y="4534990"/>
                  <a:pt x="5392106" y="4608323"/>
                  <a:pt x="5375563" y="4668982"/>
                </a:cubicBezTo>
                <a:cubicBezTo>
                  <a:pt x="5367878" y="4697161"/>
                  <a:pt x="5366100" y="4729302"/>
                  <a:pt x="5347854" y="4752109"/>
                </a:cubicBezTo>
                <a:cubicBezTo>
                  <a:pt x="5310909" y="4798291"/>
                  <a:pt x="5278837" y="4848834"/>
                  <a:pt x="5237018" y="4890654"/>
                </a:cubicBezTo>
                <a:cubicBezTo>
                  <a:pt x="5227782" y="4899891"/>
                  <a:pt x="5217469" y="4908164"/>
                  <a:pt x="5209309" y="4918364"/>
                </a:cubicBezTo>
                <a:cubicBezTo>
                  <a:pt x="5198907" y="4931366"/>
                  <a:pt x="5193374" y="4948153"/>
                  <a:pt x="5181600" y="4959927"/>
                </a:cubicBezTo>
                <a:cubicBezTo>
                  <a:pt x="5169826" y="4971701"/>
                  <a:pt x="5152828" y="4976976"/>
                  <a:pt x="5140036" y="4987636"/>
                </a:cubicBezTo>
                <a:cubicBezTo>
                  <a:pt x="5124984" y="5000179"/>
                  <a:pt x="5113938" y="5017171"/>
                  <a:pt x="5098472" y="5029200"/>
                </a:cubicBezTo>
                <a:cubicBezTo>
                  <a:pt x="5072185" y="5049646"/>
                  <a:pt x="5043054" y="5066145"/>
                  <a:pt x="5015345" y="5084618"/>
                </a:cubicBezTo>
                <a:lnTo>
                  <a:pt x="4973781" y="5112327"/>
                </a:lnTo>
                <a:cubicBezTo>
                  <a:pt x="4959927" y="5121563"/>
                  <a:pt x="4947111" y="5132589"/>
                  <a:pt x="4932218" y="5140036"/>
                </a:cubicBezTo>
                <a:cubicBezTo>
                  <a:pt x="4913745" y="5149272"/>
                  <a:pt x="4895783" y="5159609"/>
                  <a:pt x="4876800" y="5167745"/>
                </a:cubicBezTo>
                <a:cubicBezTo>
                  <a:pt x="4863377" y="5173498"/>
                  <a:pt x="4848298" y="5175069"/>
                  <a:pt x="4835236" y="5181600"/>
                </a:cubicBezTo>
                <a:cubicBezTo>
                  <a:pt x="4820343" y="5189047"/>
                  <a:pt x="4808565" y="5201862"/>
                  <a:pt x="4793672" y="5209309"/>
                </a:cubicBezTo>
                <a:cubicBezTo>
                  <a:pt x="4765267" y="5223512"/>
                  <a:pt x="4709190" y="5231747"/>
                  <a:pt x="4682836" y="5237018"/>
                </a:cubicBezTo>
                <a:cubicBezTo>
                  <a:pt x="4565806" y="5213612"/>
                  <a:pt x="4560317" y="5233237"/>
                  <a:pt x="4488872" y="5167745"/>
                </a:cubicBezTo>
                <a:cubicBezTo>
                  <a:pt x="4450357" y="5132439"/>
                  <a:pt x="4378036" y="5056909"/>
                  <a:pt x="4378036" y="5056909"/>
                </a:cubicBezTo>
                <a:cubicBezTo>
                  <a:pt x="4373418" y="5043054"/>
                  <a:pt x="4370712" y="5028407"/>
                  <a:pt x="4364181" y="5015345"/>
                </a:cubicBezTo>
                <a:cubicBezTo>
                  <a:pt x="4317950" y="4922884"/>
                  <a:pt x="4329590" y="4977404"/>
                  <a:pt x="4308763" y="4904509"/>
                </a:cubicBezTo>
                <a:cubicBezTo>
                  <a:pt x="4285198" y="4822033"/>
                  <a:pt x="4300673" y="4860014"/>
                  <a:pt x="4281054" y="4752109"/>
                </a:cubicBezTo>
                <a:cubicBezTo>
                  <a:pt x="4277648" y="4733375"/>
                  <a:pt x="4271818" y="4715164"/>
                  <a:pt x="4267200" y="4696691"/>
                </a:cubicBezTo>
                <a:cubicBezTo>
                  <a:pt x="4282572" y="4220145"/>
                  <a:pt x="4252963" y="4407651"/>
                  <a:pt x="4308763" y="4128654"/>
                </a:cubicBezTo>
                <a:lnTo>
                  <a:pt x="4322618" y="4059382"/>
                </a:lnTo>
                <a:cubicBezTo>
                  <a:pt x="4327236" y="4036291"/>
                  <a:pt x="4327726" y="4011973"/>
                  <a:pt x="4336472" y="3990109"/>
                </a:cubicBezTo>
                <a:lnTo>
                  <a:pt x="4391891" y="3851564"/>
                </a:lnTo>
                <a:cubicBezTo>
                  <a:pt x="4396509" y="3828473"/>
                  <a:pt x="4396999" y="3804155"/>
                  <a:pt x="4405745" y="3782291"/>
                </a:cubicBezTo>
                <a:cubicBezTo>
                  <a:pt x="4415746" y="3757288"/>
                  <a:pt x="4434542" y="3736728"/>
                  <a:pt x="4447309" y="3713018"/>
                </a:cubicBezTo>
                <a:cubicBezTo>
                  <a:pt x="4466892" y="3676649"/>
                  <a:pt x="4487386" y="3640534"/>
                  <a:pt x="4502727" y="3602182"/>
                </a:cubicBezTo>
                <a:cubicBezTo>
                  <a:pt x="4512602" y="3577495"/>
                  <a:pt x="4540494" y="3502202"/>
                  <a:pt x="4558145" y="3477491"/>
                </a:cubicBezTo>
                <a:cubicBezTo>
                  <a:pt x="4569533" y="3461547"/>
                  <a:pt x="4588321" y="3451871"/>
                  <a:pt x="4599709" y="3435927"/>
                </a:cubicBezTo>
                <a:cubicBezTo>
                  <a:pt x="4611713" y="3419121"/>
                  <a:pt x="4615414" y="3397315"/>
                  <a:pt x="4627418" y="3380509"/>
                </a:cubicBezTo>
                <a:cubicBezTo>
                  <a:pt x="4638806" y="3364565"/>
                  <a:pt x="4656438" y="3353997"/>
                  <a:pt x="4668981" y="3338945"/>
                </a:cubicBezTo>
                <a:cubicBezTo>
                  <a:pt x="4718512" y="3279508"/>
                  <a:pt x="4672029" y="3311006"/>
                  <a:pt x="4738254" y="3255818"/>
                </a:cubicBezTo>
                <a:cubicBezTo>
                  <a:pt x="4751046" y="3245158"/>
                  <a:pt x="4767026" y="3238769"/>
                  <a:pt x="4779818" y="3228109"/>
                </a:cubicBezTo>
                <a:cubicBezTo>
                  <a:pt x="4821749" y="3193166"/>
                  <a:pt x="4844476" y="3146135"/>
                  <a:pt x="4904509" y="3131127"/>
                </a:cubicBezTo>
                <a:lnTo>
                  <a:pt x="4959927" y="3117273"/>
                </a:lnTo>
                <a:cubicBezTo>
                  <a:pt x="4994378" y="3094306"/>
                  <a:pt x="5016736" y="3076919"/>
                  <a:pt x="5056909" y="3061854"/>
                </a:cubicBezTo>
                <a:cubicBezTo>
                  <a:pt x="5074738" y="3055168"/>
                  <a:pt x="5093854" y="3052618"/>
                  <a:pt x="5112327" y="3048000"/>
                </a:cubicBezTo>
                <a:cubicBezTo>
                  <a:pt x="5296123" y="2956102"/>
                  <a:pt x="5066610" y="3067593"/>
                  <a:pt x="5209309" y="3006436"/>
                </a:cubicBezTo>
                <a:cubicBezTo>
                  <a:pt x="5228292" y="2998300"/>
                  <a:pt x="5246795" y="2988974"/>
                  <a:pt x="5264727" y="2978727"/>
                </a:cubicBezTo>
                <a:cubicBezTo>
                  <a:pt x="5279184" y="2970466"/>
                  <a:pt x="5290986" y="2957577"/>
                  <a:pt x="5306291" y="2951018"/>
                </a:cubicBezTo>
                <a:cubicBezTo>
                  <a:pt x="5323793" y="2943517"/>
                  <a:pt x="5343236" y="2941782"/>
                  <a:pt x="5361709" y="2937164"/>
                </a:cubicBezTo>
                <a:lnTo>
                  <a:pt x="5444836" y="2881745"/>
                </a:lnTo>
                <a:lnTo>
                  <a:pt x="5486400" y="2854036"/>
                </a:lnTo>
                <a:cubicBezTo>
                  <a:pt x="5533683" y="2822514"/>
                  <a:pt x="5579461" y="2795918"/>
                  <a:pt x="5611091" y="2743200"/>
                </a:cubicBezTo>
                <a:cubicBezTo>
                  <a:pt x="5624945" y="2720109"/>
                  <a:pt x="5640611" y="2698012"/>
                  <a:pt x="5652654" y="2673927"/>
                </a:cubicBezTo>
                <a:cubicBezTo>
                  <a:pt x="5659185" y="2660865"/>
                  <a:pt x="5661381" y="2646038"/>
                  <a:pt x="5666509" y="2632364"/>
                </a:cubicBezTo>
                <a:cubicBezTo>
                  <a:pt x="5675241" y="2609078"/>
                  <a:pt x="5684982" y="2586182"/>
                  <a:pt x="5694218" y="2563091"/>
                </a:cubicBezTo>
                <a:cubicBezTo>
                  <a:pt x="5698836" y="2530764"/>
                  <a:pt x="5708072" y="2498765"/>
                  <a:pt x="5708072" y="2466109"/>
                </a:cubicBezTo>
                <a:cubicBezTo>
                  <a:pt x="5708072" y="2438018"/>
                  <a:pt x="5698191" y="2410791"/>
                  <a:pt x="5694218" y="2382982"/>
                </a:cubicBezTo>
                <a:cubicBezTo>
                  <a:pt x="5660785" y="2148950"/>
                  <a:pt x="5699105" y="2350104"/>
                  <a:pt x="5666509" y="2230582"/>
                </a:cubicBezTo>
                <a:cubicBezTo>
                  <a:pt x="5656489" y="2193841"/>
                  <a:pt x="5648036" y="2156691"/>
                  <a:pt x="5638800" y="2119745"/>
                </a:cubicBezTo>
                <a:cubicBezTo>
                  <a:pt x="5634182" y="2101272"/>
                  <a:pt x="5635507" y="2080170"/>
                  <a:pt x="5624945" y="2064327"/>
                </a:cubicBezTo>
                <a:cubicBezTo>
                  <a:pt x="5601974" y="2029871"/>
                  <a:pt x="5584595" y="2007526"/>
                  <a:pt x="5569527" y="1967345"/>
                </a:cubicBezTo>
                <a:cubicBezTo>
                  <a:pt x="5562841" y="1949516"/>
                  <a:pt x="5562358" y="1929756"/>
                  <a:pt x="5555672" y="1911927"/>
                </a:cubicBezTo>
                <a:cubicBezTo>
                  <a:pt x="5532835" y="1851030"/>
                  <a:pt x="5529487" y="1866103"/>
                  <a:pt x="5500254" y="1814945"/>
                </a:cubicBezTo>
                <a:cubicBezTo>
                  <a:pt x="5415051" y="1665839"/>
                  <a:pt x="5552693" y="1879750"/>
                  <a:pt x="5417127" y="1676400"/>
                </a:cubicBezTo>
                <a:cubicBezTo>
                  <a:pt x="5407891" y="1662545"/>
                  <a:pt x="5401192" y="1646610"/>
                  <a:pt x="5389418" y="1634836"/>
                </a:cubicBezTo>
                <a:cubicBezTo>
                  <a:pt x="5267997" y="1513418"/>
                  <a:pt x="5416582" y="1667434"/>
                  <a:pt x="5320145" y="1551709"/>
                </a:cubicBezTo>
                <a:cubicBezTo>
                  <a:pt x="5307602" y="1536657"/>
                  <a:pt x="5290610" y="1525611"/>
                  <a:pt x="5278581" y="1510145"/>
                </a:cubicBezTo>
                <a:cubicBezTo>
                  <a:pt x="5258135" y="1483858"/>
                  <a:pt x="5246711" y="1450566"/>
                  <a:pt x="5223163" y="1427018"/>
                </a:cubicBezTo>
                <a:cubicBezTo>
                  <a:pt x="5195454" y="1399309"/>
                  <a:pt x="5161773" y="1376496"/>
                  <a:pt x="5140036" y="1343891"/>
                </a:cubicBezTo>
                <a:cubicBezTo>
                  <a:pt x="5130800" y="1330036"/>
                  <a:pt x="5123292" y="1314858"/>
                  <a:pt x="5112327" y="1302327"/>
                </a:cubicBezTo>
                <a:cubicBezTo>
                  <a:pt x="5090823" y="1277751"/>
                  <a:pt x="5061168" y="1260225"/>
                  <a:pt x="5043054" y="1233054"/>
                </a:cubicBezTo>
                <a:cubicBezTo>
                  <a:pt x="5006109" y="1177636"/>
                  <a:pt x="5029199" y="1200727"/>
                  <a:pt x="4973781" y="1163782"/>
                </a:cubicBezTo>
                <a:cubicBezTo>
                  <a:pt x="4964545" y="1149927"/>
                  <a:pt x="4956063" y="1135539"/>
                  <a:pt x="4946072" y="1122218"/>
                </a:cubicBezTo>
                <a:cubicBezTo>
                  <a:pt x="4928330" y="1098561"/>
                  <a:pt x="4907612" y="1077170"/>
                  <a:pt x="4890654" y="1052945"/>
                </a:cubicBezTo>
                <a:cubicBezTo>
                  <a:pt x="4815549" y="945652"/>
                  <a:pt x="4881143" y="1015724"/>
                  <a:pt x="4821381" y="955964"/>
                </a:cubicBezTo>
                <a:cubicBezTo>
                  <a:pt x="4789712" y="860952"/>
                  <a:pt x="4827110" y="978880"/>
                  <a:pt x="4793672" y="845127"/>
                </a:cubicBezTo>
                <a:cubicBezTo>
                  <a:pt x="4790130" y="830959"/>
                  <a:pt x="4784436" y="817418"/>
                  <a:pt x="4779818" y="803564"/>
                </a:cubicBezTo>
                <a:cubicBezTo>
                  <a:pt x="4784436" y="752764"/>
                  <a:pt x="4786458" y="701661"/>
                  <a:pt x="4793672" y="651164"/>
                </a:cubicBezTo>
                <a:cubicBezTo>
                  <a:pt x="4795737" y="636707"/>
                  <a:pt x="4802399" y="623274"/>
                  <a:pt x="4807527" y="609600"/>
                </a:cubicBezTo>
                <a:cubicBezTo>
                  <a:pt x="4828090" y="554764"/>
                  <a:pt x="4847571" y="500283"/>
                  <a:pt x="4890654" y="457200"/>
                </a:cubicBezTo>
                <a:cubicBezTo>
                  <a:pt x="4913745" y="434109"/>
                  <a:pt x="4938423" y="412503"/>
                  <a:pt x="4959927" y="387927"/>
                </a:cubicBezTo>
                <a:cubicBezTo>
                  <a:pt x="4970892" y="375396"/>
                  <a:pt x="4975105" y="357329"/>
                  <a:pt x="4987636" y="346364"/>
                </a:cubicBezTo>
                <a:cubicBezTo>
                  <a:pt x="5046271" y="295058"/>
                  <a:pt x="5055238" y="296120"/>
                  <a:pt x="5112327" y="277091"/>
                </a:cubicBezTo>
                <a:cubicBezTo>
                  <a:pt x="5178194" y="233180"/>
                  <a:pt x="5138093" y="254649"/>
                  <a:pt x="5237018" y="221673"/>
                </a:cubicBezTo>
                <a:cubicBezTo>
                  <a:pt x="5250872" y="217055"/>
                  <a:pt x="5264261" y="210682"/>
                  <a:pt x="5278581" y="207818"/>
                </a:cubicBezTo>
                <a:cubicBezTo>
                  <a:pt x="5453637" y="172807"/>
                  <a:pt x="5370394" y="185951"/>
                  <a:pt x="5527963" y="166254"/>
                </a:cubicBezTo>
                <a:lnTo>
                  <a:pt x="5943600" y="180109"/>
                </a:lnTo>
                <a:cubicBezTo>
                  <a:pt x="5999147" y="182754"/>
                  <a:pt x="6054244" y="193964"/>
                  <a:pt x="6109854" y="193964"/>
                </a:cubicBezTo>
                <a:cubicBezTo>
                  <a:pt x="6211559" y="193964"/>
                  <a:pt x="6313054" y="184727"/>
                  <a:pt x="6414654" y="180109"/>
                </a:cubicBezTo>
                <a:cubicBezTo>
                  <a:pt x="6433127" y="175491"/>
                  <a:pt x="6451484" y="170385"/>
                  <a:pt x="6470072" y="166254"/>
                </a:cubicBezTo>
                <a:cubicBezTo>
                  <a:pt x="6525667" y="153900"/>
                  <a:pt x="6548042" y="158064"/>
                  <a:pt x="6594763" y="124691"/>
                </a:cubicBezTo>
                <a:cubicBezTo>
                  <a:pt x="6610707" y="113303"/>
                  <a:pt x="6621275" y="95670"/>
                  <a:pt x="6636327" y="83127"/>
                </a:cubicBezTo>
                <a:cubicBezTo>
                  <a:pt x="6672137" y="53286"/>
                  <a:pt x="6677798" y="55449"/>
                  <a:pt x="6719454" y="41564"/>
                </a:cubicBezTo>
                <a:cubicBezTo>
                  <a:pt x="6803931" y="48062"/>
                  <a:pt x="6869165" y="38432"/>
                  <a:pt x="6941127" y="69273"/>
                </a:cubicBezTo>
                <a:cubicBezTo>
                  <a:pt x="6960110" y="77409"/>
                  <a:pt x="6980679" y="83760"/>
                  <a:pt x="6996545" y="96982"/>
                </a:cubicBezTo>
                <a:cubicBezTo>
                  <a:pt x="7036683" y="130431"/>
                  <a:pt x="7107381" y="207818"/>
                  <a:pt x="7107381" y="207818"/>
                </a:cubicBezTo>
                <a:lnTo>
                  <a:pt x="7135091" y="290945"/>
                </a:lnTo>
                <a:cubicBezTo>
                  <a:pt x="7139709" y="304800"/>
                  <a:pt x="7145403" y="318341"/>
                  <a:pt x="7148945" y="332509"/>
                </a:cubicBezTo>
                <a:lnTo>
                  <a:pt x="7162800" y="387927"/>
                </a:lnTo>
                <a:cubicBezTo>
                  <a:pt x="7149917" y="529640"/>
                  <a:pt x="7150677" y="532535"/>
                  <a:pt x="7135091" y="665018"/>
                </a:cubicBezTo>
                <a:cubicBezTo>
                  <a:pt x="7130741" y="701996"/>
                  <a:pt x="7130266" y="739733"/>
                  <a:pt x="7121236" y="775854"/>
                </a:cubicBezTo>
                <a:cubicBezTo>
                  <a:pt x="7116227" y="795891"/>
                  <a:pt x="7100779" y="811935"/>
                  <a:pt x="7093527" y="831273"/>
                </a:cubicBezTo>
                <a:cubicBezTo>
                  <a:pt x="7055186" y="933516"/>
                  <a:pt x="7108115" y="844027"/>
                  <a:pt x="7051963" y="928254"/>
                </a:cubicBezTo>
                <a:cubicBezTo>
                  <a:pt x="7047345" y="946727"/>
                  <a:pt x="7044795" y="965844"/>
                  <a:pt x="7038109" y="983673"/>
                </a:cubicBezTo>
                <a:cubicBezTo>
                  <a:pt x="7030857" y="1003011"/>
                  <a:pt x="7018536" y="1020108"/>
                  <a:pt x="7010400" y="1039091"/>
                </a:cubicBezTo>
                <a:cubicBezTo>
                  <a:pt x="7004647" y="1052514"/>
                  <a:pt x="7002298" y="1067231"/>
                  <a:pt x="6996545" y="1080654"/>
                </a:cubicBezTo>
                <a:cubicBezTo>
                  <a:pt x="6988409" y="1099637"/>
                  <a:pt x="6976972" y="1117090"/>
                  <a:pt x="6968836" y="1136073"/>
                </a:cubicBezTo>
                <a:cubicBezTo>
                  <a:pt x="6963083" y="1149496"/>
                  <a:pt x="6960734" y="1164213"/>
                  <a:pt x="6954981" y="1177636"/>
                </a:cubicBezTo>
                <a:cubicBezTo>
                  <a:pt x="6946845" y="1196619"/>
                  <a:pt x="6934942" y="1213878"/>
                  <a:pt x="6927272" y="1233054"/>
                </a:cubicBezTo>
                <a:cubicBezTo>
                  <a:pt x="6916424" y="1260173"/>
                  <a:pt x="6908799" y="1288473"/>
                  <a:pt x="6899563" y="1316182"/>
                </a:cubicBezTo>
                <a:cubicBezTo>
                  <a:pt x="6894945" y="1330036"/>
                  <a:pt x="6888573" y="1343425"/>
                  <a:pt x="6885709" y="1357745"/>
                </a:cubicBezTo>
                <a:lnTo>
                  <a:pt x="6871854" y="1427018"/>
                </a:lnTo>
                <a:cubicBezTo>
                  <a:pt x="6873026" y="1435225"/>
                  <a:pt x="6881978" y="1539187"/>
                  <a:pt x="6899563" y="1565564"/>
                </a:cubicBezTo>
                <a:cubicBezTo>
                  <a:pt x="6939656" y="1625703"/>
                  <a:pt x="6943695" y="1600970"/>
                  <a:pt x="7010400" y="1620982"/>
                </a:cubicBezTo>
                <a:cubicBezTo>
                  <a:pt x="7041242" y="1630235"/>
                  <a:pt x="7086608" y="1654850"/>
                  <a:pt x="7121236" y="1662545"/>
                </a:cubicBezTo>
                <a:cubicBezTo>
                  <a:pt x="7148658" y="1668639"/>
                  <a:pt x="7176817" y="1670891"/>
                  <a:pt x="7204363" y="1676400"/>
                </a:cubicBezTo>
                <a:cubicBezTo>
                  <a:pt x="7276555" y="1690838"/>
                  <a:pt x="7239719" y="1686501"/>
                  <a:pt x="7301345" y="1704109"/>
                </a:cubicBezTo>
                <a:cubicBezTo>
                  <a:pt x="7319654" y="1709340"/>
                  <a:pt x="7338454" y="1712733"/>
                  <a:pt x="7356763" y="1717964"/>
                </a:cubicBezTo>
                <a:cubicBezTo>
                  <a:pt x="7370805" y="1721976"/>
                  <a:pt x="7384285" y="1727806"/>
                  <a:pt x="7398327" y="1731818"/>
                </a:cubicBezTo>
                <a:cubicBezTo>
                  <a:pt x="7544890" y="1773693"/>
                  <a:pt x="7339336" y="1707538"/>
                  <a:pt x="7536872" y="1773382"/>
                </a:cubicBezTo>
                <a:lnTo>
                  <a:pt x="7578436" y="1787236"/>
                </a:lnTo>
                <a:cubicBezTo>
                  <a:pt x="7592291" y="1796472"/>
                  <a:pt x="7604784" y="1808182"/>
                  <a:pt x="7620000" y="1814945"/>
                </a:cubicBezTo>
                <a:cubicBezTo>
                  <a:pt x="7646690" y="1826807"/>
                  <a:pt x="7703127" y="1842654"/>
                  <a:pt x="7703127" y="1842654"/>
                </a:cubicBezTo>
                <a:cubicBezTo>
                  <a:pt x="7767973" y="1907502"/>
                  <a:pt x="7688469" y="1836258"/>
                  <a:pt x="7772400" y="1884218"/>
                </a:cubicBezTo>
                <a:cubicBezTo>
                  <a:pt x="7792449" y="1895674"/>
                  <a:pt x="7809028" y="1912361"/>
                  <a:pt x="7827818" y="1925782"/>
                </a:cubicBezTo>
                <a:cubicBezTo>
                  <a:pt x="7841367" y="1935460"/>
                  <a:pt x="7856850" y="1942526"/>
                  <a:pt x="7869381" y="1953491"/>
                </a:cubicBezTo>
                <a:cubicBezTo>
                  <a:pt x="7893957" y="1974995"/>
                  <a:pt x="7938654" y="2022764"/>
                  <a:pt x="7938654" y="2022764"/>
                </a:cubicBezTo>
                <a:cubicBezTo>
                  <a:pt x="7955325" y="2064442"/>
                  <a:pt x="7980218" y="2114480"/>
                  <a:pt x="7980218" y="2161309"/>
                </a:cubicBezTo>
                <a:cubicBezTo>
                  <a:pt x="7980218" y="2176070"/>
                  <a:pt x="7964499" y="2380581"/>
                  <a:pt x="7952509" y="2424545"/>
                </a:cubicBezTo>
                <a:cubicBezTo>
                  <a:pt x="7947075" y="2444471"/>
                  <a:pt x="7932052" y="2460626"/>
                  <a:pt x="7924800" y="2479964"/>
                </a:cubicBezTo>
                <a:cubicBezTo>
                  <a:pt x="7918114" y="2497793"/>
                  <a:pt x="7917631" y="2517553"/>
                  <a:pt x="7910945" y="2535382"/>
                </a:cubicBezTo>
                <a:cubicBezTo>
                  <a:pt x="7888108" y="2596279"/>
                  <a:pt x="7884760" y="2581206"/>
                  <a:pt x="7855527" y="2632364"/>
                </a:cubicBezTo>
                <a:cubicBezTo>
                  <a:pt x="7845280" y="2650296"/>
                  <a:pt x="7838764" y="2670268"/>
                  <a:pt x="7827818" y="2687782"/>
                </a:cubicBezTo>
                <a:cubicBezTo>
                  <a:pt x="7775938" y="2770789"/>
                  <a:pt x="7801359" y="2716762"/>
                  <a:pt x="7744691" y="2784764"/>
                </a:cubicBezTo>
                <a:cubicBezTo>
                  <a:pt x="7734031" y="2797556"/>
                  <a:pt x="7728043" y="2813882"/>
                  <a:pt x="7716981" y="2826327"/>
                </a:cubicBezTo>
                <a:cubicBezTo>
                  <a:pt x="7690947" y="2855615"/>
                  <a:pt x="7661563" y="2881745"/>
                  <a:pt x="7633854" y="2909454"/>
                </a:cubicBezTo>
                <a:lnTo>
                  <a:pt x="7592291" y="2951018"/>
                </a:lnTo>
                <a:lnTo>
                  <a:pt x="7509163" y="3034145"/>
                </a:lnTo>
                <a:cubicBezTo>
                  <a:pt x="7473046" y="3070262"/>
                  <a:pt x="7444153" y="3108214"/>
                  <a:pt x="7398327" y="3131127"/>
                </a:cubicBezTo>
                <a:cubicBezTo>
                  <a:pt x="7385265" y="3137658"/>
                  <a:pt x="7369825" y="3138451"/>
                  <a:pt x="7356763" y="3144982"/>
                </a:cubicBezTo>
                <a:cubicBezTo>
                  <a:pt x="7341870" y="3152429"/>
                  <a:pt x="7330416" y="3165928"/>
                  <a:pt x="7315200" y="3172691"/>
                </a:cubicBezTo>
                <a:cubicBezTo>
                  <a:pt x="7288509" y="3184554"/>
                  <a:pt x="7259781" y="3191164"/>
                  <a:pt x="7232072" y="3200400"/>
                </a:cubicBezTo>
                <a:cubicBezTo>
                  <a:pt x="7163860" y="3223137"/>
                  <a:pt x="7204912" y="3211853"/>
                  <a:pt x="7107381" y="3228109"/>
                </a:cubicBezTo>
                <a:cubicBezTo>
                  <a:pt x="6950165" y="3196666"/>
                  <a:pt x="7014526" y="3211823"/>
                  <a:pt x="6913418" y="3186545"/>
                </a:cubicBezTo>
                <a:cubicBezTo>
                  <a:pt x="6880276" y="3164451"/>
                  <a:pt x="6854536" y="3151215"/>
                  <a:pt x="6830291" y="3117273"/>
                </a:cubicBezTo>
                <a:cubicBezTo>
                  <a:pt x="6818286" y="3100467"/>
                  <a:pt x="6811818" y="3080327"/>
                  <a:pt x="6802581" y="3061854"/>
                </a:cubicBezTo>
                <a:cubicBezTo>
                  <a:pt x="6807199" y="3015672"/>
                  <a:pt x="6807883" y="2968926"/>
                  <a:pt x="6816436" y="2923309"/>
                </a:cubicBezTo>
                <a:cubicBezTo>
                  <a:pt x="6820316" y="2902618"/>
                  <a:pt x="6860284" y="2794049"/>
                  <a:pt x="6871854" y="2770909"/>
                </a:cubicBezTo>
                <a:cubicBezTo>
                  <a:pt x="6879301" y="2756016"/>
                  <a:pt x="6892116" y="2744238"/>
                  <a:pt x="6899563" y="2729345"/>
                </a:cubicBezTo>
                <a:cubicBezTo>
                  <a:pt x="6906094" y="2716283"/>
                  <a:pt x="6906326" y="2700548"/>
                  <a:pt x="6913418" y="2687782"/>
                </a:cubicBezTo>
                <a:cubicBezTo>
                  <a:pt x="6929591" y="2658671"/>
                  <a:pt x="6950363" y="2632363"/>
                  <a:pt x="6968836" y="2604654"/>
                </a:cubicBezTo>
                <a:lnTo>
                  <a:pt x="7051963" y="2479964"/>
                </a:lnTo>
                <a:lnTo>
                  <a:pt x="7079672" y="2438400"/>
                </a:lnTo>
                <a:cubicBezTo>
                  <a:pt x="7088908" y="2424545"/>
                  <a:pt x="7102115" y="2412633"/>
                  <a:pt x="7107381" y="2396836"/>
                </a:cubicBezTo>
                <a:cubicBezTo>
                  <a:pt x="7111999" y="2382982"/>
                  <a:pt x="7113496" y="2367657"/>
                  <a:pt x="7121236" y="2355273"/>
                </a:cubicBezTo>
                <a:cubicBezTo>
                  <a:pt x="7136909" y="2330197"/>
                  <a:pt x="7158181" y="2309091"/>
                  <a:pt x="7176654" y="2286000"/>
                </a:cubicBezTo>
                <a:cubicBezTo>
                  <a:pt x="7209629" y="2187076"/>
                  <a:pt x="7188162" y="2227175"/>
                  <a:pt x="7232072" y="2161309"/>
                </a:cubicBezTo>
                <a:cubicBezTo>
                  <a:pt x="7236690" y="2133600"/>
                  <a:pt x="7239833" y="2105604"/>
                  <a:pt x="7245927" y="2078182"/>
                </a:cubicBezTo>
                <a:cubicBezTo>
                  <a:pt x="7249095" y="2063926"/>
                  <a:pt x="7259781" y="2051222"/>
                  <a:pt x="7259781" y="2036618"/>
                </a:cubicBezTo>
                <a:cubicBezTo>
                  <a:pt x="7259781" y="2010593"/>
                  <a:pt x="7245283" y="1849532"/>
                  <a:pt x="7232072" y="1801091"/>
                </a:cubicBezTo>
                <a:cubicBezTo>
                  <a:pt x="7225528" y="1777098"/>
                  <a:pt x="7213095" y="1755104"/>
                  <a:pt x="7204363" y="1731818"/>
                </a:cubicBezTo>
                <a:cubicBezTo>
                  <a:pt x="7199235" y="1718144"/>
                  <a:pt x="7197040" y="1703316"/>
                  <a:pt x="7190509" y="1690254"/>
                </a:cubicBezTo>
                <a:cubicBezTo>
                  <a:pt x="7178466" y="1666169"/>
                  <a:pt x="7160988" y="1645067"/>
                  <a:pt x="7148945" y="1620982"/>
                </a:cubicBezTo>
                <a:cubicBezTo>
                  <a:pt x="7142414" y="1607920"/>
                  <a:pt x="7142605" y="1591941"/>
                  <a:pt x="7135091" y="1579418"/>
                </a:cubicBezTo>
                <a:cubicBezTo>
                  <a:pt x="7128370" y="1568217"/>
                  <a:pt x="7115541" y="1561909"/>
                  <a:pt x="7107381" y="1551709"/>
                </a:cubicBezTo>
                <a:cubicBezTo>
                  <a:pt x="7096979" y="1538707"/>
                  <a:pt x="7090508" y="1522788"/>
                  <a:pt x="7079672" y="1510145"/>
                </a:cubicBezTo>
                <a:cubicBezTo>
                  <a:pt x="7062671" y="1490310"/>
                  <a:pt x="7041256" y="1474562"/>
                  <a:pt x="7024254" y="1454727"/>
                </a:cubicBezTo>
                <a:cubicBezTo>
                  <a:pt x="7013418" y="1442085"/>
                  <a:pt x="7006947" y="1426166"/>
                  <a:pt x="6996545" y="1413164"/>
                </a:cubicBezTo>
                <a:cubicBezTo>
                  <a:pt x="6988385" y="1402964"/>
                  <a:pt x="6978871" y="1393816"/>
                  <a:pt x="6968836" y="1385454"/>
                </a:cubicBezTo>
                <a:cubicBezTo>
                  <a:pt x="6923402" y="1347592"/>
                  <a:pt x="6879500" y="1307423"/>
                  <a:pt x="6830291" y="1274618"/>
                </a:cubicBezTo>
                <a:cubicBezTo>
                  <a:pt x="6802582" y="1256145"/>
                  <a:pt x="6778756" y="1229732"/>
                  <a:pt x="6747163" y="1219200"/>
                </a:cubicBezTo>
                <a:cubicBezTo>
                  <a:pt x="6733309" y="1214582"/>
                  <a:pt x="6718662" y="1211876"/>
                  <a:pt x="6705600" y="1205345"/>
                </a:cubicBezTo>
                <a:cubicBezTo>
                  <a:pt x="6690707" y="1197898"/>
                  <a:pt x="6678929" y="1185082"/>
                  <a:pt x="6664036" y="1177636"/>
                </a:cubicBezTo>
                <a:cubicBezTo>
                  <a:pt x="6650974" y="1171105"/>
                  <a:pt x="6635895" y="1169535"/>
                  <a:pt x="6622472" y="1163782"/>
                </a:cubicBezTo>
                <a:cubicBezTo>
                  <a:pt x="6603489" y="1155646"/>
                  <a:pt x="6586037" y="1144209"/>
                  <a:pt x="6567054" y="1136073"/>
                </a:cubicBezTo>
                <a:cubicBezTo>
                  <a:pt x="6525097" y="1118091"/>
                  <a:pt x="6446475" y="1105116"/>
                  <a:pt x="6414654" y="1094509"/>
                </a:cubicBezTo>
                <a:cubicBezTo>
                  <a:pt x="6337769" y="1068879"/>
                  <a:pt x="6387582" y="1082465"/>
                  <a:pt x="6262254" y="1066800"/>
                </a:cubicBezTo>
                <a:cubicBezTo>
                  <a:pt x="6134594" y="1034884"/>
                  <a:pt x="6225728" y="1055306"/>
                  <a:pt x="5985163" y="1025236"/>
                </a:cubicBezTo>
                <a:lnTo>
                  <a:pt x="5874327" y="1011382"/>
                </a:lnTo>
                <a:cubicBezTo>
                  <a:pt x="5710053" y="970312"/>
                  <a:pt x="5970114" y="1033310"/>
                  <a:pt x="5721927" y="983673"/>
                </a:cubicBezTo>
                <a:cubicBezTo>
                  <a:pt x="5684584" y="976205"/>
                  <a:pt x="5648036" y="965200"/>
                  <a:pt x="5611091" y="955964"/>
                </a:cubicBezTo>
                <a:cubicBezTo>
                  <a:pt x="5592618" y="951346"/>
                  <a:pt x="5573736" y="948131"/>
                  <a:pt x="5555672" y="942109"/>
                </a:cubicBezTo>
                <a:cubicBezTo>
                  <a:pt x="5458186" y="909612"/>
                  <a:pt x="5578549" y="951912"/>
                  <a:pt x="5458691" y="900545"/>
                </a:cubicBezTo>
                <a:cubicBezTo>
                  <a:pt x="5430870" y="888622"/>
                  <a:pt x="5389823" y="879865"/>
                  <a:pt x="5361709" y="872836"/>
                </a:cubicBezTo>
                <a:cubicBezTo>
                  <a:pt x="5210408" y="771970"/>
                  <a:pt x="5443670" y="920745"/>
                  <a:pt x="5264727" y="831273"/>
                </a:cubicBezTo>
                <a:cubicBezTo>
                  <a:pt x="5074177" y="735997"/>
                  <a:pt x="5254973" y="800310"/>
                  <a:pt x="5140036" y="762000"/>
                </a:cubicBezTo>
                <a:lnTo>
                  <a:pt x="5056909" y="706582"/>
                </a:lnTo>
                <a:cubicBezTo>
                  <a:pt x="5018535" y="680999"/>
                  <a:pt x="4978987" y="656369"/>
                  <a:pt x="4946072" y="623454"/>
                </a:cubicBezTo>
                <a:cubicBezTo>
                  <a:pt x="4925162" y="602544"/>
                  <a:pt x="4910300" y="576283"/>
                  <a:pt x="4890654" y="554182"/>
                </a:cubicBezTo>
                <a:cubicBezTo>
                  <a:pt x="4873298" y="534656"/>
                  <a:pt x="4852237" y="518599"/>
                  <a:pt x="4835236" y="498764"/>
                </a:cubicBezTo>
                <a:cubicBezTo>
                  <a:pt x="4824400" y="486121"/>
                  <a:pt x="4817205" y="470750"/>
                  <a:pt x="4807527" y="457200"/>
                </a:cubicBezTo>
                <a:cubicBezTo>
                  <a:pt x="4794106" y="438410"/>
                  <a:pt x="4779384" y="420572"/>
                  <a:pt x="4765963" y="401782"/>
                </a:cubicBezTo>
                <a:cubicBezTo>
                  <a:pt x="4729971" y="351394"/>
                  <a:pt x="4741969" y="359133"/>
                  <a:pt x="4696691" y="304800"/>
                </a:cubicBezTo>
                <a:cubicBezTo>
                  <a:pt x="4688329" y="294765"/>
                  <a:pt x="4678218" y="286327"/>
                  <a:pt x="4668981" y="277091"/>
                </a:cubicBezTo>
                <a:cubicBezTo>
                  <a:pt x="4645703" y="207255"/>
                  <a:pt x="4670165" y="254355"/>
                  <a:pt x="4599709" y="193964"/>
                </a:cubicBezTo>
                <a:cubicBezTo>
                  <a:pt x="4584833" y="181213"/>
                  <a:pt x="4573309" y="164807"/>
                  <a:pt x="4558145" y="152400"/>
                </a:cubicBezTo>
                <a:cubicBezTo>
                  <a:pt x="4492725" y="98874"/>
                  <a:pt x="4460915" y="71146"/>
                  <a:pt x="4391891" y="41564"/>
                </a:cubicBezTo>
                <a:cubicBezTo>
                  <a:pt x="4347553" y="22562"/>
                  <a:pt x="4333099" y="26865"/>
                  <a:pt x="4281054" y="13854"/>
                </a:cubicBezTo>
                <a:cubicBezTo>
                  <a:pt x="4266886" y="10312"/>
                  <a:pt x="4253345" y="4618"/>
                  <a:pt x="4239491" y="0"/>
                </a:cubicBezTo>
                <a:lnTo>
                  <a:pt x="3990109" y="13854"/>
                </a:lnTo>
                <a:cubicBezTo>
                  <a:pt x="3659045" y="38377"/>
                  <a:pt x="3991338" y="13666"/>
                  <a:pt x="3810000" y="41564"/>
                </a:cubicBezTo>
                <a:cubicBezTo>
                  <a:pt x="3479709" y="92378"/>
                  <a:pt x="3905145" y="11450"/>
                  <a:pt x="3546763" y="83127"/>
                </a:cubicBezTo>
                <a:lnTo>
                  <a:pt x="3408218" y="110836"/>
                </a:lnTo>
                <a:cubicBezTo>
                  <a:pt x="3385127" y="115454"/>
                  <a:pt x="3360809" y="115945"/>
                  <a:pt x="3338945" y="124691"/>
                </a:cubicBezTo>
                <a:cubicBezTo>
                  <a:pt x="3315854" y="133927"/>
                  <a:pt x="3293493" y="145254"/>
                  <a:pt x="3269672" y="152400"/>
                </a:cubicBezTo>
                <a:cubicBezTo>
                  <a:pt x="3247117" y="159166"/>
                  <a:pt x="3223118" y="160058"/>
                  <a:pt x="3200400" y="166254"/>
                </a:cubicBezTo>
                <a:cubicBezTo>
                  <a:pt x="3171951" y="174013"/>
                  <a:pt x="3077746" y="206800"/>
                  <a:pt x="3048000" y="221673"/>
                </a:cubicBezTo>
                <a:cubicBezTo>
                  <a:pt x="3023915" y="233716"/>
                  <a:pt x="3003129" y="251849"/>
                  <a:pt x="2978727" y="263236"/>
                </a:cubicBezTo>
                <a:cubicBezTo>
                  <a:pt x="2679975" y="402652"/>
                  <a:pt x="2944393" y="253796"/>
                  <a:pt x="2784763" y="360218"/>
                </a:cubicBezTo>
                <a:cubicBezTo>
                  <a:pt x="2762357" y="375155"/>
                  <a:pt x="2739031" y="388704"/>
                  <a:pt x="2715491" y="401782"/>
                </a:cubicBezTo>
                <a:cubicBezTo>
                  <a:pt x="2697437" y="411812"/>
                  <a:pt x="2677257" y="418035"/>
                  <a:pt x="2660072" y="429491"/>
                </a:cubicBezTo>
                <a:cubicBezTo>
                  <a:pt x="2621646" y="455108"/>
                  <a:pt x="2586181" y="484909"/>
                  <a:pt x="2549236" y="512618"/>
                </a:cubicBezTo>
                <a:cubicBezTo>
                  <a:pt x="2508471" y="543192"/>
                  <a:pt x="2484413" y="557155"/>
                  <a:pt x="2452254" y="595745"/>
                </a:cubicBezTo>
                <a:cubicBezTo>
                  <a:pt x="2441594" y="608537"/>
                  <a:pt x="2435205" y="624517"/>
                  <a:pt x="2424545" y="637309"/>
                </a:cubicBezTo>
                <a:cubicBezTo>
                  <a:pt x="2335645" y="743990"/>
                  <a:pt x="2424071" y="617238"/>
                  <a:pt x="2355272" y="720436"/>
                </a:cubicBezTo>
                <a:cubicBezTo>
                  <a:pt x="2350654" y="734291"/>
                  <a:pt x="2346546" y="748326"/>
                  <a:pt x="2341418" y="762000"/>
                </a:cubicBezTo>
                <a:cubicBezTo>
                  <a:pt x="2332686" y="785286"/>
                  <a:pt x="2315616" y="806477"/>
                  <a:pt x="2313709" y="831273"/>
                </a:cubicBezTo>
                <a:cubicBezTo>
                  <a:pt x="2308108" y="904082"/>
                  <a:pt x="2323125" y="941269"/>
                  <a:pt x="2355272" y="997527"/>
                </a:cubicBezTo>
                <a:cubicBezTo>
                  <a:pt x="2363533" y="1011984"/>
                  <a:pt x="2372579" y="1026089"/>
                  <a:pt x="2382981" y="1039091"/>
                </a:cubicBezTo>
                <a:cubicBezTo>
                  <a:pt x="2391141" y="1049291"/>
                  <a:pt x="2402531" y="1056600"/>
                  <a:pt x="2410691" y="1066800"/>
                </a:cubicBezTo>
                <a:cubicBezTo>
                  <a:pt x="2421093" y="1079802"/>
                  <a:pt x="2427199" y="1096043"/>
                  <a:pt x="2438400" y="1108364"/>
                </a:cubicBezTo>
                <a:cubicBezTo>
                  <a:pt x="2473546" y="1147025"/>
                  <a:pt x="2512291" y="1182255"/>
                  <a:pt x="2549236" y="1219200"/>
                </a:cubicBezTo>
                <a:lnTo>
                  <a:pt x="2590800" y="1260764"/>
                </a:lnTo>
                <a:cubicBezTo>
                  <a:pt x="2604654" y="1274618"/>
                  <a:pt x="2616689" y="1290571"/>
                  <a:pt x="2632363" y="1302327"/>
                </a:cubicBezTo>
                <a:cubicBezTo>
                  <a:pt x="2650836" y="1316182"/>
                  <a:pt x="2672248" y="1326805"/>
                  <a:pt x="2687781" y="1343891"/>
                </a:cubicBezTo>
                <a:cubicBezTo>
                  <a:pt x="2718846" y="1378063"/>
                  <a:pt x="2738253" y="1422071"/>
                  <a:pt x="2770909" y="1454727"/>
                </a:cubicBezTo>
                <a:cubicBezTo>
                  <a:pt x="3034263" y="1718081"/>
                  <a:pt x="2757590" y="1425726"/>
                  <a:pt x="2909454" y="1620982"/>
                </a:cubicBezTo>
                <a:cubicBezTo>
                  <a:pt x="3015523" y="1757357"/>
                  <a:pt x="2921789" y="1567650"/>
                  <a:pt x="3061854" y="1801091"/>
                </a:cubicBezTo>
                <a:cubicBezTo>
                  <a:pt x="3089563" y="1847273"/>
                  <a:pt x="3115107" y="1894825"/>
                  <a:pt x="3144981" y="1939636"/>
                </a:cubicBezTo>
                <a:cubicBezTo>
                  <a:pt x="3179043" y="1990729"/>
                  <a:pt x="3212613" y="2038227"/>
                  <a:pt x="3241963" y="2092036"/>
                </a:cubicBezTo>
                <a:cubicBezTo>
                  <a:pt x="3322647" y="2239957"/>
                  <a:pt x="3249163" y="2109317"/>
                  <a:pt x="3311236" y="2258291"/>
                </a:cubicBezTo>
                <a:cubicBezTo>
                  <a:pt x="3323151" y="2286888"/>
                  <a:pt x="3340885" y="2312821"/>
                  <a:pt x="3352800" y="2341418"/>
                </a:cubicBezTo>
                <a:cubicBezTo>
                  <a:pt x="3364034" y="2368379"/>
                  <a:pt x="3369275" y="2397584"/>
                  <a:pt x="3380509" y="2424545"/>
                </a:cubicBezTo>
                <a:cubicBezTo>
                  <a:pt x="3471551" y="2643049"/>
                  <a:pt x="3377941" y="2375281"/>
                  <a:pt x="3449781" y="2590800"/>
                </a:cubicBezTo>
                <a:cubicBezTo>
                  <a:pt x="3481942" y="2815920"/>
                  <a:pt x="3440631" y="2568055"/>
                  <a:pt x="3491345" y="2770909"/>
                </a:cubicBezTo>
                <a:cubicBezTo>
                  <a:pt x="3498476" y="2799433"/>
                  <a:pt x="3515285" y="2927147"/>
                  <a:pt x="3519054" y="2951018"/>
                </a:cubicBezTo>
                <a:cubicBezTo>
                  <a:pt x="3527816" y="3006513"/>
                  <a:pt x="3546763" y="3117273"/>
                  <a:pt x="3546763" y="3117273"/>
                </a:cubicBezTo>
                <a:cubicBezTo>
                  <a:pt x="3566387" y="3372375"/>
                  <a:pt x="3566784" y="3281843"/>
                  <a:pt x="3546763" y="3602182"/>
                </a:cubicBezTo>
                <a:cubicBezTo>
                  <a:pt x="3545002" y="3630362"/>
                  <a:pt x="3534687" y="3763101"/>
                  <a:pt x="3519054" y="3810000"/>
                </a:cubicBezTo>
                <a:cubicBezTo>
                  <a:pt x="3512523" y="3829593"/>
                  <a:pt x="3500581" y="3846945"/>
                  <a:pt x="3491345" y="3865418"/>
                </a:cubicBezTo>
                <a:cubicBezTo>
                  <a:pt x="3486727" y="3883891"/>
                  <a:pt x="3484177" y="3903007"/>
                  <a:pt x="3477491" y="3920836"/>
                </a:cubicBezTo>
                <a:cubicBezTo>
                  <a:pt x="3470239" y="3940174"/>
                  <a:pt x="3460407" y="3958544"/>
                  <a:pt x="3449781" y="3976254"/>
                </a:cubicBezTo>
                <a:cubicBezTo>
                  <a:pt x="3410687" y="4041410"/>
                  <a:pt x="3346830" y="4132236"/>
                  <a:pt x="3283527" y="4170218"/>
                </a:cubicBezTo>
                <a:cubicBezTo>
                  <a:pt x="3260436" y="4184073"/>
                  <a:pt x="3237089" y="4197510"/>
                  <a:pt x="3214254" y="4211782"/>
                </a:cubicBezTo>
                <a:cubicBezTo>
                  <a:pt x="3200134" y="4220607"/>
                  <a:pt x="3187584" y="4232045"/>
                  <a:pt x="3172691" y="4239491"/>
                </a:cubicBezTo>
                <a:cubicBezTo>
                  <a:pt x="3150551" y="4250561"/>
                  <a:pt x="3096416" y="4261284"/>
                  <a:pt x="3075709" y="4267200"/>
                </a:cubicBezTo>
                <a:cubicBezTo>
                  <a:pt x="3061667" y="4271212"/>
                  <a:pt x="3048187" y="4277042"/>
                  <a:pt x="3034145" y="4281054"/>
                </a:cubicBezTo>
                <a:cubicBezTo>
                  <a:pt x="3015836" y="4286285"/>
                  <a:pt x="2997036" y="4289678"/>
                  <a:pt x="2978727" y="4294909"/>
                </a:cubicBezTo>
                <a:cubicBezTo>
                  <a:pt x="2964685" y="4298921"/>
                  <a:pt x="2951532" y="4306152"/>
                  <a:pt x="2937163" y="4308764"/>
                </a:cubicBezTo>
                <a:cubicBezTo>
                  <a:pt x="2900531" y="4315424"/>
                  <a:pt x="2863272" y="4318000"/>
                  <a:pt x="2826327" y="4322618"/>
                </a:cubicBezTo>
                <a:cubicBezTo>
                  <a:pt x="2489029" y="4312078"/>
                  <a:pt x="2467188" y="4331146"/>
                  <a:pt x="2216727" y="4281054"/>
                </a:cubicBezTo>
                <a:cubicBezTo>
                  <a:pt x="2170545" y="4271818"/>
                  <a:pt x="2123871" y="4264768"/>
                  <a:pt x="2078181" y="4253345"/>
                </a:cubicBezTo>
                <a:lnTo>
                  <a:pt x="1967345" y="4225636"/>
                </a:lnTo>
                <a:cubicBezTo>
                  <a:pt x="1731975" y="4247034"/>
                  <a:pt x="1764909" y="4250562"/>
                  <a:pt x="1440872" y="4225636"/>
                </a:cubicBezTo>
                <a:cubicBezTo>
                  <a:pt x="1384855" y="4221327"/>
                  <a:pt x="1274618" y="4197927"/>
                  <a:pt x="1274618" y="4197927"/>
                </a:cubicBezTo>
                <a:cubicBezTo>
                  <a:pt x="1260763" y="4188691"/>
                  <a:pt x="1247947" y="4177665"/>
                  <a:pt x="1233054" y="4170218"/>
                </a:cubicBezTo>
                <a:cubicBezTo>
                  <a:pt x="1219992" y="4163687"/>
                  <a:pt x="1204257" y="4163456"/>
                  <a:pt x="1191491" y="4156364"/>
                </a:cubicBezTo>
                <a:cubicBezTo>
                  <a:pt x="1162379" y="4140191"/>
                  <a:pt x="1136072" y="4119418"/>
                  <a:pt x="1108363" y="4100945"/>
                </a:cubicBezTo>
                <a:lnTo>
                  <a:pt x="1066800" y="4073236"/>
                </a:lnTo>
                <a:lnTo>
                  <a:pt x="1025236" y="4045527"/>
                </a:lnTo>
                <a:cubicBezTo>
                  <a:pt x="951346" y="3934694"/>
                  <a:pt x="1048326" y="4068617"/>
                  <a:pt x="955963" y="3976254"/>
                </a:cubicBezTo>
                <a:cubicBezTo>
                  <a:pt x="944189" y="3964480"/>
                  <a:pt x="937490" y="3948545"/>
                  <a:pt x="928254" y="3934691"/>
                </a:cubicBezTo>
                <a:cubicBezTo>
                  <a:pt x="923636" y="3920836"/>
                  <a:pt x="920931" y="3906189"/>
                  <a:pt x="914400" y="3893127"/>
                </a:cubicBezTo>
                <a:cubicBezTo>
                  <a:pt x="887679" y="3839684"/>
                  <a:pt x="866079" y="3814844"/>
                  <a:pt x="831272" y="3768436"/>
                </a:cubicBezTo>
                <a:cubicBezTo>
                  <a:pt x="826654" y="3754582"/>
                  <a:pt x="823949" y="3739935"/>
                  <a:pt x="817418" y="3726873"/>
                </a:cubicBezTo>
                <a:cubicBezTo>
                  <a:pt x="798936" y="3689908"/>
                  <a:pt x="728614" y="3609527"/>
                  <a:pt x="706581" y="3602182"/>
                </a:cubicBezTo>
                <a:lnTo>
                  <a:pt x="665018" y="3588327"/>
                </a:lnTo>
                <a:cubicBezTo>
                  <a:pt x="642083" y="3571126"/>
                  <a:pt x="585063" y="3532444"/>
                  <a:pt x="568036" y="3505200"/>
                </a:cubicBezTo>
                <a:cubicBezTo>
                  <a:pt x="554855" y="3484110"/>
                  <a:pt x="551449" y="3458171"/>
                  <a:pt x="540327" y="3435927"/>
                </a:cubicBezTo>
                <a:cubicBezTo>
                  <a:pt x="532880" y="3421034"/>
                  <a:pt x="521854" y="3408218"/>
                  <a:pt x="512618" y="3394364"/>
                </a:cubicBezTo>
                <a:cubicBezTo>
                  <a:pt x="503382" y="3357418"/>
                  <a:pt x="488698" y="3321421"/>
                  <a:pt x="484909" y="3283527"/>
                </a:cubicBezTo>
                <a:lnTo>
                  <a:pt x="457200" y="3006436"/>
                </a:lnTo>
                <a:cubicBezTo>
                  <a:pt x="464583" y="2880921"/>
                  <a:pt x="481502" y="2555819"/>
                  <a:pt x="498763" y="2452254"/>
                </a:cubicBezTo>
                <a:cubicBezTo>
                  <a:pt x="502050" y="2432533"/>
                  <a:pt x="519213" y="2324050"/>
                  <a:pt x="526472" y="2299854"/>
                </a:cubicBezTo>
                <a:cubicBezTo>
                  <a:pt x="545428" y="2236666"/>
                  <a:pt x="556698" y="2231848"/>
                  <a:pt x="581891" y="2175164"/>
                </a:cubicBezTo>
                <a:cubicBezTo>
                  <a:pt x="607547" y="2117440"/>
                  <a:pt x="627368" y="2045255"/>
                  <a:pt x="665018" y="1995054"/>
                </a:cubicBezTo>
                <a:cubicBezTo>
                  <a:pt x="678872" y="1976581"/>
                  <a:pt x="693160" y="1958426"/>
                  <a:pt x="706581" y="1939636"/>
                </a:cubicBezTo>
                <a:cubicBezTo>
                  <a:pt x="716259" y="1926087"/>
                  <a:pt x="724613" y="1911623"/>
                  <a:pt x="734291" y="1898073"/>
                </a:cubicBezTo>
                <a:cubicBezTo>
                  <a:pt x="747712" y="1879283"/>
                  <a:pt x="762433" y="1861444"/>
                  <a:pt x="775854" y="1842654"/>
                </a:cubicBezTo>
                <a:cubicBezTo>
                  <a:pt x="785532" y="1829105"/>
                  <a:pt x="791789" y="1812865"/>
                  <a:pt x="803563" y="1801091"/>
                </a:cubicBezTo>
                <a:cubicBezTo>
                  <a:pt x="815337" y="1789317"/>
                  <a:pt x="831272" y="1782618"/>
                  <a:pt x="845127" y="1773382"/>
                </a:cubicBezTo>
                <a:cubicBezTo>
                  <a:pt x="894573" y="1699213"/>
                  <a:pt x="861062" y="1743592"/>
                  <a:pt x="955963" y="1648691"/>
                </a:cubicBezTo>
                <a:cubicBezTo>
                  <a:pt x="969818" y="1634836"/>
                  <a:pt x="981224" y="1617995"/>
                  <a:pt x="997527" y="1607127"/>
                </a:cubicBezTo>
                <a:cubicBezTo>
                  <a:pt x="1011382" y="1597891"/>
                  <a:pt x="1026646" y="1590480"/>
                  <a:pt x="1039091" y="1579418"/>
                </a:cubicBezTo>
                <a:cubicBezTo>
                  <a:pt x="1068379" y="1553384"/>
                  <a:pt x="1094509" y="1524000"/>
                  <a:pt x="1122218" y="1496291"/>
                </a:cubicBezTo>
                <a:lnTo>
                  <a:pt x="1205345" y="1413164"/>
                </a:lnTo>
                <a:cubicBezTo>
                  <a:pt x="1219200" y="1399309"/>
                  <a:pt x="1236041" y="1387903"/>
                  <a:pt x="1246909" y="1371600"/>
                </a:cubicBezTo>
                <a:cubicBezTo>
                  <a:pt x="1268868" y="1338661"/>
                  <a:pt x="1324327" y="1258329"/>
                  <a:pt x="1343891" y="1219200"/>
                </a:cubicBezTo>
                <a:cubicBezTo>
                  <a:pt x="1353826" y="1199329"/>
                  <a:pt x="1367162" y="1139967"/>
                  <a:pt x="1371600" y="1122218"/>
                </a:cubicBezTo>
                <a:cubicBezTo>
                  <a:pt x="1366982" y="1108363"/>
                  <a:pt x="1364991" y="1093334"/>
                  <a:pt x="1357745" y="1080654"/>
                </a:cubicBezTo>
                <a:cubicBezTo>
                  <a:pt x="1329325" y="1030919"/>
                  <a:pt x="1307656" y="1014935"/>
                  <a:pt x="1260763" y="983673"/>
                </a:cubicBezTo>
                <a:cubicBezTo>
                  <a:pt x="1238357" y="968736"/>
                  <a:pt x="1216098" y="953046"/>
                  <a:pt x="1191491" y="942109"/>
                </a:cubicBezTo>
                <a:cubicBezTo>
                  <a:pt x="1174091" y="934375"/>
                  <a:pt x="1154381" y="933485"/>
                  <a:pt x="1136072" y="928254"/>
                </a:cubicBezTo>
                <a:cubicBezTo>
                  <a:pt x="1072646" y="910132"/>
                  <a:pt x="1071476" y="897667"/>
                  <a:pt x="983672" y="886691"/>
                </a:cubicBezTo>
                <a:lnTo>
                  <a:pt x="872836" y="872836"/>
                </a:lnTo>
                <a:cubicBezTo>
                  <a:pt x="725054" y="877454"/>
                  <a:pt x="576931" y="875633"/>
                  <a:pt x="429491" y="886691"/>
                </a:cubicBezTo>
                <a:cubicBezTo>
                  <a:pt x="391515" y="889539"/>
                  <a:pt x="355600" y="905164"/>
                  <a:pt x="318654" y="914400"/>
                </a:cubicBezTo>
                <a:lnTo>
                  <a:pt x="263236" y="928254"/>
                </a:lnTo>
                <a:cubicBezTo>
                  <a:pt x="244763" y="937491"/>
                  <a:pt x="225528" y="945338"/>
                  <a:pt x="207818" y="955964"/>
                </a:cubicBezTo>
                <a:cubicBezTo>
                  <a:pt x="163323" y="982661"/>
                  <a:pt x="128823" y="1001942"/>
                  <a:pt x="96981" y="1039091"/>
                </a:cubicBezTo>
                <a:cubicBezTo>
                  <a:pt x="77736" y="1061543"/>
                  <a:pt x="56777" y="1083007"/>
                  <a:pt x="41563" y="1108364"/>
                </a:cubicBezTo>
                <a:cubicBezTo>
                  <a:pt x="29135" y="1129077"/>
                  <a:pt x="9559" y="1190521"/>
                  <a:pt x="0" y="1219200"/>
                </a:cubicBezTo>
                <a:cubicBezTo>
                  <a:pt x="25003" y="1369225"/>
                  <a:pt x="422" y="1248388"/>
                  <a:pt x="27709" y="1343891"/>
                </a:cubicBezTo>
                <a:cubicBezTo>
                  <a:pt x="32940" y="1362200"/>
                  <a:pt x="34062" y="1381807"/>
                  <a:pt x="41563" y="1399309"/>
                </a:cubicBezTo>
                <a:cubicBezTo>
                  <a:pt x="48122" y="1414614"/>
                  <a:pt x="61011" y="1426416"/>
                  <a:pt x="69272" y="1440873"/>
                </a:cubicBezTo>
                <a:cubicBezTo>
                  <a:pt x="79519" y="1458805"/>
                  <a:pt x="84977" y="1479485"/>
                  <a:pt x="96981" y="1496291"/>
                </a:cubicBezTo>
                <a:cubicBezTo>
                  <a:pt x="108369" y="1512235"/>
                  <a:pt x="126138" y="1522690"/>
                  <a:pt x="138545" y="1537854"/>
                </a:cubicBezTo>
                <a:cubicBezTo>
                  <a:pt x="167789" y="1573597"/>
                  <a:pt x="184726" y="1620982"/>
                  <a:pt x="221672" y="1648691"/>
                </a:cubicBezTo>
                <a:cubicBezTo>
                  <a:pt x="369451" y="1759522"/>
                  <a:pt x="189350" y="1616368"/>
                  <a:pt x="318654" y="1745673"/>
                </a:cubicBezTo>
                <a:cubicBezTo>
                  <a:pt x="334982" y="1762001"/>
                  <a:pt x="357051" y="1771633"/>
                  <a:pt x="374072" y="1787236"/>
                </a:cubicBezTo>
                <a:cubicBezTo>
                  <a:pt x="412588" y="1822542"/>
                  <a:pt x="443110" y="1866724"/>
                  <a:pt x="484909" y="1898073"/>
                </a:cubicBezTo>
                <a:cubicBezTo>
                  <a:pt x="503382" y="1911927"/>
                  <a:pt x="524724" y="1922615"/>
                  <a:pt x="540327" y="1939636"/>
                </a:cubicBezTo>
                <a:cubicBezTo>
                  <a:pt x="653215" y="2062786"/>
                  <a:pt x="616123" y="2069548"/>
                  <a:pt x="748145" y="2175164"/>
                </a:cubicBezTo>
                <a:cubicBezTo>
                  <a:pt x="883970" y="2283823"/>
                  <a:pt x="755484" y="2172723"/>
                  <a:pt x="872836" y="2299854"/>
                </a:cubicBezTo>
                <a:cubicBezTo>
                  <a:pt x="955898" y="2389838"/>
                  <a:pt x="978585" y="2393528"/>
                  <a:pt x="1039091" y="2479964"/>
                </a:cubicBezTo>
                <a:cubicBezTo>
                  <a:pt x="1054533" y="2502024"/>
                  <a:pt x="1065212" y="2527176"/>
                  <a:pt x="1080654" y="2549236"/>
                </a:cubicBezTo>
                <a:cubicBezTo>
                  <a:pt x="1097612" y="2573461"/>
                  <a:pt x="1119114" y="2594284"/>
                  <a:pt x="1136072" y="2618509"/>
                </a:cubicBezTo>
                <a:cubicBezTo>
                  <a:pt x="1151514" y="2640570"/>
                  <a:pt x="1162193" y="2665721"/>
                  <a:pt x="1177636" y="2687782"/>
                </a:cubicBezTo>
                <a:cubicBezTo>
                  <a:pt x="1194594" y="2712007"/>
                  <a:pt x="1217178" y="2732106"/>
                  <a:pt x="1233054" y="2757054"/>
                </a:cubicBezTo>
                <a:cubicBezTo>
                  <a:pt x="1288233" y="2843764"/>
                  <a:pt x="1264300" y="2832045"/>
                  <a:pt x="1302327" y="2923309"/>
                </a:cubicBezTo>
                <a:cubicBezTo>
                  <a:pt x="1314242" y="2951906"/>
                  <a:pt x="1332770" y="2977521"/>
                  <a:pt x="1343891" y="3006436"/>
                </a:cubicBezTo>
                <a:cubicBezTo>
                  <a:pt x="1355960" y="3037816"/>
                  <a:pt x="1361476" y="3071358"/>
                  <a:pt x="1371600" y="3103418"/>
                </a:cubicBezTo>
                <a:cubicBezTo>
                  <a:pt x="1389191" y="3159123"/>
                  <a:pt x="1427018" y="3269673"/>
                  <a:pt x="1427018" y="3269673"/>
                </a:cubicBezTo>
                <a:lnTo>
                  <a:pt x="1454727" y="3435927"/>
                </a:lnTo>
                <a:lnTo>
                  <a:pt x="1468581" y="3519054"/>
                </a:lnTo>
                <a:cubicBezTo>
                  <a:pt x="1463963" y="3616036"/>
                  <a:pt x="1462470" y="3713217"/>
                  <a:pt x="1454727" y="3810000"/>
                </a:cubicBezTo>
                <a:cubicBezTo>
                  <a:pt x="1453209" y="3828981"/>
                  <a:pt x="1445003" y="3846830"/>
                  <a:pt x="1440872" y="3865418"/>
                </a:cubicBezTo>
                <a:cubicBezTo>
                  <a:pt x="1435764" y="3888406"/>
                  <a:pt x="1432126" y="3911703"/>
                  <a:pt x="1427018" y="3934691"/>
                </a:cubicBezTo>
                <a:cubicBezTo>
                  <a:pt x="1422887" y="3953279"/>
                  <a:pt x="1421679" y="3973078"/>
                  <a:pt x="1413163" y="3990109"/>
                </a:cubicBezTo>
                <a:cubicBezTo>
                  <a:pt x="1398270" y="4019895"/>
                  <a:pt x="1376218" y="4045527"/>
                  <a:pt x="1357745" y="4073236"/>
                </a:cubicBezTo>
                <a:cubicBezTo>
                  <a:pt x="1348509" y="4087091"/>
                  <a:pt x="1343891" y="4105564"/>
                  <a:pt x="1330036" y="4114800"/>
                </a:cubicBezTo>
                <a:lnTo>
                  <a:pt x="1246909" y="4170218"/>
                </a:lnTo>
                <a:cubicBezTo>
                  <a:pt x="1233054" y="4179454"/>
                  <a:pt x="1221142" y="4192661"/>
                  <a:pt x="1205345" y="4197927"/>
                </a:cubicBezTo>
                <a:cubicBezTo>
                  <a:pt x="1137131" y="4220665"/>
                  <a:pt x="1178186" y="4209381"/>
                  <a:pt x="1080654" y="4225636"/>
                </a:cubicBezTo>
                <a:cubicBezTo>
                  <a:pt x="1051687" y="4222015"/>
                  <a:pt x="946339" y="4221336"/>
                  <a:pt x="914400" y="4184073"/>
                </a:cubicBezTo>
                <a:cubicBezTo>
                  <a:pt x="898215" y="4165190"/>
                  <a:pt x="895927" y="4137891"/>
                  <a:pt x="886691" y="4114800"/>
                </a:cubicBezTo>
                <a:cubicBezTo>
                  <a:pt x="891553" y="4071037"/>
                  <a:pt x="895453" y="3985215"/>
                  <a:pt x="914400" y="3934691"/>
                </a:cubicBezTo>
                <a:cubicBezTo>
                  <a:pt x="921652" y="3915353"/>
                  <a:pt x="933721" y="3898146"/>
                  <a:pt x="942109" y="3879273"/>
                </a:cubicBezTo>
                <a:cubicBezTo>
                  <a:pt x="952210" y="3856547"/>
                  <a:pt x="956784" y="3831181"/>
                  <a:pt x="969818" y="3810000"/>
                </a:cubicBezTo>
                <a:cubicBezTo>
                  <a:pt x="1054976" y="3671618"/>
                  <a:pt x="1028008" y="3735580"/>
                  <a:pt x="1108363" y="3643745"/>
                </a:cubicBezTo>
                <a:cubicBezTo>
                  <a:pt x="1123568" y="3626367"/>
                  <a:pt x="1134721" y="3605705"/>
                  <a:pt x="1149927" y="3588327"/>
                </a:cubicBezTo>
                <a:cubicBezTo>
                  <a:pt x="1211050" y="3518472"/>
                  <a:pt x="1202156" y="3541902"/>
                  <a:pt x="1274618" y="3477491"/>
                </a:cubicBezTo>
                <a:cubicBezTo>
                  <a:pt x="1353904" y="3407015"/>
                  <a:pt x="1306288" y="3431769"/>
                  <a:pt x="1399309" y="3366654"/>
                </a:cubicBezTo>
                <a:cubicBezTo>
                  <a:pt x="1421369" y="3351212"/>
                  <a:pt x="1446175" y="3340028"/>
                  <a:pt x="1468581" y="3325091"/>
                </a:cubicBezTo>
                <a:cubicBezTo>
                  <a:pt x="1487794" y="3312282"/>
                  <a:pt x="1504787" y="3296336"/>
                  <a:pt x="1524000" y="3283527"/>
                </a:cubicBezTo>
                <a:cubicBezTo>
                  <a:pt x="1546406" y="3268590"/>
                  <a:pt x="1571132" y="3257292"/>
                  <a:pt x="1593272" y="3241964"/>
                </a:cubicBezTo>
                <a:cubicBezTo>
                  <a:pt x="1631243" y="3215677"/>
                  <a:pt x="1665683" y="3184453"/>
                  <a:pt x="1704109" y="3158836"/>
                </a:cubicBezTo>
                <a:cubicBezTo>
                  <a:pt x="1717963" y="3149600"/>
                  <a:pt x="1731215" y="3139388"/>
                  <a:pt x="1745672" y="3131127"/>
                </a:cubicBezTo>
                <a:cubicBezTo>
                  <a:pt x="1784986" y="3108662"/>
                  <a:pt x="1808897" y="3104643"/>
                  <a:pt x="1842654" y="3075709"/>
                </a:cubicBezTo>
                <a:cubicBezTo>
                  <a:pt x="1862489" y="3058707"/>
                  <a:pt x="1878411" y="3037494"/>
                  <a:pt x="1898072" y="3020291"/>
                </a:cubicBezTo>
                <a:cubicBezTo>
                  <a:pt x="1992115" y="2938004"/>
                  <a:pt x="1919485" y="3024069"/>
                  <a:pt x="1995054" y="2923309"/>
                </a:cubicBezTo>
                <a:cubicBezTo>
                  <a:pt x="2028276" y="2823647"/>
                  <a:pt x="1987967" y="2948111"/>
                  <a:pt x="2022763" y="2826327"/>
                </a:cubicBezTo>
                <a:cubicBezTo>
                  <a:pt x="2026775" y="2812285"/>
                  <a:pt x="2032000" y="2798618"/>
                  <a:pt x="2036618" y="2784764"/>
                </a:cubicBezTo>
                <a:cubicBezTo>
                  <a:pt x="2032000" y="2724727"/>
                  <a:pt x="2028472" y="2664597"/>
                  <a:pt x="2022763" y="2604654"/>
                </a:cubicBezTo>
                <a:cubicBezTo>
                  <a:pt x="2015056" y="2523727"/>
                  <a:pt x="2007764" y="2486948"/>
                  <a:pt x="1995054" y="2410691"/>
                </a:cubicBezTo>
                <a:cubicBezTo>
                  <a:pt x="1985818" y="2281382"/>
                  <a:pt x="1992768" y="2149885"/>
                  <a:pt x="1967345" y="2022764"/>
                </a:cubicBezTo>
                <a:cubicBezTo>
                  <a:pt x="1925576" y="1813912"/>
                  <a:pt x="1978755" y="2074102"/>
                  <a:pt x="1939636" y="1898073"/>
                </a:cubicBezTo>
                <a:cubicBezTo>
                  <a:pt x="1936602" y="1884423"/>
                  <a:pt x="1919722" y="1791571"/>
                  <a:pt x="1911927" y="1773382"/>
                </a:cubicBezTo>
                <a:cubicBezTo>
                  <a:pt x="1905368" y="1758077"/>
                  <a:pt x="1892479" y="1746275"/>
                  <a:pt x="1884218" y="1731818"/>
                </a:cubicBezTo>
                <a:cubicBezTo>
                  <a:pt x="1873971" y="1713886"/>
                  <a:pt x="1864645" y="1695383"/>
                  <a:pt x="1856509" y="1676400"/>
                </a:cubicBezTo>
                <a:cubicBezTo>
                  <a:pt x="1850756" y="1662977"/>
                  <a:pt x="1848697" y="1648131"/>
                  <a:pt x="1842654" y="1634836"/>
                </a:cubicBezTo>
                <a:cubicBezTo>
                  <a:pt x="1825561" y="1597232"/>
                  <a:pt x="1805709" y="1560945"/>
                  <a:pt x="1787236" y="1524000"/>
                </a:cubicBezTo>
                <a:cubicBezTo>
                  <a:pt x="1778000" y="1505527"/>
                  <a:pt x="1767197" y="1487758"/>
                  <a:pt x="1759527" y="1468582"/>
                </a:cubicBezTo>
                <a:cubicBezTo>
                  <a:pt x="1724148" y="1380133"/>
                  <a:pt x="1742940" y="1421553"/>
                  <a:pt x="1704109" y="1343891"/>
                </a:cubicBezTo>
                <a:cubicBezTo>
                  <a:pt x="1699603" y="1321364"/>
                  <a:pt x="1676400" y="1209223"/>
                  <a:pt x="1676400" y="1191491"/>
                </a:cubicBezTo>
                <a:cubicBezTo>
                  <a:pt x="1676400" y="1057484"/>
                  <a:pt x="1683562" y="923549"/>
                  <a:pt x="1690254" y="789709"/>
                </a:cubicBezTo>
                <a:cubicBezTo>
                  <a:pt x="1698200" y="630794"/>
                  <a:pt x="1702571" y="671157"/>
                  <a:pt x="1717963" y="540327"/>
                </a:cubicBezTo>
                <a:cubicBezTo>
                  <a:pt x="1723386" y="494233"/>
                  <a:pt x="1727200" y="447964"/>
                  <a:pt x="1731818" y="401782"/>
                </a:cubicBezTo>
                <a:cubicBezTo>
                  <a:pt x="1727200" y="304800"/>
                  <a:pt x="1730006" y="207178"/>
                  <a:pt x="1717963" y="110836"/>
                </a:cubicBezTo>
                <a:cubicBezTo>
                  <a:pt x="1715898" y="94314"/>
                  <a:pt x="1703256" y="79675"/>
                  <a:pt x="1690254" y="69273"/>
                </a:cubicBezTo>
                <a:cubicBezTo>
                  <a:pt x="1678850" y="60150"/>
                  <a:pt x="1662545" y="60036"/>
                  <a:pt x="1648691" y="55418"/>
                </a:cubicBezTo>
                <a:cubicBezTo>
                  <a:pt x="1611745" y="60036"/>
                  <a:pt x="1574134" y="60901"/>
                  <a:pt x="1537854" y="69273"/>
                </a:cubicBezTo>
                <a:cubicBezTo>
                  <a:pt x="1479663" y="82702"/>
                  <a:pt x="1471503" y="96888"/>
                  <a:pt x="1427018" y="124691"/>
                </a:cubicBezTo>
                <a:cubicBezTo>
                  <a:pt x="1404183" y="138963"/>
                  <a:pt x="1379288" y="150097"/>
                  <a:pt x="1357745" y="166254"/>
                </a:cubicBezTo>
                <a:cubicBezTo>
                  <a:pt x="1342070" y="178010"/>
                  <a:pt x="1330927" y="194916"/>
                  <a:pt x="1316181" y="207818"/>
                </a:cubicBezTo>
                <a:cubicBezTo>
                  <a:pt x="1209468" y="301192"/>
                  <a:pt x="1276191" y="219315"/>
                  <a:pt x="1191491" y="346364"/>
                </a:cubicBezTo>
                <a:lnTo>
                  <a:pt x="1163781" y="387927"/>
                </a:lnTo>
                <a:cubicBezTo>
                  <a:pt x="1159163" y="401782"/>
                  <a:pt x="1156458" y="416429"/>
                  <a:pt x="1149927" y="429491"/>
                </a:cubicBezTo>
                <a:cubicBezTo>
                  <a:pt x="1096209" y="536929"/>
                  <a:pt x="1143190" y="408138"/>
                  <a:pt x="1108363" y="512618"/>
                </a:cubicBezTo>
                <a:cubicBezTo>
                  <a:pt x="1112981" y="581891"/>
                  <a:pt x="1114551" y="651434"/>
                  <a:pt x="1122218" y="720436"/>
                </a:cubicBezTo>
                <a:cubicBezTo>
                  <a:pt x="1127193" y="765211"/>
                  <a:pt x="1144098" y="764199"/>
                  <a:pt x="1163781" y="803564"/>
                </a:cubicBezTo>
                <a:cubicBezTo>
                  <a:pt x="1170312" y="816626"/>
                  <a:pt x="1170544" y="832361"/>
                  <a:pt x="1177636" y="845127"/>
                </a:cubicBezTo>
                <a:cubicBezTo>
                  <a:pt x="1247672" y="971190"/>
                  <a:pt x="1207300" y="889036"/>
                  <a:pt x="1274618" y="969818"/>
                </a:cubicBezTo>
                <a:cubicBezTo>
                  <a:pt x="1285278" y="982610"/>
                  <a:pt x="1290553" y="999608"/>
                  <a:pt x="1302327" y="1011382"/>
                </a:cubicBezTo>
                <a:cubicBezTo>
                  <a:pt x="1314101" y="1023156"/>
                  <a:pt x="1331446" y="1028029"/>
                  <a:pt x="1343891" y="1039091"/>
                </a:cubicBezTo>
                <a:cubicBezTo>
                  <a:pt x="1373179" y="1065125"/>
                  <a:pt x="1394413" y="1100481"/>
                  <a:pt x="1427018" y="1122218"/>
                </a:cubicBezTo>
                <a:cubicBezTo>
                  <a:pt x="1459910" y="1144146"/>
                  <a:pt x="1493929" y="1165716"/>
                  <a:pt x="1524000" y="1191491"/>
                </a:cubicBezTo>
                <a:cubicBezTo>
                  <a:pt x="1538876" y="1204242"/>
                  <a:pt x="1550511" y="1220511"/>
                  <a:pt x="1565563" y="1233054"/>
                </a:cubicBezTo>
                <a:cubicBezTo>
                  <a:pt x="1578355" y="1243714"/>
                  <a:pt x="1594682" y="1249701"/>
                  <a:pt x="1607127" y="1260764"/>
                </a:cubicBezTo>
                <a:cubicBezTo>
                  <a:pt x="1636415" y="1286798"/>
                  <a:pt x="1666742" y="1312542"/>
                  <a:pt x="1690254" y="1343891"/>
                </a:cubicBezTo>
                <a:cubicBezTo>
                  <a:pt x="1704109" y="1362364"/>
                  <a:pt x="1718397" y="1380519"/>
                  <a:pt x="1731818" y="1399309"/>
                </a:cubicBezTo>
                <a:cubicBezTo>
                  <a:pt x="1741496" y="1412859"/>
                  <a:pt x="1748867" y="1428081"/>
                  <a:pt x="1759527" y="1440873"/>
                </a:cubicBezTo>
                <a:cubicBezTo>
                  <a:pt x="1772070" y="1455925"/>
                  <a:pt x="1787236" y="1468582"/>
                  <a:pt x="1801091" y="1482436"/>
                </a:cubicBezTo>
                <a:cubicBezTo>
                  <a:pt x="1819564" y="1519382"/>
                  <a:pt x="1846491" y="1553200"/>
                  <a:pt x="1856509" y="1593273"/>
                </a:cubicBezTo>
                <a:cubicBezTo>
                  <a:pt x="1875372" y="1668727"/>
                  <a:pt x="1861848" y="1631660"/>
                  <a:pt x="1898072" y="1704109"/>
                </a:cubicBezTo>
                <a:cubicBezTo>
                  <a:pt x="1951328" y="1970379"/>
                  <a:pt x="1866721" y="1569224"/>
                  <a:pt x="1939636" y="1842654"/>
                </a:cubicBezTo>
                <a:cubicBezTo>
                  <a:pt x="1956848" y="1907198"/>
                  <a:pt x="1985269" y="2088742"/>
                  <a:pt x="1995054" y="2147454"/>
                </a:cubicBezTo>
                <a:lnTo>
                  <a:pt x="2022763" y="2313709"/>
                </a:lnTo>
                <a:cubicBezTo>
                  <a:pt x="2031999" y="2429164"/>
                  <a:pt x="2031430" y="2545825"/>
                  <a:pt x="2050472" y="2660073"/>
                </a:cubicBezTo>
                <a:cubicBezTo>
                  <a:pt x="2058744" y="2709704"/>
                  <a:pt x="2073085" y="2791774"/>
                  <a:pt x="2078181" y="2840182"/>
                </a:cubicBezTo>
                <a:cubicBezTo>
                  <a:pt x="2084003" y="2895487"/>
                  <a:pt x="2085138" y="2951255"/>
                  <a:pt x="2092036" y="3006436"/>
                </a:cubicBezTo>
                <a:cubicBezTo>
                  <a:pt x="2099005" y="3062185"/>
                  <a:pt x="2110509" y="3117273"/>
                  <a:pt x="2119745" y="3172691"/>
                </a:cubicBezTo>
                <a:lnTo>
                  <a:pt x="2133600" y="3255818"/>
                </a:lnTo>
                <a:cubicBezTo>
                  <a:pt x="2138218" y="3283527"/>
                  <a:pt x="2141945" y="3311399"/>
                  <a:pt x="2147454" y="3338945"/>
                </a:cubicBezTo>
                <a:cubicBezTo>
                  <a:pt x="2150369" y="3353521"/>
                  <a:pt x="2189828" y="3562239"/>
                  <a:pt x="2202872" y="3588327"/>
                </a:cubicBezTo>
                <a:cubicBezTo>
                  <a:pt x="2212108" y="3606800"/>
                  <a:pt x="2220551" y="3625691"/>
                  <a:pt x="2230581" y="3643745"/>
                </a:cubicBezTo>
                <a:cubicBezTo>
                  <a:pt x="2243659" y="3667285"/>
                  <a:pt x="2253104" y="3693977"/>
                  <a:pt x="2272145" y="3713018"/>
                </a:cubicBezTo>
                <a:cubicBezTo>
                  <a:pt x="2283208" y="3724081"/>
                  <a:pt x="2388584" y="3766494"/>
                  <a:pt x="2396836" y="3768436"/>
                </a:cubicBezTo>
                <a:cubicBezTo>
                  <a:pt x="2451525" y="3781304"/>
                  <a:pt x="2563091" y="3796145"/>
                  <a:pt x="2563091" y="3796145"/>
                </a:cubicBezTo>
                <a:cubicBezTo>
                  <a:pt x="2568339" y="3799644"/>
                  <a:pt x="2629895" y="3836757"/>
                  <a:pt x="2632363" y="3851564"/>
                </a:cubicBezTo>
                <a:cubicBezTo>
                  <a:pt x="2635493" y="3870346"/>
                  <a:pt x="2623980" y="3888744"/>
                  <a:pt x="2618509" y="3906982"/>
                </a:cubicBezTo>
                <a:cubicBezTo>
                  <a:pt x="2610116" y="3934958"/>
                  <a:pt x="2590800" y="3990109"/>
                  <a:pt x="2590800" y="3990109"/>
                </a:cubicBezTo>
                <a:cubicBezTo>
                  <a:pt x="2222129" y="3744331"/>
                  <a:pt x="2560414" y="3986372"/>
                  <a:pt x="2535381" y="2784764"/>
                </a:cubicBezTo>
                <a:cubicBezTo>
                  <a:pt x="2534319" y="2733766"/>
                  <a:pt x="2527854" y="2682980"/>
                  <a:pt x="2521527" y="2632364"/>
                </a:cubicBezTo>
                <a:cubicBezTo>
                  <a:pt x="2518606" y="2608998"/>
                  <a:pt x="2515119" y="2585431"/>
                  <a:pt x="2507672" y="2563091"/>
                </a:cubicBezTo>
                <a:cubicBezTo>
                  <a:pt x="2501141" y="2543498"/>
                  <a:pt x="2489199" y="2526146"/>
                  <a:pt x="2479963" y="2507673"/>
                </a:cubicBezTo>
                <a:cubicBezTo>
                  <a:pt x="2470727" y="2470727"/>
                  <a:pt x="2464297" y="2432965"/>
                  <a:pt x="2452254" y="2396836"/>
                </a:cubicBezTo>
                <a:cubicBezTo>
                  <a:pt x="2407666" y="2263070"/>
                  <a:pt x="2479160" y="2471024"/>
                  <a:pt x="2410691" y="2299854"/>
                </a:cubicBezTo>
                <a:cubicBezTo>
                  <a:pt x="2377760" y="2217527"/>
                  <a:pt x="2389543" y="2232765"/>
                  <a:pt x="2369127" y="2161309"/>
                </a:cubicBezTo>
                <a:cubicBezTo>
                  <a:pt x="2365115" y="2147267"/>
                  <a:pt x="2359284" y="2133787"/>
                  <a:pt x="2355272" y="2119745"/>
                </a:cubicBezTo>
                <a:cubicBezTo>
                  <a:pt x="2350041" y="2101436"/>
                  <a:pt x="2346649" y="2082636"/>
                  <a:pt x="2341418" y="2064327"/>
                </a:cubicBezTo>
                <a:cubicBezTo>
                  <a:pt x="2337406" y="2050285"/>
                  <a:pt x="2331406" y="2036853"/>
                  <a:pt x="2327563" y="2022764"/>
                </a:cubicBezTo>
                <a:cubicBezTo>
                  <a:pt x="2317543" y="1986023"/>
                  <a:pt x="2299854" y="1911927"/>
                  <a:pt x="2299854" y="1911927"/>
                </a:cubicBezTo>
                <a:lnTo>
                  <a:pt x="2272145" y="1690254"/>
                </a:lnTo>
                <a:cubicBezTo>
                  <a:pt x="2267527" y="1653309"/>
                  <a:pt x="2263557" y="1616277"/>
                  <a:pt x="2258291" y="1579418"/>
                </a:cubicBezTo>
                <a:cubicBezTo>
                  <a:pt x="2228516" y="1370997"/>
                  <a:pt x="2251234" y="1447414"/>
                  <a:pt x="2216727" y="1343891"/>
                </a:cubicBezTo>
                <a:cubicBezTo>
                  <a:pt x="2212109" y="1311564"/>
                  <a:pt x="2210215" y="1278728"/>
                  <a:pt x="2202872" y="1246909"/>
                </a:cubicBezTo>
                <a:cubicBezTo>
                  <a:pt x="2183164" y="1161510"/>
                  <a:pt x="2183801" y="1180374"/>
                  <a:pt x="2147454" y="1122218"/>
                </a:cubicBezTo>
                <a:cubicBezTo>
                  <a:pt x="2133182" y="1099383"/>
                  <a:pt x="2121543" y="1074857"/>
                  <a:pt x="2105891" y="1052945"/>
                </a:cubicBezTo>
                <a:cubicBezTo>
                  <a:pt x="2098299" y="1042316"/>
                  <a:pt x="2086543" y="1035271"/>
                  <a:pt x="2078181" y="1025236"/>
                </a:cubicBezTo>
                <a:cubicBezTo>
                  <a:pt x="2063399" y="1007497"/>
                  <a:pt x="2052946" y="986146"/>
                  <a:pt x="2036618" y="969818"/>
                </a:cubicBezTo>
                <a:cubicBezTo>
                  <a:pt x="2024844" y="958044"/>
                  <a:pt x="2008604" y="951787"/>
                  <a:pt x="1995054" y="942109"/>
                </a:cubicBezTo>
                <a:cubicBezTo>
                  <a:pt x="1921661" y="889685"/>
                  <a:pt x="1965521" y="909173"/>
                  <a:pt x="1898072" y="886691"/>
                </a:cubicBezTo>
                <a:cubicBezTo>
                  <a:pt x="1879599" y="872836"/>
                  <a:pt x="1862703" y="856583"/>
                  <a:pt x="1842654" y="845127"/>
                </a:cubicBezTo>
                <a:cubicBezTo>
                  <a:pt x="1829974" y="837882"/>
                  <a:pt x="1813614" y="838786"/>
                  <a:pt x="1801091" y="831273"/>
                </a:cubicBezTo>
                <a:cubicBezTo>
                  <a:pt x="1789890" y="824553"/>
                  <a:pt x="1783416" y="811926"/>
                  <a:pt x="1773381" y="803564"/>
                </a:cubicBezTo>
                <a:cubicBezTo>
                  <a:pt x="1687178" y="731728"/>
                  <a:pt x="1744130" y="796890"/>
                  <a:pt x="1676400" y="706582"/>
                </a:cubicBezTo>
                <a:cubicBezTo>
                  <a:pt x="1667164" y="669636"/>
                  <a:pt x="1634547" y="631104"/>
                  <a:pt x="1648691" y="595745"/>
                </a:cubicBezTo>
                <a:cubicBezTo>
                  <a:pt x="1657927" y="572654"/>
                  <a:pt x="1664322" y="548213"/>
                  <a:pt x="1676400" y="526473"/>
                </a:cubicBezTo>
                <a:cubicBezTo>
                  <a:pt x="1687614" y="506288"/>
                  <a:pt x="1704542" y="489844"/>
                  <a:pt x="1717963" y="471054"/>
                </a:cubicBezTo>
                <a:cubicBezTo>
                  <a:pt x="1727641" y="457505"/>
                  <a:pt x="1733898" y="441265"/>
                  <a:pt x="1745672" y="429491"/>
                </a:cubicBezTo>
                <a:cubicBezTo>
                  <a:pt x="1766582" y="408581"/>
                  <a:pt x="1791030" y="391466"/>
                  <a:pt x="1814945" y="374073"/>
                </a:cubicBezTo>
                <a:cubicBezTo>
                  <a:pt x="1849253" y="349122"/>
                  <a:pt x="1909220" y="307546"/>
                  <a:pt x="1953491" y="290945"/>
                </a:cubicBezTo>
                <a:cubicBezTo>
                  <a:pt x="1978057" y="281733"/>
                  <a:pt x="2056644" y="268022"/>
                  <a:pt x="2078181" y="263236"/>
                </a:cubicBezTo>
                <a:cubicBezTo>
                  <a:pt x="2254272" y="224105"/>
                  <a:pt x="1993948" y="277314"/>
                  <a:pt x="2202872" y="235527"/>
                </a:cubicBezTo>
                <a:cubicBezTo>
                  <a:pt x="2343436" y="244313"/>
                  <a:pt x="2510330" y="245648"/>
                  <a:pt x="2646218" y="290945"/>
                </a:cubicBezTo>
                <a:cubicBezTo>
                  <a:pt x="2701636" y="309418"/>
                  <a:pt x="2762381" y="316310"/>
                  <a:pt x="2812472" y="346364"/>
                </a:cubicBezTo>
                <a:cubicBezTo>
                  <a:pt x="2906791" y="402954"/>
                  <a:pt x="2856199" y="379412"/>
                  <a:pt x="2964872" y="415636"/>
                </a:cubicBezTo>
                <a:cubicBezTo>
                  <a:pt x="2987963" y="434109"/>
                  <a:pt x="3009920" y="454096"/>
                  <a:pt x="3034145" y="471054"/>
                </a:cubicBezTo>
                <a:cubicBezTo>
                  <a:pt x="3145687" y="549133"/>
                  <a:pt x="3100936" y="482427"/>
                  <a:pt x="3241963" y="623454"/>
                </a:cubicBezTo>
                <a:cubicBezTo>
                  <a:pt x="3283527" y="665018"/>
                  <a:pt x="3334049" y="699237"/>
                  <a:pt x="3366654" y="748145"/>
                </a:cubicBezTo>
                <a:cubicBezTo>
                  <a:pt x="3385127" y="775854"/>
                  <a:pt x="3402484" y="804340"/>
                  <a:pt x="3422072" y="831273"/>
                </a:cubicBezTo>
                <a:cubicBezTo>
                  <a:pt x="3493318" y="929235"/>
                  <a:pt x="3519157" y="928463"/>
                  <a:pt x="3588327" y="1066800"/>
                </a:cubicBezTo>
                <a:cubicBezTo>
                  <a:pt x="3661348" y="1212840"/>
                  <a:pt x="3617690" y="1121458"/>
                  <a:pt x="3713018" y="1343891"/>
                </a:cubicBezTo>
                <a:cubicBezTo>
                  <a:pt x="3726872" y="1376218"/>
                  <a:pt x="3744918" y="1407055"/>
                  <a:pt x="3754581" y="1440873"/>
                </a:cubicBezTo>
                <a:cubicBezTo>
                  <a:pt x="3763818" y="1473200"/>
                  <a:pt x="3770983" y="1506192"/>
                  <a:pt x="3782291" y="1537854"/>
                </a:cubicBezTo>
                <a:cubicBezTo>
                  <a:pt x="3794120" y="1570976"/>
                  <a:pt x="3812732" y="1601470"/>
                  <a:pt x="3823854" y="1634836"/>
                </a:cubicBezTo>
                <a:cubicBezTo>
                  <a:pt x="3845118" y="1698627"/>
                  <a:pt x="3860799" y="1764145"/>
                  <a:pt x="3879272" y="1828800"/>
                </a:cubicBezTo>
                <a:cubicBezTo>
                  <a:pt x="3888508" y="1861127"/>
                  <a:pt x="3902226" y="1892499"/>
                  <a:pt x="3906981" y="1925782"/>
                </a:cubicBezTo>
                <a:cubicBezTo>
                  <a:pt x="3911599" y="1958109"/>
                  <a:pt x="3912525" y="1991184"/>
                  <a:pt x="3920836" y="2022764"/>
                </a:cubicBezTo>
                <a:cubicBezTo>
                  <a:pt x="3935702" y="2079256"/>
                  <a:pt x="3957781" y="2133600"/>
                  <a:pt x="3976254" y="2189018"/>
                </a:cubicBezTo>
                <a:cubicBezTo>
                  <a:pt x="3985490" y="2216727"/>
                  <a:pt x="3999161" y="2243335"/>
                  <a:pt x="4003963" y="2272145"/>
                </a:cubicBezTo>
                <a:cubicBezTo>
                  <a:pt x="4008581" y="2299854"/>
                  <a:pt x="4008218" y="2328873"/>
                  <a:pt x="4017818" y="2355273"/>
                </a:cubicBezTo>
                <a:cubicBezTo>
                  <a:pt x="4027020" y="2380580"/>
                  <a:pt x="4046304" y="2401006"/>
                  <a:pt x="4059381" y="2424545"/>
                </a:cubicBezTo>
                <a:cubicBezTo>
                  <a:pt x="4069411" y="2442599"/>
                  <a:pt x="4078703" y="2461091"/>
                  <a:pt x="4087091" y="2479964"/>
                </a:cubicBezTo>
                <a:cubicBezTo>
                  <a:pt x="4097192" y="2502690"/>
                  <a:pt x="4101619" y="2528147"/>
                  <a:pt x="4114800" y="2549236"/>
                </a:cubicBezTo>
                <a:cubicBezTo>
                  <a:pt x="4125184" y="2565851"/>
                  <a:pt x="4144975" y="2574856"/>
                  <a:pt x="4156363" y="2590800"/>
                </a:cubicBezTo>
                <a:cubicBezTo>
                  <a:pt x="4168367" y="2607606"/>
                  <a:pt x="4172068" y="2629412"/>
                  <a:pt x="4184072" y="2646218"/>
                </a:cubicBezTo>
                <a:cubicBezTo>
                  <a:pt x="4203835" y="2673886"/>
                  <a:pt x="4237867" y="2698729"/>
                  <a:pt x="4267200" y="2715491"/>
                </a:cubicBezTo>
                <a:cubicBezTo>
                  <a:pt x="4285132" y="2725738"/>
                  <a:pt x="4304686" y="2732953"/>
                  <a:pt x="4322618" y="2743200"/>
                </a:cubicBezTo>
                <a:cubicBezTo>
                  <a:pt x="4337075" y="2751461"/>
                  <a:pt x="4348533" y="2765219"/>
                  <a:pt x="4364181" y="2770909"/>
                </a:cubicBezTo>
                <a:cubicBezTo>
                  <a:pt x="4399971" y="2783923"/>
                  <a:pt x="4438072" y="2789382"/>
                  <a:pt x="4475018" y="2798618"/>
                </a:cubicBezTo>
                <a:lnTo>
                  <a:pt x="4530436" y="2812473"/>
                </a:lnTo>
                <a:cubicBezTo>
                  <a:pt x="5169112" y="2798588"/>
                  <a:pt x="5257718" y="2784324"/>
                  <a:pt x="5929745" y="2826327"/>
                </a:cubicBezTo>
                <a:lnTo>
                  <a:pt x="6539345" y="2867891"/>
                </a:lnTo>
                <a:lnTo>
                  <a:pt x="6719454" y="2881745"/>
                </a:lnTo>
                <a:cubicBezTo>
                  <a:pt x="6742545" y="2886363"/>
                  <a:pt x="6765179" y="2895600"/>
                  <a:pt x="6788727" y="2895600"/>
                </a:cubicBezTo>
                <a:cubicBezTo>
                  <a:pt x="7244842" y="2895600"/>
                  <a:pt x="7160572" y="2903834"/>
                  <a:pt x="7412181" y="2867891"/>
                </a:cubicBezTo>
                <a:cubicBezTo>
                  <a:pt x="7426036" y="2863273"/>
                  <a:pt x="7439489" y="2857204"/>
                  <a:pt x="7453745" y="2854036"/>
                </a:cubicBezTo>
                <a:cubicBezTo>
                  <a:pt x="7481167" y="2847942"/>
                  <a:pt x="7510222" y="2849065"/>
                  <a:pt x="7536872" y="2840182"/>
                </a:cubicBezTo>
                <a:cubicBezTo>
                  <a:pt x="7552669" y="2834917"/>
                  <a:pt x="7563220" y="2819236"/>
                  <a:pt x="7578436" y="2812473"/>
                </a:cubicBezTo>
                <a:cubicBezTo>
                  <a:pt x="7605126" y="2800611"/>
                  <a:pt x="7633854" y="2794000"/>
                  <a:pt x="7661563" y="2784764"/>
                </a:cubicBezTo>
                <a:cubicBezTo>
                  <a:pt x="7675418" y="2780146"/>
                  <a:pt x="7690604" y="2778423"/>
                  <a:pt x="7703127" y="2770909"/>
                </a:cubicBezTo>
                <a:cubicBezTo>
                  <a:pt x="7726218" y="2757054"/>
                  <a:pt x="7748860" y="2742423"/>
                  <a:pt x="7772400" y="2729345"/>
                </a:cubicBezTo>
                <a:cubicBezTo>
                  <a:pt x="7822097" y="2701736"/>
                  <a:pt x="7835267" y="2707833"/>
                  <a:pt x="7869381" y="2660073"/>
                </a:cubicBezTo>
                <a:cubicBezTo>
                  <a:pt x="7881386" y="2643267"/>
                  <a:pt x="7887854" y="2623127"/>
                  <a:pt x="7897091" y="2604654"/>
                </a:cubicBezTo>
                <a:cubicBezTo>
                  <a:pt x="7887854" y="2590800"/>
                  <a:pt x="7883236" y="2572327"/>
                  <a:pt x="7869381" y="2563091"/>
                </a:cubicBezTo>
                <a:cubicBezTo>
                  <a:pt x="7853538" y="2552529"/>
                  <a:pt x="7832551" y="2553367"/>
                  <a:pt x="7813963" y="2549236"/>
                </a:cubicBezTo>
                <a:cubicBezTo>
                  <a:pt x="7713648" y="2526944"/>
                  <a:pt x="7777402" y="2546286"/>
                  <a:pt x="7703127" y="2521527"/>
                </a:cubicBezTo>
                <a:cubicBezTo>
                  <a:pt x="7606145" y="2526145"/>
                  <a:pt x="7508821" y="2526030"/>
                  <a:pt x="7412181" y="2535382"/>
                </a:cubicBezTo>
                <a:cubicBezTo>
                  <a:pt x="7365304" y="2539919"/>
                  <a:pt x="7320091" y="2555349"/>
                  <a:pt x="7273636" y="2563091"/>
                </a:cubicBezTo>
                <a:lnTo>
                  <a:pt x="7190509" y="2576945"/>
                </a:lnTo>
                <a:cubicBezTo>
                  <a:pt x="6994429" y="2655378"/>
                  <a:pt x="7096460" y="2610116"/>
                  <a:pt x="6885709" y="2715491"/>
                </a:cubicBezTo>
                <a:cubicBezTo>
                  <a:pt x="6858000" y="2729346"/>
                  <a:pt x="6829146" y="2741115"/>
                  <a:pt x="6802581" y="2757054"/>
                </a:cubicBezTo>
                <a:cubicBezTo>
                  <a:pt x="6779490" y="2770909"/>
                  <a:pt x="6756027" y="2784161"/>
                  <a:pt x="6733309" y="2798618"/>
                </a:cubicBezTo>
                <a:cubicBezTo>
                  <a:pt x="6705213" y="2816497"/>
                  <a:pt x="6678597" y="2836670"/>
                  <a:pt x="6650181" y="2854036"/>
                </a:cubicBezTo>
                <a:cubicBezTo>
                  <a:pt x="6595436" y="2887491"/>
                  <a:pt x="6538333" y="2917014"/>
                  <a:pt x="6483927" y="2951018"/>
                </a:cubicBezTo>
                <a:cubicBezTo>
                  <a:pt x="6427447" y="2986318"/>
                  <a:pt x="6369681" y="3020246"/>
                  <a:pt x="6317672" y="3061854"/>
                </a:cubicBezTo>
                <a:cubicBezTo>
                  <a:pt x="6294581" y="3080327"/>
                  <a:pt x="6272768" y="3100520"/>
                  <a:pt x="6248400" y="3117273"/>
                </a:cubicBezTo>
                <a:cubicBezTo>
                  <a:pt x="6198782" y="3151386"/>
                  <a:pt x="6147061" y="3182341"/>
                  <a:pt x="6096000" y="3214254"/>
                </a:cubicBezTo>
                <a:cubicBezTo>
                  <a:pt x="5977032" y="3288609"/>
                  <a:pt x="6077423" y="3224388"/>
                  <a:pt x="5943600" y="3297382"/>
                </a:cubicBezTo>
                <a:cubicBezTo>
                  <a:pt x="5879378" y="3332412"/>
                  <a:pt x="5880955" y="3340063"/>
                  <a:pt x="5818909" y="3366654"/>
                </a:cubicBezTo>
                <a:cubicBezTo>
                  <a:pt x="5773191" y="3386248"/>
                  <a:pt x="5728618" y="3410009"/>
                  <a:pt x="5680363" y="3422073"/>
                </a:cubicBezTo>
                <a:lnTo>
                  <a:pt x="5569527" y="3449782"/>
                </a:lnTo>
                <a:cubicBezTo>
                  <a:pt x="5375563" y="3445164"/>
                  <a:pt x="5181655" y="3435927"/>
                  <a:pt x="4987636" y="3435927"/>
                </a:cubicBezTo>
                <a:cubicBezTo>
                  <a:pt x="4687113" y="3435927"/>
                  <a:pt x="4588367" y="3445644"/>
                  <a:pt x="4336472" y="3463636"/>
                </a:cubicBezTo>
                <a:cubicBezTo>
                  <a:pt x="4304145" y="3468254"/>
                  <a:pt x="4271999" y="3474395"/>
                  <a:pt x="4239491" y="3477491"/>
                </a:cubicBezTo>
                <a:cubicBezTo>
                  <a:pt x="3823514" y="3517108"/>
                  <a:pt x="4216039" y="3470030"/>
                  <a:pt x="3934691" y="3505200"/>
                </a:cubicBezTo>
                <a:cubicBezTo>
                  <a:pt x="3902364" y="3514436"/>
                  <a:pt x="3870736" y="3526618"/>
                  <a:pt x="3837709" y="3532909"/>
                </a:cubicBezTo>
                <a:cubicBezTo>
                  <a:pt x="3773551" y="3545129"/>
                  <a:pt x="3643745" y="3560618"/>
                  <a:pt x="3643745" y="3560618"/>
                </a:cubicBezTo>
                <a:cubicBezTo>
                  <a:pt x="3611418" y="3569854"/>
                  <a:pt x="3579638" y="3581282"/>
                  <a:pt x="3546763" y="3588327"/>
                </a:cubicBezTo>
                <a:cubicBezTo>
                  <a:pt x="3514832" y="3595169"/>
                  <a:pt x="3481549" y="3594618"/>
                  <a:pt x="3449781" y="3602182"/>
                </a:cubicBezTo>
                <a:cubicBezTo>
                  <a:pt x="3384368" y="3617757"/>
                  <a:pt x="3320472" y="3639127"/>
                  <a:pt x="3255818" y="3657600"/>
                </a:cubicBezTo>
                <a:cubicBezTo>
                  <a:pt x="3223491" y="3666836"/>
                  <a:pt x="3190732" y="3674677"/>
                  <a:pt x="3158836" y="3685309"/>
                </a:cubicBezTo>
                <a:lnTo>
                  <a:pt x="2909454" y="3768436"/>
                </a:lnTo>
                <a:cubicBezTo>
                  <a:pt x="2881745" y="3777672"/>
                  <a:pt x="2853446" y="3785298"/>
                  <a:pt x="2826327" y="3796145"/>
                </a:cubicBezTo>
                <a:cubicBezTo>
                  <a:pt x="2654210" y="3864991"/>
                  <a:pt x="2869582" y="3780416"/>
                  <a:pt x="2673927" y="3851564"/>
                </a:cubicBezTo>
                <a:cubicBezTo>
                  <a:pt x="2650555" y="3860063"/>
                  <a:pt x="2628475" y="3872127"/>
                  <a:pt x="2604654" y="3879273"/>
                </a:cubicBezTo>
                <a:cubicBezTo>
                  <a:pt x="2582099" y="3886039"/>
                  <a:pt x="2558472" y="3888509"/>
                  <a:pt x="2535381" y="3893127"/>
                </a:cubicBezTo>
                <a:cubicBezTo>
                  <a:pt x="2419643" y="3950996"/>
                  <a:pt x="2544975" y="3894405"/>
                  <a:pt x="2410691" y="3934691"/>
                </a:cubicBezTo>
                <a:cubicBezTo>
                  <a:pt x="2386870" y="3941837"/>
                  <a:pt x="2365012" y="3954536"/>
                  <a:pt x="2341418" y="3962400"/>
                </a:cubicBezTo>
                <a:cubicBezTo>
                  <a:pt x="2323354" y="3968421"/>
                  <a:pt x="2304473" y="3971636"/>
                  <a:pt x="2286000" y="3976254"/>
                </a:cubicBezTo>
                <a:cubicBezTo>
                  <a:pt x="2267527" y="3985491"/>
                  <a:pt x="2250175" y="3997433"/>
                  <a:pt x="2230581" y="4003964"/>
                </a:cubicBezTo>
                <a:cubicBezTo>
                  <a:pt x="2194453" y="4016007"/>
                  <a:pt x="2156690" y="4022437"/>
                  <a:pt x="2119745" y="4031673"/>
                </a:cubicBezTo>
                <a:cubicBezTo>
                  <a:pt x="2101272" y="4036291"/>
                  <a:pt x="2082391" y="4039506"/>
                  <a:pt x="2064327" y="4045527"/>
                </a:cubicBezTo>
                <a:cubicBezTo>
                  <a:pt x="1986637" y="4071424"/>
                  <a:pt x="2036927" y="4055841"/>
                  <a:pt x="1911927" y="4087091"/>
                </a:cubicBezTo>
                <a:cubicBezTo>
                  <a:pt x="1893454" y="4091709"/>
                  <a:pt x="1875359" y="4098252"/>
                  <a:pt x="1856509" y="4100945"/>
                </a:cubicBezTo>
                <a:lnTo>
                  <a:pt x="1759527" y="4114800"/>
                </a:lnTo>
                <a:cubicBezTo>
                  <a:pt x="1694872" y="4110182"/>
                  <a:pt x="1629986" y="4108103"/>
                  <a:pt x="1565563" y="4100945"/>
                </a:cubicBezTo>
                <a:cubicBezTo>
                  <a:pt x="1534152" y="4097455"/>
                  <a:pt x="1447918" y="4066349"/>
                  <a:pt x="1427018" y="4059382"/>
                </a:cubicBezTo>
                <a:cubicBezTo>
                  <a:pt x="1413163" y="4054764"/>
                  <a:pt x="1397605" y="4053628"/>
                  <a:pt x="1385454" y="4045527"/>
                </a:cubicBezTo>
                <a:cubicBezTo>
                  <a:pt x="1326706" y="4006361"/>
                  <a:pt x="1358784" y="4025264"/>
                  <a:pt x="1288472" y="3990109"/>
                </a:cubicBezTo>
                <a:cubicBezTo>
                  <a:pt x="1274618" y="3976254"/>
                  <a:pt x="1261961" y="3961088"/>
                  <a:pt x="1246909" y="3948545"/>
                </a:cubicBezTo>
                <a:cubicBezTo>
                  <a:pt x="1234117" y="3937885"/>
                  <a:pt x="1217119" y="3932610"/>
                  <a:pt x="1205345" y="3920836"/>
                </a:cubicBezTo>
                <a:cubicBezTo>
                  <a:pt x="1193571" y="3909062"/>
                  <a:pt x="1187314" y="3892822"/>
                  <a:pt x="1177636" y="3879273"/>
                </a:cubicBezTo>
                <a:cubicBezTo>
                  <a:pt x="1164214" y="3860483"/>
                  <a:pt x="1151100" y="3841386"/>
                  <a:pt x="1136072" y="3823854"/>
                </a:cubicBezTo>
                <a:cubicBezTo>
                  <a:pt x="1123321" y="3808978"/>
                  <a:pt x="1105028" y="3798821"/>
                  <a:pt x="1094509" y="3782291"/>
                </a:cubicBezTo>
                <a:cubicBezTo>
                  <a:pt x="1043658" y="3702382"/>
                  <a:pt x="1044986" y="3677792"/>
                  <a:pt x="1011381" y="3602182"/>
                </a:cubicBezTo>
                <a:cubicBezTo>
                  <a:pt x="1002993" y="3583309"/>
                  <a:pt x="992908" y="3565237"/>
                  <a:pt x="983672" y="3546764"/>
                </a:cubicBezTo>
                <a:cubicBezTo>
                  <a:pt x="979054" y="3523673"/>
                  <a:pt x="976584" y="3500046"/>
                  <a:pt x="969818" y="3477491"/>
                </a:cubicBezTo>
                <a:cubicBezTo>
                  <a:pt x="962672" y="3453670"/>
                  <a:pt x="948517" y="3432248"/>
                  <a:pt x="942109" y="3408218"/>
                </a:cubicBezTo>
                <a:cubicBezTo>
                  <a:pt x="929974" y="3362712"/>
                  <a:pt x="923636" y="3315855"/>
                  <a:pt x="914400" y="3269673"/>
                </a:cubicBezTo>
                <a:cubicBezTo>
                  <a:pt x="865302" y="3024185"/>
                  <a:pt x="939886" y="3400978"/>
                  <a:pt x="886691" y="3117273"/>
                </a:cubicBezTo>
                <a:cubicBezTo>
                  <a:pt x="836863" y="2851527"/>
                  <a:pt x="876630" y="3084623"/>
                  <a:pt x="845127" y="2895600"/>
                </a:cubicBezTo>
                <a:cubicBezTo>
                  <a:pt x="840509" y="2821709"/>
                  <a:pt x="831272" y="2747962"/>
                  <a:pt x="831272" y="2673927"/>
                </a:cubicBezTo>
                <a:cubicBezTo>
                  <a:pt x="831272" y="2516841"/>
                  <a:pt x="837829" y="2359789"/>
                  <a:pt x="845127" y="2202873"/>
                </a:cubicBezTo>
                <a:cubicBezTo>
                  <a:pt x="850901" y="2078723"/>
                  <a:pt x="853474" y="2109890"/>
                  <a:pt x="872836" y="2022764"/>
                </a:cubicBezTo>
                <a:cubicBezTo>
                  <a:pt x="915494" y="1830807"/>
                  <a:pt x="846477" y="2114350"/>
                  <a:pt x="914400" y="1842654"/>
                </a:cubicBezTo>
                <a:cubicBezTo>
                  <a:pt x="914401" y="1842648"/>
                  <a:pt x="942106" y="1731823"/>
                  <a:pt x="942109" y="1731818"/>
                </a:cubicBezTo>
                <a:cubicBezTo>
                  <a:pt x="951345" y="1713345"/>
                  <a:pt x="961682" y="1695383"/>
                  <a:pt x="969818" y="1676400"/>
                </a:cubicBezTo>
                <a:cubicBezTo>
                  <a:pt x="975571" y="1662977"/>
                  <a:pt x="977141" y="1647898"/>
                  <a:pt x="983672" y="1634836"/>
                </a:cubicBezTo>
                <a:cubicBezTo>
                  <a:pt x="991118" y="1619943"/>
                  <a:pt x="1003934" y="1608166"/>
                  <a:pt x="1011381" y="1593273"/>
                </a:cubicBezTo>
                <a:cubicBezTo>
                  <a:pt x="1017912" y="1580211"/>
                  <a:pt x="1018705" y="1564771"/>
                  <a:pt x="1025236" y="1551709"/>
                </a:cubicBezTo>
                <a:cubicBezTo>
                  <a:pt x="1043621" y="1514940"/>
                  <a:pt x="1078535" y="1480294"/>
                  <a:pt x="1108363" y="1454727"/>
                </a:cubicBezTo>
                <a:cubicBezTo>
                  <a:pt x="1121006" y="1443891"/>
                  <a:pt x="1134336" y="1432865"/>
                  <a:pt x="1149927" y="1427018"/>
                </a:cubicBezTo>
                <a:cubicBezTo>
                  <a:pt x="1171976" y="1418750"/>
                  <a:pt x="1196109" y="1417782"/>
                  <a:pt x="1219200" y="1413164"/>
                </a:cubicBezTo>
                <a:cubicBezTo>
                  <a:pt x="1260764" y="1417782"/>
                  <a:pt x="1303142" y="1417615"/>
                  <a:pt x="1343891" y="1427018"/>
                </a:cubicBezTo>
                <a:cubicBezTo>
                  <a:pt x="1367182" y="1432393"/>
                  <a:pt x="1420033" y="1467280"/>
                  <a:pt x="1440872" y="1482436"/>
                </a:cubicBezTo>
                <a:cubicBezTo>
                  <a:pt x="1506738" y="1530338"/>
                  <a:pt x="1556315" y="1561701"/>
                  <a:pt x="1607127" y="1620982"/>
                </a:cubicBezTo>
                <a:cubicBezTo>
                  <a:pt x="1645616" y="1665885"/>
                  <a:pt x="1681018" y="1713345"/>
                  <a:pt x="1717963" y="1759527"/>
                </a:cubicBezTo>
                <a:cubicBezTo>
                  <a:pt x="1736436" y="1782618"/>
                  <a:pt x="1756978" y="1804196"/>
                  <a:pt x="1773381" y="1828800"/>
                </a:cubicBezTo>
                <a:cubicBezTo>
                  <a:pt x="1810327" y="1884218"/>
                  <a:pt x="1841579" y="1943887"/>
                  <a:pt x="1884218" y="1995054"/>
                </a:cubicBezTo>
                <a:cubicBezTo>
                  <a:pt x="1907309" y="2022763"/>
                  <a:pt x="1932960" y="2048526"/>
                  <a:pt x="1953491" y="2078182"/>
                </a:cubicBezTo>
                <a:cubicBezTo>
                  <a:pt x="1974684" y="2108795"/>
                  <a:pt x="1987716" y="2144551"/>
                  <a:pt x="2008909" y="2175164"/>
                </a:cubicBezTo>
                <a:cubicBezTo>
                  <a:pt x="2029440" y="2204820"/>
                  <a:pt x="2057650" y="2228635"/>
                  <a:pt x="2078181" y="2258291"/>
                </a:cubicBezTo>
                <a:cubicBezTo>
                  <a:pt x="2099375" y="2288904"/>
                  <a:pt x="2112406" y="2324660"/>
                  <a:pt x="2133600" y="2355273"/>
                </a:cubicBezTo>
                <a:cubicBezTo>
                  <a:pt x="2154131" y="2384929"/>
                  <a:pt x="2182341" y="2408744"/>
                  <a:pt x="2202872" y="2438400"/>
                </a:cubicBezTo>
                <a:cubicBezTo>
                  <a:pt x="2224066" y="2469013"/>
                  <a:pt x="2237097" y="2504769"/>
                  <a:pt x="2258291" y="2535382"/>
                </a:cubicBezTo>
                <a:cubicBezTo>
                  <a:pt x="2278822" y="2565038"/>
                  <a:pt x="2306167" y="2589471"/>
                  <a:pt x="2327563" y="2618509"/>
                </a:cubicBezTo>
                <a:cubicBezTo>
                  <a:pt x="2370878" y="2677294"/>
                  <a:pt x="2405508" y="2742523"/>
                  <a:pt x="2452254" y="2798618"/>
                </a:cubicBezTo>
                <a:cubicBezTo>
                  <a:pt x="2475345" y="2826327"/>
                  <a:pt x="2497264" y="2855056"/>
                  <a:pt x="2521527" y="2881745"/>
                </a:cubicBezTo>
                <a:cubicBezTo>
                  <a:pt x="2543494" y="2905908"/>
                  <a:pt x="2570121" y="2925744"/>
                  <a:pt x="2590800" y="2951018"/>
                </a:cubicBezTo>
                <a:cubicBezTo>
                  <a:pt x="2611888" y="2976792"/>
                  <a:pt x="2624288" y="3009083"/>
                  <a:pt x="2646218" y="3034145"/>
                </a:cubicBezTo>
                <a:cubicBezTo>
                  <a:pt x="2646226" y="3034154"/>
                  <a:pt x="2819395" y="3207323"/>
                  <a:pt x="2854036" y="3241964"/>
                </a:cubicBezTo>
                <a:lnTo>
                  <a:pt x="2978727" y="3366654"/>
                </a:lnTo>
                <a:lnTo>
                  <a:pt x="3117272" y="3477491"/>
                </a:lnTo>
                <a:cubicBezTo>
                  <a:pt x="3140363" y="3495964"/>
                  <a:pt x="3161188" y="3517695"/>
                  <a:pt x="3186545" y="3532909"/>
                </a:cubicBezTo>
                <a:cubicBezTo>
                  <a:pt x="3541896" y="3746118"/>
                  <a:pt x="3167490" y="3526293"/>
                  <a:pt x="3408218" y="3657600"/>
                </a:cubicBezTo>
                <a:cubicBezTo>
                  <a:pt x="3431858" y="3670495"/>
                  <a:pt x="3452591" y="3688911"/>
                  <a:pt x="3477491" y="3699164"/>
                </a:cubicBezTo>
                <a:cubicBezTo>
                  <a:pt x="3531507" y="3721406"/>
                  <a:pt x="3586124" y="3744979"/>
                  <a:pt x="3643745" y="3754582"/>
                </a:cubicBezTo>
                <a:cubicBezTo>
                  <a:pt x="3842211" y="3787659"/>
                  <a:pt x="3754382" y="3774346"/>
                  <a:pt x="3906981" y="3796145"/>
                </a:cubicBezTo>
                <a:cubicBezTo>
                  <a:pt x="4064105" y="3787876"/>
                  <a:pt x="4295252" y="3784172"/>
                  <a:pt x="4447309" y="3740727"/>
                </a:cubicBezTo>
                <a:cubicBezTo>
                  <a:pt x="4479636" y="3731491"/>
                  <a:pt x="4512231" y="3723142"/>
                  <a:pt x="4544291" y="3713018"/>
                </a:cubicBezTo>
                <a:cubicBezTo>
                  <a:pt x="4599995" y="3695427"/>
                  <a:pt x="4654377" y="3673648"/>
                  <a:pt x="4710545" y="3657600"/>
                </a:cubicBezTo>
                <a:cubicBezTo>
                  <a:pt x="4742872" y="3648364"/>
                  <a:pt x="4776541" y="3642938"/>
                  <a:pt x="4807527" y="3629891"/>
                </a:cubicBezTo>
                <a:cubicBezTo>
                  <a:pt x="4864631" y="3605847"/>
                  <a:pt x="4918363" y="3574473"/>
                  <a:pt x="4973781" y="3546764"/>
                </a:cubicBezTo>
                <a:cubicBezTo>
                  <a:pt x="4973786" y="3546762"/>
                  <a:pt x="5140031" y="3463639"/>
                  <a:pt x="5140036" y="3463636"/>
                </a:cubicBezTo>
                <a:cubicBezTo>
                  <a:pt x="5190836" y="3431309"/>
                  <a:pt x="5238579" y="3393582"/>
                  <a:pt x="5292436" y="3366654"/>
                </a:cubicBezTo>
                <a:cubicBezTo>
                  <a:pt x="5320145" y="3352800"/>
                  <a:pt x="5349427" y="3341723"/>
                  <a:pt x="5375563" y="3325091"/>
                </a:cubicBezTo>
                <a:cubicBezTo>
                  <a:pt x="5400511" y="3309215"/>
                  <a:pt x="5420232" y="3286076"/>
                  <a:pt x="5444836" y="3269673"/>
                </a:cubicBezTo>
                <a:cubicBezTo>
                  <a:pt x="5489647" y="3239799"/>
                  <a:pt x="5540295" y="3218858"/>
                  <a:pt x="5583381" y="3186545"/>
                </a:cubicBezTo>
                <a:cubicBezTo>
                  <a:pt x="5601854" y="3172691"/>
                  <a:pt x="5618615" y="3156196"/>
                  <a:pt x="5638800" y="3144982"/>
                </a:cubicBezTo>
                <a:cubicBezTo>
                  <a:pt x="5660540" y="3132904"/>
                  <a:pt x="5686332" y="3129351"/>
                  <a:pt x="5708072" y="3117273"/>
                </a:cubicBezTo>
                <a:cubicBezTo>
                  <a:pt x="5728257" y="3106059"/>
                  <a:pt x="5743545" y="3087344"/>
                  <a:pt x="5763491" y="3075709"/>
                </a:cubicBezTo>
                <a:cubicBezTo>
                  <a:pt x="5799170" y="3054896"/>
                  <a:pt x="5839958" y="3043203"/>
                  <a:pt x="5874327" y="3020291"/>
                </a:cubicBezTo>
                <a:cubicBezTo>
                  <a:pt x="5888182" y="3011055"/>
                  <a:pt x="5900586" y="2999141"/>
                  <a:pt x="5915891" y="2992582"/>
                </a:cubicBezTo>
                <a:cubicBezTo>
                  <a:pt x="5933393" y="2985081"/>
                  <a:pt x="5952836" y="2983345"/>
                  <a:pt x="5971309" y="2978727"/>
                </a:cubicBezTo>
                <a:cubicBezTo>
                  <a:pt x="5985163" y="2969491"/>
                  <a:pt x="5997656" y="2957781"/>
                  <a:pt x="6012872" y="2951018"/>
                </a:cubicBezTo>
                <a:cubicBezTo>
                  <a:pt x="6072128" y="2924682"/>
                  <a:pt x="6095003" y="2925573"/>
                  <a:pt x="6151418" y="2909454"/>
                </a:cubicBezTo>
                <a:cubicBezTo>
                  <a:pt x="6165460" y="2905442"/>
                  <a:pt x="6178892" y="2899442"/>
                  <a:pt x="6192981" y="2895600"/>
                </a:cubicBezTo>
                <a:cubicBezTo>
                  <a:pt x="6229722" y="2885580"/>
                  <a:pt x="6303818" y="2867891"/>
                  <a:pt x="6303818" y="2867891"/>
                </a:cubicBezTo>
                <a:cubicBezTo>
                  <a:pt x="6412062" y="2813769"/>
                  <a:pt x="6306743" y="2870559"/>
                  <a:pt x="6414654" y="2798618"/>
                </a:cubicBezTo>
                <a:cubicBezTo>
                  <a:pt x="6437060" y="2783681"/>
                  <a:pt x="6463240" y="2774293"/>
                  <a:pt x="6483927" y="2757054"/>
                </a:cubicBezTo>
                <a:cubicBezTo>
                  <a:pt x="6519048" y="2727786"/>
                  <a:pt x="6580909" y="2660073"/>
                  <a:pt x="6580909" y="2660073"/>
                </a:cubicBezTo>
                <a:cubicBezTo>
                  <a:pt x="6590145" y="2641600"/>
                  <a:pt x="6597672" y="2622168"/>
                  <a:pt x="6608618" y="2604654"/>
                </a:cubicBezTo>
                <a:cubicBezTo>
                  <a:pt x="6620856" y="2585073"/>
                  <a:pt x="6639855" y="2569889"/>
                  <a:pt x="6650181" y="2549236"/>
                </a:cubicBezTo>
                <a:cubicBezTo>
                  <a:pt x="6658696" y="2532205"/>
                  <a:pt x="6658564" y="2512056"/>
                  <a:pt x="6664036" y="2493818"/>
                </a:cubicBezTo>
                <a:cubicBezTo>
                  <a:pt x="6672429" y="2465842"/>
                  <a:pt x="6684661" y="2439027"/>
                  <a:pt x="6691745" y="2410691"/>
                </a:cubicBezTo>
                <a:cubicBezTo>
                  <a:pt x="6692649" y="2407074"/>
                  <a:pt x="6712228" y="2322741"/>
                  <a:pt x="6719454" y="2313709"/>
                </a:cubicBezTo>
                <a:cubicBezTo>
                  <a:pt x="6742586" y="2284794"/>
                  <a:pt x="6784059" y="2279340"/>
                  <a:pt x="6816436" y="2272145"/>
                </a:cubicBezTo>
                <a:cubicBezTo>
                  <a:pt x="6839424" y="2267037"/>
                  <a:pt x="6862618" y="2262909"/>
                  <a:pt x="6885709" y="2258291"/>
                </a:cubicBezTo>
                <a:cubicBezTo>
                  <a:pt x="6982140" y="2290434"/>
                  <a:pt x="6878300" y="2259212"/>
                  <a:pt x="7065818" y="2286000"/>
                </a:cubicBezTo>
                <a:cubicBezTo>
                  <a:pt x="7084668" y="2288693"/>
                  <a:pt x="7102763" y="2295236"/>
                  <a:pt x="7121236" y="2299854"/>
                </a:cubicBezTo>
                <a:cubicBezTo>
                  <a:pt x="7139709" y="2309091"/>
                  <a:pt x="7157316" y="2320312"/>
                  <a:pt x="7176654" y="2327564"/>
                </a:cubicBezTo>
                <a:cubicBezTo>
                  <a:pt x="7194483" y="2334250"/>
                  <a:pt x="7214496" y="2334095"/>
                  <a:pt x="7232072" y="2341418"/>
                </a:cubicBezTo>
                <a:cubicBezTo>
                  <a:pt x="7270201" y="2357305"/>
                  <a:pt x="7305963" y="2378363"/>
                  <a:pt x="7342909" y="2396836"/>
                </a:cubicBezTo>
                <a:cubicBezTo>
                  <a:pt x="7382385" y="2416574"/>
                  <a:pt x="7432808" y="2440014"/>
                  <a:pt x="7467600" y="2466109"/>
                </a:cubicBezTo>
                <a:cubicBezTo>
                  <a:pt x="7483275" y="2477865"/>
                  <a:pt x="7493219" y="2496285"/>
                  <a:pt x="7509163" y="2507673"/>
                </a:cubicBezTo>
                <a:cubicBezTo>
                  <a:pt x="7525969" y="2519677"/>
                  <a:pt x="7547397" y="2523926"/>
                  <a:pt x="7564581" y="2535382"/>
                </a:cubicBezTo>
                <a:cubicBezTo>
                  <a:pt x="7603007" y="2560999"/>
                  <a:pt x="7638472" y="2590800"/>
                  <a:pt x="7675418" y="2618509"/>
                </a:cubicBezTo>
                <a:cubicBezTo>
                  <a:pt x="7693891" y="2632364"/>
                  <a:pt x="7714508" y="2643745"/>
                  <a:pt x="7730836" y="2660073"/>
                </a:cubicBezTo>
                <a:cubicBezTo>
                  <a:pt x="7744691" y="2673927"/>
                  <a:pt x="7756456" y="2690248"/>
                  <a:pt x="7772400" y="2701636"/>
                </a:cubicBezTo>
                <a:cubicBezTo>
                  <a:pt x="7789206" y="2713640"/>
                  <a:pt x="7810304" y="2718399"/>
                  <a:pt x="7827818" y="2729345"/>
                </a:cubicBezTo>
                <a:cubicBezTo>
                  <a:pt x="7897327" y="2772788"/>
                  <a:pt x="7882124" y="2784207"/>
                  <a:pt x="7966363" y="2826327"/>
                </a:cubicBezTo>
                <a:cubicBezTo>
                  <a:pt x="7984836" y="2835563"/>
                  <a:pt x="8003849" y="2843789"/>
                  <a:pt x="8021781" y="2854036"/>
                </a:cubicBezTo>
                <a:cubicBezTo>
                  <a:pt x="8036238" y="2862297"/>
                  <a:pt x="8048129" y="2874982"/>
                  <a:pt x="8063345" y="2881745"/>
                </a:cubicBezTo>
                <a:cubicBezTo>
                  <a:pt x="8090035" y="2893607"/>
                  <a:pt x="8146472" y="2909454"/>
                  <a:pt x="8146472" y="2909454"/>
                </a:cubicBezTo>
                <a:cubicBezTo>
                  <a:pt x="8160327" y="2918691"/>
                  <a:pt x="8173143" y="2929717"/>
                  <a:pt x="8188036" y="2937164"/>
                </a:cubicBezTo>
                <a:cubicBezTo>
                  <a:pt x="8207558" y="2946925"/>
                  <a:pt x="8270892" y="2970733"/>
                  <a:pt x="8298872" y="2978727"/>
                </a:cubicBezTo>
                <a:cubicBezTo>
                  <a:pt x="8317181" y="2983958"/>
                  <a:pt x="8335818" y="2987964"/>
                  <a:pt x="8354291" y="2992582"/>
                </a:cubicBezTo>
                <a:cubicBezTo>
                  <a:pt x="8386618" y="2987964"/>
                  <a:pt x="8423580" y="2996034"/>
                  <a:pt x="8451272" y="2978727"/>
                </a:cubicBezTo>
                <a:cubicBezTo>
                  <a:pt x="8467419" y="2968635"/>
                  <a:pt x="8465127" y="2942350"/>
                  <a:pt x="8465127" y="2923309"/>
                </a:cubicBezTo>
                <a:cubicBezTo>
                  <a:pt x="8465127" y="2901649"/>
                  <a:pt x="8428973" y="2838951"/>
                  <a:pt x="8423563" y="2826327"/>
                </a:cubicBezTo>
                <a:cubicBezTo>
                  <a:pt x="8417810" y="2812904"/>
                  <a:pt x="8416801" y="2797530"/>
                  <a:pt x="8409709" y="2784764"/>
                </a:cubicBezTo>
                <a:cubicBezTo>
                  <a:pt x="8393536" y="2755652"/>
                  <a:pt x="8372764" y="2729345"/>
                  <a:pt x="8354291" y="2701636"/>
                </a:cubicBezTo>
                <a:lnTo>
                  <a:pt x="8326581" y="2660073"/>
                </a:lnTo>
                <a:cubicBezTo>
                  <a:pt x="8317344" y="2646218"/>
                  <a:pt x="8308863" y="2631830"/>
                  <a:pt x="8298872" y="2618509"/>
                </a:cubicBezTo>
                <a:cubicBezTo>
                  <a:pt x="8285018" y="2600036"/>
                  <a:pt x="8270730" y="2581881"/>
                  <a:pt x="8257309" y="2563091"/>
                </a:cubicBezTo>
                <a:cubicBezTo>
                  <a:pt x="8232198" y="2527936"/>
                  <a:pt x="8218225" y="2499317"/>
                  <a:pt x="8188036" y="2466109"/>
                </a:cubicBezTo>
                <a:cubicBezTo>
                  <a:pt x="8157283" y="2432281"/>
                  <a:pt x="8118484" y="2405701"/>
                  <a:pt x="8091054" y="2369127"/>
                </a:cubicBezTo>
                <a:cubicBezTo>
                  <a:pt x="8051109" y="2315866"/>
                  <a:pt x="8046255" y="2303951"/>
                  <a:pt x="7994072" y="2258291"/>
                </a:cubicBezTo>
                <a:cubicBezTo>
                  <a:pt x="7976694" y="2243086"/>
                  <a:pt x="7955676" y="2232330"/>
                  <a:pt x="7938654" y="2216727"/>
                </a:cubicBezTo>
                <a:cubicBezTo>
                  <a:pt x="7900139" y="2181421"/>
                  <a:pt x="7872621" y="2132773"/>
                  <a:pt x="7827818" y="2105891"/>
                </a:cubicBezTo>
                <a:cubicBezTo>
                  <a:pt x="7640203" y="1993322"/>
                  <a:pt x="7870661" y="2139214"/>
                  <a:pt x="7703127" y="2008909"/>
                </a:cubicBezTo>
                <a:cubicBezTo>
                  <a:pt x="7681871" y="1992376"/>
                  <a:pt x="7655915" y="1982787"/>
                  <a:pt x="7633854" y="1967345"/>
                </a:cubicBezTo>
                <a:cubicBezTo>
                  <a:pt x="7609629" y="1950387"/>
                  <a:pt x="7589185" y="1928330"/>
                  <a:pt x="7564581" y="1911927"/>
                </a:cubicBezTo>
                <a:cubicBezTo>
                  <a:pt x="7519770" y="1882053"/>
                  <a:pt x="7472218" y="1856509"/>
                  <a:pt x="7426036" y="1828800"/>
                </a:cubicBezTo>
                <a:cubicBezTo>
                  <a:pt x="7402945" y="1814945"/>
                  <a:pt x="7382310" y="1795752"/>
                  <a:pt x="7356763" y="1787236"/>
                </a:cubicBezTo>
                <a:cubicBezTo>
                  <a:pt x="7329054" y="1778000"/>
                  <a:pt x="7300226" y="1771613"/>
                  <a:pt x="7273636" y="1759527"/>
                </a:cubicBezTo>
                <a:cubicBezTo>
                  <a:pt x="7249121" y="1748384"/>
                  <a:pt x="7229263" y="1728217"/>
                  <a:pt x="7204363" y="1717964"/>
                </a:cubicBezTo>
                <a:cubicBezTo>
                  <a:pt x="7073182" y="1663948"/>
                  <a:pt x="7066048" y="1667201"/>
                  <a:pt x="6954981" y="1648691"/>
                </a:cubicBezTo>
                <a:cubicBezTo>
                  <a:pt x="6927272" y="1639455"/>
                  <a:pt x="6900314" y="1627550"/>
                  <a:pt x="6871854" y="1620982"/>
                </a:cubicBezTo>
                <a:cubicBezTo>
                  <a:pt x="6804738" y="1605494"/>
                  <a:pt x="6642448" y="1596941"/>
                  <a:pt x="6594763" y="1593273"/>
                </a:cubicBezTo>
                <a:cubicBezTo>
                  <a:pt x="6474690" y="1602509"/>
                  <a:pt x="6353762" y="1603952"/>
                  <a:pt x="6234545" y="1620982"/>
                </a:cubicBezTo>
                <a:cubicBezTo>
                  <a:pt x="6109754" y="1638809"/>
                  <a:pt x="6169774" y="1629467"/>
                  <a:pt x="6054436" y="1648691"/>
                </a:cubicBezTo>
                <a:cubicBezTo>
                  <a:pt x="6031345" y="1657927"/>
                  <a:pt x="6009156" y="1669856"/>
                  <a:pt x="5985163" y="1676400"/>
                </a:cubicBezTo>
                <a:cubicBezTo>
                  <a:pt x="5958062" y="1683791"/>
                  <a:pt x="5928436" y="1680654"/>
                  <a:pt x="5902036" y="1690254"/>
                </a:cubicBezTo>
                <a:cubicBezTo>
                  <a:pt x="5876729" y="1699457"/>
                  <a:pt x="5856849" y="1719775"/>
                  <a:pt x="5832763" y="1731818"/>
                </a:cubicBezTo>
                <a:cubicBezTo>
                  <a:pt x="5810519" y="1742940"/>
                  <a:pt x="5785735" y="1748405"/>
                  <a:pt x="5763491" y="1759527"/>
                </a:cubicBezTo>
                <a:cubicBezTo>
                  <a:pt x="5698169" y="1792188"/>
                  <a:pt x="5641071" y="1840951"/>
                  <a:pt x="5583381" y="1884218"/>
                </a:cubicBezTo>
                <a:cubicBezTo>
                  <a:pt x="5564908" y="1898073"/>
                  <a:pt x="5541817" y="1907309"/>
                  <a:pt x="5527963" y="1925782"/>
                </a:cubicBezTo>
                <a:cubicBezTo>
                  <a:pt x="5470725" y="2002100"/>
                  <a:pt x="5502728" y="1964873"/>
                  <a:pt x="5430981" y="2036618"/>
                </a:cubicBezTo>
                <a:cubicBezTo>
                  <a:pt x="5421745" y="2055091"/>
                  <a:pt x="5414218" y="2074522"/>
                  <a:pt x="5403272" y="2092036"/>
                </a:cubicBezTo>
                <a:cubicBezTo>
                  <a:pt x="5391034" y="2111617"/>
                  <a:pt x="5372923" y="2127269"/>
                  <a:pt x="5361709" y="2147454"/>
                </a:cubicBezTo>
                <a:cubicBezTo>
                  <a:pt x="5349631" y="2169194"/>
                  <a:pt x="5345122" y="2194483"/>
                  <a:pt x="5334000" y="2216727"/>
                </a:cubicBezTo>
                <a:cubicBezTo>
                  <a:pt x="5321957" y="2240813"/>
                  <a:pt x="5305514" y="2262460"/>
                  <a:pt x="5292436" y="2286000"/>
                </a:cubicBezTo>
                <a:cubicBezTo>
                  <a:pt x="5274637" y="2318038"/>
                  <a:pt x="5247071" y="2377182"/>
                  <a:pt x="5237018" y="2410691"/>
                </a:cubicBezTo>
                <a:cubicBezTo>
                  <a:pt x="5230251" y="2433246"/>
                  <a:pt x="5229359" y="2457245"/>
                  <a:pt x="5223163" y="2479964"/>
                </a:cubicBezTo>
                <a:cubicBezTo>
                  <a:pt x="5215478" y="2508143"/>
                  <a:pt x="5205710" y="2535743"/>
                  <a:pt x="5195454" y="2563091"/>
                </a:cubicBezTo>
                <a:cubicBezTo>
                  <a:pt x="5177989" y="2609663"/>
                  <a:pt x="5149791" y="2652863"/>
                  <a:pt x="5140036" y="2701636"/>
                </a:cubicBezTo>
                <a:cubicBezTo>
                  <a:pt x="5116426" y="2819683"/>
                  <a:pt x="5134927" y="2749044"/>
                  <a:pt x="5070763" y="2909454"/>
                </a:cubicBezTo>
                <a:cubicBezTo>
                  <a:pt x="5061527" y="2932545"/>
                  <a:pt x="5055849" y="2957401"/>
                  <a:pt x="5043054" y="2978727"/>
                </a:cubicBezTo>
                <a:cubicBezTo>
                  <a:pt x="5029200" y="3001818"/>
                  <a:pt x="5013534" y="3023915"/>
                  <a:pt x="5001491" y="3048000"/>
                </a:cubicBezTo>
                <a:cubicBezTo>
                  <a:pt x="4990369" y="3070244"/>
                  <a:pt x="4984903" y="3095029"/>
                  <a:pt x="4973781" y="3117273"/>
                </a:cubicBezTo>
                <a:cubicBezTo>
                  <a:pt x="4933528" y="3197779"/>
                  <a:pt x="4937064" y="3172348"/>
                  <a:pt x="4890654" y="3241964"/>
                </a:cubicBezTo>
                <a:cubicBezTo>
                  <a:pt x="4848167" y="3305695"/>
                  <a:pt x="4855853" y="3311424"/>
                  <a:pt x="4807527" y="3366654"/>
                </a:cubicBezTo>
                <a:cubicBezTo>
                  <a:pt x="4733749" y="3450972"/>
                  <a:pt x="4774805" y="3395287"/>
                  <a:pt x="4696691" y="3463636"/>
                </a:cubicBezTo>
                <a:cubicBezTo>
                  <a:pt x="4560690" y="3582635"/>
                  <a:pt x="4751287" y="3453046"/>
                  <a:pt x="4502727" y="3602182"/>
                </a:cubicBezTo>
                <a:lnTo>
                  <a:pt x="4433454" y="3643745"/>
                </a:lnTo>
                <a:cubicBezTo>
                  <a:pt x="4379976" y="3675832"/>
                  <a:pt x="4339534" y="3702506"/>
                  <a:pt x="4281054" y="3726873"/>
                </a:cubicBezTo>
                <a:cubicBezTo>
                  <a:pt x="4254093" y="3738107"/>
                  <a:pt x="4225376" y="3744600"/>
                  <a:pt x="4197927" y="3754582"/>
                </a:cubicBezTo>
                <a:cubicBezTo>
                  <a:pt x="4174555" y="3763081"/>
                  <a:pt x="4152248" y="3774427"/>
                  <a:pt x="4128654" y="3782291"/>
                </a:cubicBezTo>
                <a:cubicBezTo>
                  <a:pt x="4040087" y="3811813"/>
                  <a:pt x="4035237" y="3809406"/>
                  <a:pt x="3948545" y="3823854"/>
                </a:cubicBezTo>
                <a:cubicBezTo>
                  <a:pt x="3920836" y="3833091"/>
                  <a:pt x="3893754" y="3844480"/>
                  <a:pt x="3865418" y="3851564"/>
                </a:cubicBezTo>
                <a:cubicBezTo>
                  <a:pt x="3839798" y="3857969"/>
                  <a:pt x="3705804" y="3876345"/>
                  <a:pt x="3685309" y="3879273"/>
                </a:cubicBezTo>
                <a:cubicBezTo>
                  <a:pt x="3574473" y="3874655"/>
                  <a:pt x="3463487" y="3872797"/>
                  <a:pt x="3352800" y="3865418"/>
                </a:cubicBezTo>
                <a:cubicBezTo>
                  <a:pt x="3338814" y="3864486"/>
                  <a:pt x="3219788" y="3842997"/>
                  <a:pt x="3200400" y="3837709"/>
                </a:cubicBezTo>
                <a:cubicBezTo>
                  <a:pt x="3172221" y="3830024"/>
                  <a:pt x="3145451" y="3817685"/>
                  <a:pt x="3117272" y="3810000"/>
                </a:cubicBezTo>
                <a:cubicBezTo>
                  <a:pt x="3094554" y="3803804"/>
                  <a:pt x="3071091" y="3800763"/>
                  <a:pt x="3048000" y="3796145"/>
                </a:cubicBezTo>
                <a:cubicBezTo>
                  <a:pt x="3024909" y="3782291"/>
                  <a:pt x="3003129" y="3765969"/>
                  <a:pt x="2978727" y="3754582"/>
                </a:cubicBezTo>
                <a:cubicBezTo>
                  <a:pt x="2933654" y="3733548"/>
                  <a:pt x="2882832" y="3724755"/>
                  <a:pt x="2840181" y="3699164"/>
                </a:cubicBezTo>
                <a:cubicBezTo>
                  <a:pt x="2751496" y="3645952"/>
                  <a:pt x="2651256" y="3593365"/>
                  <a:pt x="2576945" y="3519054"/>
                </a:cubicBezTo>
                <a:cubicBezTo>
                  <a:pt x="2540000" y="3482109"/>
                  <a:pt x="2492991" y="3453021"/>
                  <a:pt x="2466109" y="3408218"/>
                </a:cubicBezTo>
                <a:cubicBezTo>
                  <a:pt x="2452254" y="3385127"/>
                  <a:pt x="2439482" y="3361351"/>
                  <a:pt x="2424545" y="3338945"/>
                </a:cubicBezTo>
                <a:cubicBezTo>
                  <a:pt x="2385803" y="3280832"/>
                  <a:pt x="2372728" y="3281347"/>
                  <a:pt x="2341418" y="3214254"/>
                </a:cubicBezTo>
                <a:cubicBezTo>
                  <a:pt x="2320384" y="3169181"/>
                  <a:pt x="2286000" y="3075709"/>
                  <a:pt x="2286000" y="3075709"/>
                </a:cubicBezTo>
                <a:cubicBezTo>
                  <a:pt x="2281382" y="3048000"/>
                  <a:pt x="2277322" y="3020192"/>
                  <a:pt x="2272145" y="2992582"/>
                </a:cubicBezTo>
                <a:cubicBezTo>
                  <a:pt x="2222317" y="2726836"/>
                  <a:pt x="2262086" y="2959932"/>
                  <a:pt x="2230581" y="2770909"/>
                </a:cubicBezTo>
                <a:cubicBezTo>
                  <a:pt x="2235199" y="2697018"/>
                  <a:pt x="2237417" y="2622938"/>
                  <a:pt x="2244436" y="2549236"/>
                </a:cubicBezTo>
                <a:cubicBezTo>
                  <a:pt x="2247917" y="2512689"/>
                  <a:pt x="2263989" y="2461249"/>
                  <a:pt x="2272145" y="2424545"/>
                </a:cubicBezTo>
                <a:cubicBezTo>
                  <a:pt x="2277253" y="2401558"/>
                  <a:pt x="2277547" y="2377251"/>
                  <a:pt x="2286000" y="2355273"/>
                </a:cubicBezTo>
                <a:cubicBezTo>
                  <a:pt x="2300828" y="2316720"/>
                  <a:pt x="2312210" y="2273644"/>
                  <a:pt x="2341418" y="2244436"/>
                </a:cubicBezTo>
                <a:cubicBezTo>
                  <a:pt x="2355272" y="2230582"/>
                  <a:pt x="2370438" y="2217925"/>
                  <a:pt x="2382981" y="2202873"/>
                </a:cubicBezTo>
                <a:cubicBezTo>
                  <a:pt x="2393641" y="2190081"/>
                  <a:pt x="2399628" y="2173754"/>
                  <a:pt x="2410691" y="2161309"/>
                </a:cubicBezTo>
                <a:cubicBezTo>
                  <a:pt x="2454130" y="2112440"/>
                  <a:pt x="2483080" y="2080359"/>
                  <a:pt x="2535381" y="2050473"/>
                </a:cubicBezTo>
                <a:cubicBezTo>
                  <a:pt x="2553313" y="2040226"/>
                  <a:pt x="2571462" y="2030016"/>
                  <a:pt x="2590800" y="2022764"/>
                </a:cubicBezTo>
                <a:cubicBezTo>
                  <a:pt x="2608629" y="2016078"/>
                  <a:pt x="2627909" y="2014140"/>
                  <a:pt x="2646218" y="2008909"/>
                </a:cubicBezTo>
                <a:cubicBezTo>
                  <a:pt x="2660260" y="2004897"/>
                  <a:pt x="2673927" y="1999672"/>
                  <a:pt x="2687781" y="1995054"/>
                </a:cubicBezTo>
                <a:cubicBezTo>
                  <a:pt x="2789381" y="1999672"/>
                  <a:pt x="2891176" y="2001108"/>
                  <a:pt x="2992581" y="2008909"/>
                </a:cubicBezTo>
                <a:cubicBezTo>
                  <a:pt x="3035743" y="2012229"/>
                  <a:pt x="3077839" y="2037329"/>
                  <a:pt x="3117272" y="2050473"/>
                </a:cubicBezTo>
                <a:cubicBezTo>
                  <a:pt x="3236902" y="2090349"/>
                  <a:pt x="3113329" y="2020792"/>
                  <a:pt x="3311236" y="2119745"/>
                </a:cubicBezTo>
                <a:cubicBezTo>
                  <a:pt x="3444109" y="2186182"/>
                  <a:pt x="3279358" y="2102035"/>
                  <a:pt x="3435927" y="2189018"/>
                </a:cubicBezTo>
                <a:cubicBezTo>
                  <a:pt x="3515160" y="2233036"/>
                  <a:pt x="3473988" y="2200538"/>
                  <a:pt x="3560618" y="2258291"/>
                </a:cubicBezTo>
                <a:cubicBezTo>
                  <a:pt x="3579831" y="2271099"/>
                  <a:pt x="3596823" y="2287046"/>
                  <a:pt x="3616036" y="2299854"/>
                </a:cubicBezTo>
                <a:cubicBezTo>
                  <a:pt x="3811992" y="2430491"/>
                  <a:pt x="3514422" y="2213252"/>
                  <a:pt x="3796145" y="2424545"/>
                </a:cubicBezTo>
                <a:cubicBezTo>
                  <a:pt x="3929729" y="2524733"/>
                  <a:pt x="3763726" y="2399330"/>
                  <a:pt x="3920836" y="2521527"/>
                </a:cubicBezTo>
                <a:cubicBezTo>
                  <a:pt x="3939063" y="2535703"/>
                  <a:pt x="3959926" y="2546763"/>
                  <a:pt x="3976254" y="2563091"/>
                </a:cubicBezTo>
                <a:cubicBezTo>
                  <a:pt x="3994727" y="2581564"/>
                  <a:pt x="4012011" y="2601306"/>
                  <a:pt x="4031672" y="2618509"/>
                </a:cubicBezTo>
                <a:cubicBezTo>
                  <a:pt x="4049050" y="2633715"/>
                  <a:pt x="4069713" y="2644867"/>
                  <a:pt x="4087091" y="2660073"/>
                </a:cubicBezTo>
                <a:cubicBezTo>
                  <a:pt x="4106752" y="2677276"/>
                  <a:pt x="4122848" y="2698288"/>
                  <a:pt x="4142509" y="2715491"/>
                </a:cubicBezTo>
                <a:cubicBezTo>
                  <a:pt x="4159887" y="2730696"/>
                  <a:pt x="4181599" y="2740726"/>
                  <a:pt x="4197927" y="2757054"/>
                </a:cubicBezTo>
                <a:cubicBezTo>
                  <a:pt x="4344384" y="2903511"/>
                  <a:pt x="4122226" y="2716794"/>
                  <a:pt x="4294909" y="2867891"/>
                </a:cubicBezTo>
                <a:cubicBezTo>
                  <a:pt x="4312287" y="2883096"/>
                  <a:pt x="4332949" y="2894249"/>
                  <a:pt x="4350327" y="2909454"/>
                </a:cubicBezTo>
                <a:cubicBezTo>
                  <a:pt x="4369988" y="2926657"/>
                  <a:pt x="4386084" y="2947670"/>
                  <a:pt x="4405745" y="2964873"/>
                </a:cubicBezTo>
                <a:cubicBezTo>
                  <a:pt x="4423123" y="2980078"/>
                  <a:pt x="4444077" y="2990904"/>
                  <a:pt x="4461163" y="3006436"/>
                </a:cubicBezTo>
                <a:cubicBezTo>
                  <a:pt x="4494991" y="3037189"/>
                  <a:pt x="4525818" y="3071091"/>
                  <a:pt x="4558145" y="3103418"/>
                </a:cubicBezTo>
                <a:cubicBezTo>
                  <a:pt x="4576618" y="3121891"/>
                  <a:pt x="4592664" y="3143161"/>
                  <a:pt x="4613563" y="3158836"/>
                </a:cubicBezTo>
                <a:lnTo>
                  <a:pt x="4779818" y="3283527"/>
                </a:lnTo>
                <a:cubicBezTo>
                  <a:pt x="4779824" y="3283531"/>
                  <a:pt x="4890647" y="3366650"/>
                  <a:pt x="4890654" y="3366654"/>
                </a:cubicBezTo>
                <a:cubicBezTo>
                  <a:pt x="4932218" y="3389745"/>
                  <a:pt x="4974851" y="3411008"/>
                  <a:pt x="5015345" y="3435927"/>
                </a:cubicBezTo>
                <a:cubicBezTo>
                  <a:pt x="5035011" y="3448029"/>
                  <a:pt x="5051182" y="3465253"/>
                  <a:pt x="5070763" y="3477491"/>
                </a:cubicBezTo>
                <a:cubicBezTo>
                  <a:pt x="5088277" y="3488437"/>
                  <a:pt x="5107997" y="3495408"/>
                  <a:pt x="5126181" y="3505200"/>
                </a:cubicBezTo>
                <a:cubicBezTo>
                  <a:pt x="5161659" y="3524303"/>
                  <a:pt x="5254939" y="3579359"/>
                  <a:pt x="5306291" y="3602182"/>
                </a:cubicBezTo>
                <a:cubicBezTo>
                  <a:pt x="5406730" y="3646821"/>
                  <a:pt x="5368726" y="3620866"/>
                  <a:pt x="5500254" y="3671454"/>
                </a:cubicBezTo>
                <a:cubicBezTo>
                  <a:pt x="5667432" y="3735754"/>
                  <a:pt x="5390242" y="3655722"/>
                  <a:pt x="5666509" y="3740727"/>
                </a:cubicBezTo>
                <a:cubicBezTo>
                  <a:pt x="5689016" y="3747652"/>
                  <a:pt x="5712794" y="3749474"/>
                  <a:pt x="5735781" y="3754582"/>
                </a:cubicBezTo>
                <a:cubicBezTo>
                  <a:pt x="5922826" y="3796147"/>
                  <a:pt x="5585559" y="3729545"/>
                  <a:pt x="5902036" y="3782291"/>
                </a:cubicBezTo>
                <a:cubicBezTo>
                  <a:pt x="5920818" y="3785421"/>
                  <a:pt x="5938672" y="3793015"/>
                  <a:pt x="5957454" y="3796145"/>
                </a:cubicBezTo>
                <a:cubicBezTo>
                  <a:pt x="5994181" y="3802266"/>
                  <a:pt x="6031345" y="3805382"/>
                  <a:pt x="6068291" y="3810000"/>
                </a:cubicBezTo>
                <a:cubicBezTo>
                  <a:pt x="6120005" y="3808011"/>
                  <a:pt x="6461441" y="3801154"/>
                  <a:pt x="6580909" y="3782291"/>
                </a:cubicBezTo>
                <a:cubicBezTo>
                  <a:pt x="6618525" y="3776352"/>
                  <a:pt x="6654800" y="3763818"/>
                  <a:pt x="6691745" y="3754582"/>
                </a:cubicBezTo>
                <a:cubicBezTo>
                  <a:pt x="6723426" y="3746662"/>
                  <a:pt x="6756400" y="3745345"/>
                  <a:pt x="6788727" y="3740727"/>
                </a:cubicBezTo>
                <a:cubicBezTo>
                  <a:pt x="6886048" y="3675847"/>
                  <a:pt x="6776250" y="3743779"/>
                  <a:pt x="6871854" y="3699164"/>
                </a:cubicBezTo>
                <a:cubicBezTo>
                  <a:pt x="6906583" y="3682957"/>
                  <a:pt x="7052608" y="3613596"/>
                  <a:pt x="7107381" y="3574473"/>
                </a:cubicBezTo>
                <a:cubicBezTo>
                  <a:pt x="7118010" y="3566881"/>
                  <a:pt x="7124891" y="3554924"/>
                  <a:pt x="7135091" y="3546764"/>
                </a:cubicBezTo>
                <a:cubicBezTo>
                  <a:pt x="7148093" y="3536362"/>
                  <a:pt x="7164209" y="3530116"/>
                  <a:pt x="7176654" y="3519054"/>
                </a:cubicBezTo>
                <a:cubicBezTo>
                  <a:pt x="7205942" y="3493020"/>
                  <a:pt x="7233747" y="3465215"/>
                  <a:pt x="7259781" y="3435927"/>
                </a:cubicBezTo>
                <a:cubicBezTo>
                  <a:pt x="7270843" y="3423482"/>
                  <a:pt x="7275717" y="3406138"/>
                  <a:pt x="7287491" y="3394364"/>
                </a:cubicBezTo>
                <a:cubicBezTo>
                  <a:pt x="7299265" y="3382590"/>
                  <a:pt x="7316412" y="3377490"/>
                  <a:pt x="7329054" y="3366654"/>
                </a:cubicBezTo>
                <a:cubicBezTo>
                  <a:pt x="7348889" y="3349652"/>
                  <a:pt x="7366996" y="3330654"/>
                  <a:pt x="7384472" y="3311236"/>
                </a:cubicBezTo>
                <a:cubicBezTo>
                  <a:pt x="7408601" y="3284426"/>
                  <a:pt x="7429202" y="3254540"/>
                  <a:pt x="7453745" y="3228109"/>
                </a:cubicBezTo>
                <a:cubicBezTo>
                  <a:pt x="7489298" y="3189822"/>
                  <a:pt x="7527636" y="3154218"/>
                  <a:pt x="7564581" y="3117273"/>
                </a:cubicBezTo>
                <a:cubicBezTo>
                  <a:pt x="7583054" y="3098800"/>
                  <a:pt x="7599600" y="3078174"/>
                  <a:pt x="7620000" y="3061854"/>
                </a:cubicBezTo>
                <a:cubicBezTo>
                  <a:pt x="7643091" y="3043381"/>
                  <a:pt x="7667171" y="3026082"/>
                  <a:pt x="7689272" y="3006436"/>
                </a:cubicBezTo>
                <a:cubicBezTo>
                  <a:pt x="7708798" y="2989080"/>
                  <a:pt x="7724856" y="2968020"/>
                  <a:pt x="7744691" y="2951018"/>
                </a:cubicBezTo>
                <a:cubicBezTo>
                  <a:pt x="7762775" y="2935517"/>
                  <a:pt x="7846183" y="2887975"/>
                  <a:pt x="7855527" y="2881745"/>
                </a:cubicBezTo>
                <a:cubicBezTo>
                  <a:pt x="8034311" y="2762556"/>
                  <a:pt x="7932968" y="2809206"/>
                  <a:pt x="8063345" y="2757054"/>
                </a:cubicBezTo>
                <a:cubicBezTo>
                  <a:pt x="8091054" y="2733963"/>
                  <a:pt x="8118001" y="2709926"/>
                  <a:pt x="8146472" y="2687782"/>
                </a:cubicBezTo>
                <a:cubicBezTo>
                  <a:pt x="8159616" y="2677559"/>
                  <a:pt x="8176262" y="2671847"/>
                  <a:pt x="8188036" y="2660073"/>
                </a:cubicBezTo>
                <a:cubicBezTo>
                  <a:pt x="8248594" y="2599515"/>
                  <a:pt x="8258128" y="2575580"/>
                  <a:pt x="8298872" y="2507673"/>
                </a:cubicBezTo>
                <a:cubicBezTo>
                  <a:pt x="8308108" y="2475346"/>
                  <a:pt x="8324607" y="2444254"/>
                  <a:pt x="8326581" y="2410691"/>
                </a:cubicBezTo>
                <a:cubicBezTo>
                  <a:pt x="8329257" y="2365192"/>
                  <a:pt x="8319781" y="2252120"/>
                  <a:pt x="8285018" y="2202873"/>
                </a:cubicBezTo>
                <a:cubicBezTo>
                  <a:pt x="8243417" y="2143938"/>
                  <a:pt x="8197482" y="2087628"/>
                  <a:pt x="8146472" y="2036618"/>
                </a:cubicBezTo>
                <a:cubicBezTo>
                  <a:pt x="8118763" y="2008909"/>
                  <a:pt x="8095950" y="1975228"/>
                  <a:pt x="8063345" y="1953491"/>
                </a:cubicBezTo>
                <a:cubicBezTo>
                  <a:pt x="8049490" y="1944255"/>
                  <a:pt x="8034573" y="1936442"/>
                  <a:pt x="8021781" y="1925782"/>
                </a:cubicBezTo>
                <a:cubicBezTo>
                  <a:pt x="8006729" y="1913239"/>
                  <a:pt x="7995094" y="1896969"/>
                  <a:pt x="7980218" y="1884218"/>
                </a:cubicBezTo>
                <a:cubicBezTo>
                  <a:pt x="7934939" y="1845406"/>
                  <a:pt x="7927096" y="1846273"/>
                  <a:pt x="7883236" y="1814945"/>
                </a:cubicBezTo>
                <a:cubicBezTo>
                  <a:pt x="7864446" y="1801524"/>
                  <a:pt x="7847763" y="1785017"/>
                  <a:pt x="7827818" y="1773382"/>
                </a:cubicBezTo>
                <a:cubicBezTo>
                  <a:pt x="7792138" y="1752569"/>
                  <a:pt x="7750026" y="1742748"/>
                  <a:pt x="7716981" y="1717964"/>
                </a:cubicBezTo>
                <a:cubicBezTo>
                  <a:pt x="7698508" y="1704109"/>
                  <a:pt x="7681748" y="1687614"/>
                  <a:pt x="7661563" y="1676400"/>
                </a:cubicBezTo>
                <a:cubicBezTo>
                  <a:pt x="7587198" y="1635086"/>
                  <a:pt x="7600797" y="1658170"/>
                  <a:pt x="7523018" y="1634836"/>
                </a:cubicBezTo>
                <a:cubicBezTo>
                  <a:pt x="7499197" y="1627690"/>
                  <a:pt x="7476471" y="1617228"/>
                  <a:pt x="7453745" y="1607127"/>
                </a:cubicBezTo>
                <a:cubicBezTo>
                  <a:pt x="7434872" y="1598739"/>
                  <a:pt x="7418109" y="1585353"/>
                  <a:pt x="7398327" y="1579418"/>
                </a:cubicBezTo>
                <a:cubicBezTo>
                  <a:pt x="7371420" y="1571346"/>
                  <a:pt x="7342810" y="1570741"/>
                  <a:pt x="7315200" y="1565564"/>
                </a:cubicBezTo>
                <a:cubicBezTo>
                  <a:pt x="7271814" y="1557429"/>
                  <a:pt x="7149921" y="1530635"/>
                  <a:pt x="7093527" y="1524000"/>
                </a:cubicBezTo>
                <a:cubicBezTo>
                  <a:pt x="7042867" y="1518040"/>
                  <a:pt x="6991927" y="1514763"/>
                  <a:pt x="6941127" y="1510145"/>
                </a:cubicBezTo>
                <a:cubicBezTo>
                  <a:pt x="6753795" y="1541368"/>
                  <a:pt x="6982060" y="1505836"/>
                  <a:pt x="6677891" y="1537854"/>
                </a:cubicBezTo>
                <a:cubicBezTo>
                  <a:pt x="6649954" y="1540795"/>
                  <a:pt x="6622528" y="1547437"/>
                  <a:pt x="6594763" y="1551709"/>
                </a:cubicBezTo>
                <a:cubicBezTo>
                  <a:pt x="6562487" y="1556675"/>
                  <a:pt x="6530057" y="1560599"/>
                  <a:pt x="6497781" y="1565564"/>
                </a:cubicBezTo>
                <a:cubicBezTo>
                  <a:pt x="6247881" y="1604010"/>
                  <a:pt x="6598889" y="1553098"/>
                  <a:pt x="6317672" y="1593273"/>
                </a:cubicBezTo>
                <a:cubicBezTo>
                  <a:pt x="6289963" y="1602509"/>
                  <a:pt x="6262881" y="1613898"/>
                  <a:pt x="6234545" y="1620982"/>
                </a:cubicBezTo>
                <a:cubicBezTo>
                  <a:pt x="6207293" y="1627795"/>
                  <a:pt x="6178907" y="1629049"/>
                  <a:pt x="6151418" y="1634836"/>
                </a:cubicBezTo>
                <a:cubicBezTo>
                  <a:pt x="6091125" y="1647529"/>
                  <a:pt x="6030895" y="1660720"/>
                  <a:pt x="5971309" y="1676400"/>
                </a:cubicBezTo>
                <a:cubicBezTo>
                  <a:pt x="5943063" y="1683833"/>
                  <a:pt x="5916098" y="1695519"/>
                  <a:pt x="5888181" y="1704109"/>
                </a:cubicBezTo>
                <a:cubicBezTo>
                  <a:pt x="5610382" y="1789586"/>
                  <a:pt x="5952877" y="1684471"/>
                  <a:pt x="5708072" y="1745673"/>
                </a:cubicBezTo>
                <a:cubicBezTo>
                  <a:pt x="5505223" y="1796385"/>
                  <a:pt x="5753076" y="1755078"/>
                  <a:pt x="5527963" y="1787236"/>
                </a:cubicBezTo>
                <a:cubicBezTo>
                  <a:pt x="5376621" y="1837683"/>
                  <a:pt x="5513623" y="1796818"/>
                  <a:pt x="5361709" y="1828800"/>
                </a:cubicBezTo>
                <a:cubicBezTo>
                  <a:pt x="5086396" y="1886762"/>
                  <a:pt x="5276189" y="1856852"/>
                  <a:pt x="5084618" y="1884218"/>
                </a:cubicBezTo>
                <a:cubicBezTo>
                  <a:pt x="5056909" y="1893454"/>
                  <a:pt x="5029951" y="1905359"/>
                  <a:pt x="5001491" y="1911927"/>
                </a:cubicBezTo>
                <a:cubicBezTo>
                  <a:pt x="4969672" y="1919270"/>
                  <a:pt x="4936785" y="1920817"/>
                  <a:pt x="4904509" y="1925782"/>
                </a:cubicBezTo>
                <a:cubicBezTo>
                  <a:pt x="4876744" y="1930053"/>
                  <a:pt x="4848753" y="1933319"/>
                  <a:pt x="4821381" y="1939636"/>
                </a:cubicBezTo>
                <a:cubicBezTo>
                  <a:pt x="4788621" y="1947196"/>
                  <a:pt x="4757274" y="1960300"/>
                  <a:pt x="4724400" y="1967345"/>
                </a:cubicBezTo>
                <a:cubicBezTo>
                  <a:pt x="4692469" y="1974187"/>
                  <a:pt x="4659439" y="1974796"/>
                  <a:pt x="4627418" y="1981200"/>
                </a:cubicBezTo>
                <a:cubicBezTo>
                  <a:pt x="4301395" y="2046406"/>
                  <a:pt x="4568774" y="2005413"/>
                  <a:pt x="4350327" y="2036618"/>
                </a:cubicBezTo>
                <a:cubicBezTo>
                  <a:pt x="4318000" y="2045854"/>
                  <a:pt x="4286372" y="2058036"/>
                  <a:pt x="4253345" y="2064327"/>
                </a:cubicBezTo>
                <a:cubicBezTo>
                  <a:pt x="4189187" y="2076547"/>
                  <a:pt x="4123803" y="2081299"/>
                  <a:pt x="4059381" y="2092036"/>
                </a:cubicBezTo>
                <a:cubicBezTo>
                  <a:pt x="4031672" y="2096654"/>
                  <a:pt x="4003626" y="2099574"/>
                  <a:pt x="3976254" y="2105891"/>
                </a:cubicBezTo>
                <a:cubicBezTo>
                  <a:pt x="3943494" y="2113451"/>
                  <a:pt x="3912147" y="2126556"/>
                  <a:pt x="3879272" y="2133600"/>
                </a:cubicBezTo>
                <a:cubicBezTo>
                  <a:pt x="3847342" y="2140442"/>
                  <a:pt x="3814547" y="2142361"/>
                  <a:pt x="3782291" y="2147454"/>
                </a:cubicBezTo>
                <a:cubicBezTo>
                  <a:pt x="3726796" y="2156217"/>
                  <a:pt x="3671654" y="2167219"/>
                  <a:pt x="3616036" y="2175164"/>
                </a:cubicBezTo>
                <a:lnTo>
                  <a:pt x="3519054" y="2189018"/>
                </a:lnTo>
                <a:cubicBezTo>
                  <a:pt x="3491289" y="2193289"/>
                  <a:pt x="3463826" y="2199591"/>
                  <a:pt x="3435927" y="2202873"/>
                </a:cubicBezTo>
                <a:cubicBezTo>
                  <a:pt x="3385267" y="2208833"/>
                  <a:pt x="3334327" y="2212109"/>
                  <a:pt x="3283527" y="2216727"/>
                </a:cubicBezTo>
                <a:cubicBezTo>
                  <a:pt x="3144982" y="2212109"/>
                  <a:pt x="3006083" y="2213783"/>
                  <a:pt x="2867891" y="2202873"/>
                </a:cubicBezTo>
                <a:cubicBezTo>
                  <a:pt x="2829926" y="2199876"/>
                  <a:pt x="2757054" y="2175164"/>
                  <a:pt x="2757054" y="2175164"/>
                </a:cubicBezTo>
                <a:cubicBezTo>
                  <a:pt x="2738581" y="2165927"/>
                  <a:pt x="2720974" y="2154706"/>
                  <a:pt x="2701636" y="2147454"/>
                </a:cubicBezTo>
                <a:cubicBezTo>
                  <a:pt x="2683807" y="2140768"/>
                  <a:pt x="2662750" y="2143047"/>
                  <a:pt x="2646218" y="2133600"/>
                </a:cubicBezTo>
                <a:cubicBezTo>
                  <a:pt x="2629206" y="2123879"/>
                  <a:pt x="2619706" y="2104579"/>
                  <a:pt x="2604654" y="2092036"/>
                </a:cubicBezTo>
                <a:cubicBezTo>
                  <a:pt x="2591862" y="2081376"/>
                  <a:pt x="2575536" y="2075389"/>
                  <a:pt x="2563091" y="2064327"/>
                </a:cubicBezTo>
                <a:cubicBezTo>
                  <a:pt x="2389870" y="1910354"/>
                  <a:pt x="2534979" y="2038906"/>
                  <a:pt x="2452254" y="1939636"/>
                </a:cubicBezTo>
                <a:cubicBezTo>
                  <a:pt x="2439711" y="1924584"/>
                  <a:pt x="2422079" y="1914016"/>
                  <a:pt x="2410691" y="1898073"/>
                </a:cubicBezTo>
                <a:cubicBezTo>
                  <a:pt x="2398686" y="1881267"/>
                  <a:pt x="2394069" y="1860079"/>
                  <a:pt x="2382981" y="1842654"/>
                </a:cubicBezTo>
                <a:cubicBezTo>
                  <a:pt x="2361653" y="1809138"/>
                  <a:pt x="2335037" y="1779189"/>
                  <a:pt x="2313709" y="1745673"/>
                </a:cubicBezTo>
                <a:cubicBezTo>
                  <a:pt x="2302621" y="1728249"/>
                  <a:pt x="2298005" y="1707060"/>
                  <a:pt x="2286000" y="1690254"/>
                </a:cubicBezTo>
                <a:cubicBezTo>
                  <a:pt x="2274612" y="1674310"/>
                  <a:pt x="2256979" y="1663743"/>
                  <a:pt x="2244436" y="1648691"/>
                </a:cubicBezTo>
                <a:cubicBezTo>
                  <a:pt x="2205095" y="1601483"/>
                  <a:pt x="2225086" y="1601632"/>
                  <a:pt x="2175163" y="1551709"/>
                </a:cubicBezTo>
                <a:cubicBezTo>
                  <a:pt x="2163389" y="1539935"/>
                  <a:pt x="2146392" y="1534660"/>
                  <a:pt x="2133600" y="1524000"/>
                </a:cubicBezTo>
                <a:cubicBezTo>
                  <a:pt x="2118548" y="1511457"/>
                  <a:pt x="2107502" y="1494465"/>
                  <a:pt x="2092036" y="1482436"/>
                </a:cubicBezTo>
                <a:cubicBezTo>
                  <a:pt x="2062034" y="1459101"/>
                  <a:pt x="1995091" y="1414909"/>
                  <a:pt x="1953491" y="1399309"/>
                </a:cubicBezTo>
                <a:cubicBezTo>
                  <a:pt x="1935662" y="1392623"/>
                  <a:pt x="1916381" y="1390685"/>
                  <a:pt x="1898072" y="1385454"/>
                </a:cubicBezTo>
                <a:cubicBezTo>
                  <a:pt x="1884030" y="1381442"/>
                  <a:pt x="1870363" y="1376218"/>
                  <a:pt x="1856509" y="1371600"/>
                </a:cubicBezTo>
                <a:cubicBezTo>
                  <a:pt x="1782618" y="1376218"/>
                  <a:pt x="1708504" y="1378087"/>
                  <a:pt x="1634836" y="1385454"/>
                </a:cubicBezTo>
                <a:cubicBezTo>
                  <a:pt x="1570180" y="1391920"/>
                  <a:pt x="1584736" y="1404242"/>
                  <a:pt x="1524000" y="1427018"/>
                </a:cubicBezTo>
                <a:cubicBezTo>
                  <a:pt x="1506171" y="1433704"/>
                  <a:pt x="1487054" y="1436255"/>
                  <a:pt x="1468581" y="1440873"/>
                </a:cubicBezTo>
                <a:cubicBezTo>
                  <a:pt x="1436254" y="1463964"/>
                  <a:pt x="1402621" y="1485328"/>
                  <a:pt x="1371600" y="1510145"/>
                </a:cubicBezTo>
                <a:cubicBezTo>
                  <a:pt x="1277987" y="1585036"/>
                  <a:pt x="1387031" y="1523211"/>
                  <a:pt x="1274618" y="1579418"/>
                </a:cubicBezTo>
                <a:cubicBezTo>
                  <a:pt x="1138781" y="1760532"/>
                  <a:pt x="1306639" y="1534588"/>
                  <a:pt x="1205345" y="1676400"/>
                </a:cubicBezTo>
                <a:cubicBezTo>
                  <a:pt x="1189076" y="1699177"/>
                  <a:pt x="1151144" y="1745749"/>
                  <a:pt x="1136072" y="1773382"/>
                </a:cubicBezTo>
                <a:cubicBezTo>
                  <a:pt x="1116293" y="1809645"/>
                  <a:pt x="1080654" y="1884218"/>
                  <a:pt x="1080654" y="1884218"/>
                </a:cubicBezTo>
                <a:cubicBezTo>
                  <a:pt x="1047234" y="2017899"/>
                  <a:pt x="1060413" y="1957711"/>
                  <a:pt x="1039091" y="2064327"/>
                </a:cubicBezTo>
                <a:cubicBezTo>
                  <a:pt x="1055351" y="2259457"/>
                  <a:pt x="1041746" y="2186675"/>
                  <a:pt x="1080654" y="2355273"/>
                </a:cubicBezTo>
                <a:cubicBezTo>
                  <a:pt x="1084936" y="2373827"/>
                  <a:pt x="1087185" y="2393114"/>
                  <a:pt x="1094509" y="2410691"/>
                </a:cubicBezTo>
                <a:cubicBezTo>
                  <a:pt x="1110396" y="2448820"/>
                  <a:pt x="1131454" y="2484582"/>
                  <a:pt x="1149927" y="2521527"/>
                </a:cubicBezTo>
                <a:cubicBezTo>
                  <a:pt x="1192186" y="2606045"/>
                  <a:pt x="1178891" y="2587717"/>
                  <a:pt x="1260763" y="2687782"/>
                </a:cubicBezTo>
                <a:cubicBezTo>
                  <a:pt x="1273170" y="2702946"/>
                  <a:pt x="1289920" y="2714181"/>
                  <a:pt x="1302327" y="2729345"/>
                </a:cubicBezTo>
                <a:cubicBezTo>
                  <a:pt x="1331571" y="2765088"/>
                  <a:pt x="1357745" y="2803236"/>
                  <a:pt x="1385454" y="2840182"/>
                </a:cubicBezTo>
                <a:cubicBezTo>
                  <a:pt x="1399309" y="2858655"/>
                  <a:pt x="1410690" y="2879272"/>
                  <a:pt x="1427018" y="2895600"/>
                </a:cubicBezTo>
                <a:cubicBezTo>
                  <a:pt x="1459345" y="2927927"/>
                  <a:pt x="1496570" y="2956008"/>
                  <a:pt x="1524000" y="2992582"/>
                </a:cubicBezTo>
                <a:cubicBezTo>
                  <a:pt x="1537854" y="3011055"/>
                  <a:pt x="1550031" y="3030914"/>
                  <a:pt x="1565563" y="3048000"/>
                </a:cubicBezTo>
                <a:cubicBezTo>
                  <a:pt x="1596316" y="3081828"/>
                  <a:pt x="1630218" y="3112655"/>
                  <a:pt x="1662545" y="3144982"/>
                </a:cubicBezTo>
                <a:cubicBezTo>
                  <a:pt x="1681018" y="3163455"/>
                  <a:pt x="1702288" y="3179501"/>
                  <a:pt x="1717963" y="3200400"/>
                </a:cubicBezTo>
                <a:cubicBezTo>
                  <a:pt x="1745672" y="3237345"/>
                  <a:pt x="1771526" y="3275758"/>
                  <a:pt x="1801091" y="3311236"/>
                </a:cubicBezTo>
                <a:cubicBezTo>
                  <a:pt x="1817815" y="3331305"/>
                  <a:pt x="1839785" y="3346585"/>
                  <a:pt x="1856509" y="3366654"/>
                </a:cubicBezTo>
                <a:cubicBezTo>
                  <a:pt x="1886074" y="3402132"/>
                  <a:pt x="1911927" y="3440545"/>
                  <a:pt x="1939636" y="3477491"/>
                </a:cubicBezTo>
                <a:cubicBezTo>
                  <a:pt x="1953491" y="3495964"/>
                  <a:pt x="1969320" y="3513109"/>
                  <a:pt x="1981200" y="3532909"/>
                </a:cubicBezTo>
                <a:cubicBezTo>
                  <a:pt x="2001778" y="3567206"/>
                  <a:pt x="2026099" y="3610232"/>
                  <a:pt x="2050472" y="3643745"/>
                </a:cubicBezTo>
                <a:cubicBezTo>
                  <a:pt x="2077635" y="3681094"/>
                  <a:pt x="2106290" y="3717340"/>
                  <a:pt x="2133600" y="3754582"/>
                </a:cubicBezTo>
                <a:cubicBezTo>
                  <a:pt x="2216671" y="3867861"/>
                  <a:pt x="2168090" y="3828376"/>
                  <a:pt x="2244436" y="3879273"/>
                </a:cubicBezTo>
                <a:cubicBezTo>
                  <a:pt x="2253672" y="3893127"/>
                  <a:pt x="2260371" y="3909062"/>
                  <a:pt x="2272145" y="3920836"/>
                </a:cubicBezTo>
                <a:cubicBezTo>
                  <a:pt x="2283919" y="3932610"/>
                  <a:pt x="2299048" y="3940651"/>
                  <a:pt x="2313709" y="3948545"/>
                </a:cubicBezTo>
                <a:cubicBezTo>
                  <a:pt x="2448542" y="4021148"/>
                  <a:pt x="2409813" y="4007207"/>
                  <a:pt x="2507672" y="4031673"/>
                </a:cubicBezTo>
                <a:cubicBezTo>
                  <a:pt x="2546918" y="4028870"/>
                  <a:pt x="2716892" y="4022817"/>
                  <a:pt x="2784763" y="4003964"/>
                </a:cubicBezTo>
                <a:cubicBezTo>
                  <a:pt x="2841048" y="3988329"/>
                  <a:pt x="2895185" y="3965724"/>
                  <a:pt x="2951018" y="3948545"/>
                </a:cubicBezTo>
                <a:cubicBezTo>
                  <a:pt x="3015286" y="3928770"/>
                  <a:pt x="3083176" y="3919614"/>
                  <a:pt x="3144981" y="3893127"/>
                </a:cubicBezTo>
                <a:cubicBezTo>
                  <a:pt x="3177308" y="3879273"/>
                  <a:pt x="3208841" y="3863393"/>
                  <a:pt x="3241963" y="3851564"/>
                </a:cubicBezTo>
                <a:cubicBezTo>
                  <a:pt x="3273625" y="3840256"/>
                  <a:pt x="3307260" y="3835097"/>
                  <a:pt x="3338945" y="3823854"/>
                </a:cubicBezTo>
                <a:cubicBezTo>
                  <a:pt x="3450503" y="3784269"/>
                  <a:pt x="3562652" y="3745794"/>
                  <a:pt x="3671454" y="3699164"/>
                </a:cubicBezTo>
                <a:cubicBezTo>
                  <a:pt x="3748633" y="3666087"/>
                  <a:pt x="3798408" y="3642990"/>
                  <a:pt x="3879272" y="3616036"/>
                </a:cubicBezTo>
                <a:cubicBezTo>
                  <a:pt x="3952714" y="3591555"/>
                  <a:pt x="4026627" y="3568440"/>
                  <a:pt x="4100945" y="3546764"/>
                </a:cubicBezTo>
                <a:cubicBezTo>
                  <a:pt x="4137504" y="3536101"/>
                  <a:pt x="4175040" y="3529074"/>
                  <a:pt x="4211781" y="3519054"/>
                </a:cubicBezTo>
                <a:cubicBezTo>
                  <a:pt x="4276653" y="3501361"/>
                  <a:pt x="4340924" y="3481517"/>
                  <a:pt x="4405745" y="3463636"/>
                </a:cubicBezTo>
                <a:cubicBezTo>
                  <a:pt x="4474857" y="3444571"/>
                  <a:pt x="4542845" y="3420004"/>
                  <a:pt x="4613563" y="3408218"/>
                </a:cubicBezTo>
                <a:cubicBezTo>
                  <a:pt x="4913080" y="3358301"/>
                  <a:pt x="4454782" y="3434018"/>
                  <a:pt x="4793672" y="3380509"/>
                </a:cubicBezTo>
                <a:cubicBezTo>
                  <a:pt x="4851164" y="3371431"/>
                  <a:pt x="4986248" y="3346796"/>
                  <a:pt x="5056909" y="3338945"/>
                </a:cubicBezTo>
                <a:cubicBezTo>
                  <a:pt x="5296319" y="3312344"/>
                  <a:pt x="5333879" y="3326363"/>
                  <a:pt x="5652654" y="3297382"/>
                </a:cubicBezTo>
                <a:lnTo>
                  <a:pt x="5805054" y="3283527"/>
                </a:lnTo>
                <a:lnTo>
                  <a:pt x="5943600" y="3255818"/>
                </a:lnTo>
                <a:cubicBezTo>
                  <a:pt x="5977409" y="3249479"/>
                  <a:pt x="6059996" y="3237928"/>
                  <a:pt x="6096000" y="3228109"/>
                </a:cubicBezTo>
                <a:cubicBezTo>
                  <a:pt x="6124179" y="3220424"/>
                  <a:pt x="6150791" y="3207484"/>
                  <a:pt x="6179127" y="3200400"/>
                </a:cubicBezTo>
                <a:cubicBezTo>
                  <a:pt x="6206379" y="3193587"/>
                  <a:pt x="6235286" y="3194411"/>
                  <a:pt x="6262254" y="3186545"/>
                </a:cubicBezTo>
                <a:cubicBezTo>
                  <a:pt x="6346373" y="3162010"/>
                  <a:pt x="6427384" y="3127490"/>
                  <a:pt x="6511636" y="3103418"/>
                </a:cubicBezTo>
                <a:cubicBezTo>
                  <a:pt x="6552446" y="3091758"/>
                  <a:pt x="6649919" y="3065428"/>
                  <a:pt x="6691745" y="3048000"/>
                </a:cubicBezTo>
                <a:cubicBezTo>
                  <a:pt x="6720342" y="3036085"/>
                  <a:pt x="6745957" y="3017557"/>
                  <a:pt x="6774872" y="3006436"/>
                </a:cubicBezTo>
                <a:cubicBezTo>
                  <a:pt x="6806252" y="2994367"/>
                  <a:pt x="6840121" y="2989834"/>
                  <a:pt x="6871854" y="2978727"/>
                </a:cubicBezTo>
                <a:cubicBezTo>
                  <a:pt x="6932567" y="2957478"/>
                  <a:pt x="6992680" y="2934415"/>
                  <a:pt x="7051963" y="2909454"/>
                </a:cubicBezTo>
                <a:cubicBezTo>
                  <a:pt x="7080515" y="2897432"/>
                  <a:pt x="7106494" y="2879806"/>
                  <a:pt x="7135091" y="2867891"/>
                </a:cubicBezTo>
                <a:cubicBezTo>
                  <a:pt x="7162052" y="2856657"/>
                  <a:pt x="7191528" y="2852045"/>
                  <a:pt x="7218218" y="2840182"/>
                </a:cubicBezTo>
                <a:cubicBezTo>
                  <a:pt x="7274837" y="2815018"/>
                  <a:pt x="7326944" y="2780065"/>
                  <a:pt x="7384472" y="2757054"/>
                </a:cubicBezTo>
                <a:cubicBezTo>
                  <a:pt x="7407563" y="2747818"/>
                  <a:pt x="7430373" y="2737844"/>
                  <a:pt x="7453745" y="2729345"/>
                </a:cubicBezTo>
                <a:cubicBezTo>
                  <a:pt x="7481194" y="2719363"/>
                  <a:pt x="7510026" y="2713142"/>
                  <a:pt x="7536872" y="2701636"/>
                </a:cubicBezTo>
                <a:cubicBezTo>
                  <a:pt x="7607136" y="2671523"/>
                  <a:pt x="7674979" y="2636024"/>
                  <a:pt x="7744691" y="2604654"/>
                </a:cubicBezTo>
                <a:cubicBezTo>
                  <a:pt x="7767370" y="2594448"/>
                  <a:pt x="7790142" y="2584091"/>
                  <a:pt x="7813963" y="2576945"/>
                </a:cubicBezTo>
                <a:cubicBezTo>
                  <a:pt x="7836518" y="2570179"/>
                  <a:pt x="7860145" y="2567709"/>
                  <a:pt x="7883236" y="2563091"/>
                </a:cubicBezTo>
                <a:cubicBezTo>
                  <a:pt x="8037522" y="2485948"/>
                  <a:pt x="7843167" y="2578116"/>
                  <a:pt x="7994072" y="2521527"/>
                </a:cubicBezTo>
                <a:cubicBezTo>
                  <a:pt x="8078517" y="2489860"/>
                  <a:pt x="8025794" y="2487474"/>
                  <a:pt x="8132618" y="2466109"/>
                </a:cubicBezTo>
                <a:cubicBezTo>
                  <a:pt x="8180220" y="2456588"/>
                  <a:pt x="8211667" y="2451441"/>
                  <a:pt x="8257309" y="2438400"/>
                </a:cubicBezTo>
                <a:cubicBezTo>
                  <a:pt x="8271351" y="2434388"/>
                  <a:pt x="8285810" y="2431076"/>
                  <a:pt x="8298872" y="2424545"/>
                </a:cubicBezTo>
                <a:cubicBezTo>
                  <a:pt x="8313765" y="2417098"/>
                  <a:pt x="8326581" y="2406072"/>
                  <a:pt x="8340436" y="2396836"/>
                </a:cubicBezTo>
                <a:cubicBezTo>
                  <a:pt x="8372276" y="2333157"/>
                  <a:pt x="8368145" y="2362071"/>
                  <a:pt x="8368145" y="2313709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2910" y="2643182"/>
            <a:ext cx="2000264" cy="10715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/>
              <a:t>UI</a:t>
            </a:r>
            <a:endParaRPr lang="en-AU" sz="4000" b="1" dirty="0"/>
          </a:p>
        </p:txBody>
      </p:sp>
      <p:sp>
        <p:nvSpPr>
          <p:cNvPr id="5" name="Smiley Face 4"/>
          <p:cNvSpPr/>
          <p:nvPr/>
        </p:nvSpPr>
        <p:spPr>
          <a:xfrm>
            <a:off x="142844" y="2571744"/>
            <a:ext cx="928694" cy="928694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42910" y="4786322"/>
            <a:ext cx="2000264" cy="10715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/>
              <a:t>UI</a:t>
            </a:r>
            <a:endParaRPr lang="en-AU" sz="4000" b="1" dirty="0"/>
          </a:p>
        </p:txBody>
      </p:sp>
      <p:sp>
        <p:nvSpPr>
          <p:cNvPr id="12" name="Smiley Face 11"/>
          <p:cNvSpPr/>
          <p:nvPr/>
        </p:nvSpPr>
        <p:spPr>
          <a:xfrm>
            <a:off x="142844" y="4714884"/>
            <a:ext cx="928694" cy="928694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Can 5"/>
          <p:cNvSpPr/>
          <p:nvPr/>
        </p:nvSpPr>
        <p:spPr>
          <a:xfrm>
            <a:off x="7000892" y="2714620"/>
            <a:ext cx="1928826" cy="2714644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/>
              <a:t>Data Stores</a:t>
            </a:r>
          </a:p>
          <a:p>
            <a:pPr algn="ctr"/>
            <a:r>
              <a:rPr lang="en-AU" sz="2400" dirty="0" smtClean="0"/>
              <a:t>(Database, Web Service, etc.)</a:t>
            </a:r>
            <a:endParaRPr lang="en-AU" sz="2400" dirty="0"/>
          </a:p>
        </p:txBody>
      </p:sp>
      <p:cxnSp>
        <p:nvCxnSpPr>
          <p:cNvPr id="17" name="Curved Connector 16"/>
          <p:cNvCxnSpPr>
            <a:stCxn id="8" idx="3"/>
            <a:endCxn id="4" idx="3"/>
          </p:cNvCxnSpPr>
          <p:nvPr/>
        </p:nvCxnSpPr>
        <p:spPr>
          <a:xfrm rot="16200000" flipV="1">
            <a:off x="3471318" y="2350824"/>
            <a:ext cx="343977" cy="2000264"/>
          </a:xfrm>
          <a:prstGeom prst="curvedConnector2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1"/>
            <a:endCxn id="11" idx="3"/>
          </p:cNvCxnSpPr>
          <p:nvPr/>
        </p:nvCxnSpPr>
        <p:spPr>
          <a:xfrm rot="5400000">
            <a:off x="3517415" y="4196083"/>
            <a:ext cx="251783" cy="2000264"/>
          </a:xfrm>
          <a:prstGeom prst="curvedConnector2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19"/>
          <p:cNvCxnSpPr>
            <a:stCxn id="8" idx="0"/>
            <a:endCxn id="6" idx="2"/>
          </p:cNvCxnSpPr>
          <p:nvPr/>
        </p:nvCxnSpPr>
        <p:spPr>
          <a:xfrm flipV="1">
            <a:off x="6212455" y="4071942"/>
            <a:ext cx="788437" cy="178595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Domain Modelling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AU" dirty="0" smtClean="0"/>
              <a:t>Step 1: </a:t>
            </a:r>
            <a:r>
              <a:rPr lang="en-AU" b="1" dirty="0" smtClean="0"/>
              <a:t>Understand</a:t>
            </a:r>
            <a:r>
              <a:rPr lang="en-AU" dirty="0" smtClean="0"/>
              <a:t> the problem domain</a:t>
            </a:r>
          </a:p>
          <a:p>
            <a:pPr algn="ctr">
              <a:buNone/>
            </a:pPr>
            <a:endParaRPr lang="en-AU" dirty="0" smtClean="0"/>
          </a:p>
          <a:p>
            <a:pPr algn="ctr">
              <a:buNone/>
            </a:pPr>
            <a:endParaRPr lang="en-AU" dirty="0" smtClean="0"/>
          </a:p>
          <a:p>
            <a:pPr algn="ctr">
              <a:buNone/>
            </a:pPr>
            <a:endParaRPr lang="en-AU" dirty="0" smtClean="0"/>
          </a:p>
          <a:p>
            <a:pPr algn="ctr">
              <a:buNone/>
            </a:pPr>
            <a:r>
              <a:rPr lang="en-AU" dirty="0" smtClean="0"/>
              <a:t>Step 2: Architect </a:t>
            </a:r>
            <a:r>
              <a:rPr lang="en-AU" b="1" dirty="0" smtClean="0">
                <a:solidFill>
                  <a:srgbClr val="92D050"/>
                </a:solidFill>
              </a:rPr>
              <a:t>around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Object-Oriented Design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AU" dirty="0" smtClean="0"/>
              <a:t>Encapsulation</a:t>
            </a:r>
          </a:p>
          <a:p>
            <a:endParaRPr lang="en-AU" dirty="0" smtClean="0"/>
          </a:p>
          <a:p>
            <a:r>
              <a:rPr lang="en-AU" dirty="0" smtClean="0"/>
              <a:t>Polymorphism</a:t>
            </a:r>
          </a:p>
          <a:p>
            <a:endParaRPr lang="en-AU" dirty="0" smtClean="0"/>
          </a:p>
          <a:p>
            <a:r>
              <a:rPr lang="en-AU" dirty="0" smtClean="0"/>
              <a:t>Inheritance</a:t>
            </a:r>
          </a:p>
          <a:p>
            <a:endParaRPr lang="en-AU" dirty="0" smtClean="0"/>
          </a:p>
          <a:p>
            <a:r>
              <a:rPr lang="en-AU" dirty="0" smtClean="0"/>
              <a:t>Abstraction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Design Patterns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AU" dirty="0" smtClean="0"/>
              <a:t>Gang of Four</a:t>
            </a:r>
          </a:p>
          <a:p>
            <a:endParaRPr lang="en-AU" dirty="0" smtClean="0"/>
          </a:p>
          <a:p>
            <a:r>
              <a:rPr lang="en-AU" b="1" dirty="0" smtClean="0"/>
              <a:t>Concepts</a:t>
            </a:r>
          </a:p>
          <a:p>
            <a:endParaRPr lang="en-AU" b="1" dirty="0" smtClean="0"/>
          </a:p>
          <a:p>
            <a:r>
              <a:rPr lang="en-AU" b="1" dirty="0" smtClean="0"/>
              <a:t>Judgement</a:t>
            </a:r>
          </a:p>
          <a:p>
            <a:endParaRPr lang="en-AU" dirty="0" smtClean="0"/>
          </a:p>
          <a:p>
            <a:r>
              <a:rPr lang="en-AU" dirty="0" smtClean="0"/>
              <a:t>As simple as possible, </a:t>
            </a:r>
            <a:r>
              <a:rPr lang="en-AU" b="1" dirty="0" smtClean="0"/>
              <a:t>but no simpler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AU" sz="6600" b="1" dirty="0" smtClean="0"/>
              <a:t>Object Oriented</a:t>
            </a:r>
          </a:p>
          <a:p>
            <a:pPr algn="ctr">
              <a:buNone/>
            </a:pPr>
            <a:r>
              <a:rPr lang="en-AU" sz="66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AU" sz="6600" dirty="0" smtClean="0">
                <a:solidFill>
                  <a:schemeClr val="accent1">
                    <a:lumMod val="75000"/>
                  </a:schemeClr>
                </a:solidFill>
              </a:rPr>
              <a:t>ot</a:t>
            </a:r>
          </a:p>
          <a:p>
            <a:pPr algn="ctr">
              <a:buNone/>
            </a:pPr>
            <a:r>
              <a:rPr lang="en-AU" sz="6600" b="1" dirty="0" smtClean="0"/>
              <a:t>Class Oriented</a:t>
            </a:r>
            <a:endParaRPr lang="en-AU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6200000">
            <a:off x="2035951" y="-178619"/>
            <a:ext cx="5000660" cy="864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sz="4400" dirty="0" smtClean="0"/>
          </a:p>
          <a:p>
            <a:pPr algn="ctr"/>
            <a:r>
              <a:rPr lang="en-AU" sz="4400" dirty="0" smtClean="0"/>
              <a:t>Domain Model</a:t>
            </a:r>
            <a:endParaRPr lang="en-AU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in a domain model?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2571736" y="1857364"/>
            <a:ext cx="6072230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b="1" dirty="0" smtClean="0"/>
              <a:t>Stateful </a:t>
            </a:r>
            <a:r>
              <a:rPr lang="en-AU" sz="4400" dirty="0" smtClean="0"/>
              <a:t>Objects</a:t>
            </a:r>
            <a:endParaRPr lang="en-AU" sz="4400" dirty="0"/>
          </a:p>
        </p:txBody>
      </p:sp>
      <p:sp>
        <p:nvSpPr>
          <p:cNvPr id="9" name="Rectangle 8"/>
          <p:cNvSpPr/>
          <p:nvPr/>
        </p:nvSpPr>
        <p:spPr>
          <a:xfrm>
            <a:off x="2571736" y="4143380"/>
            <a:ext cx="6072230" cy="228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b="1" dirty="0" smtClean="0"/>
              <a:t>Services</a:t>
            </a:r>
            <a:endParaRPr lang="en-AU" b="1" dirty="0"/>
          </a:p>
        </p:txBody>
      </p:sp>
      <p:sp>
        <p:nvSpPr>
          <p:cNvPr id="11" name="Oval Callout 10"/>
          <p:cNvSpPr/>
          <p:nvPr/>
        </p:nvSpPr>
        <p:spPr>
          <a:xfrm>
            <a:off x="2500298" y="285728"/>
            <a:ext cx="4429156" cy="1428760"/>
          </a:xfrm>
          <a:prstGeom prst="wedgeEllipseCallout">
            <a:avLst>
              <a:gd name="adj1" fmla="val -25691"/>
              <a:gd name="adj2" fmla="val 10767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/>
              <a:t>Responsibilities</a:t>
            </a:r>
            <a:r>
              <a:rPr lang="en-AU" sz="2400" dirty="0" smtClean="0"/>
              <a:t>: </a:t>
            </a:r>
          </a:p>
          <a:p>
            <a:pPr algn="ctr"/>
            <a:r>
              <a:rPr lang="en-AU" sz="2400" dirty="0" smtClean="0"/>
              <a:t>Maintaining their own state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4071934" y="3286124"/>
            <a:ext cx="4429156" cy="1143008"/>
          </a:xfrm>
          <a:prstGeom prst="wedgeEllipseCallout">
            <a:avLst>
              <a:gd name="adj1" fmla="val -22655"/>
              <a:gd name="adj2" fmla="val 10602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/>
              <a:t>Responsibilities</a:t>
            </a:r>
            <a:r>
              <a:rPr lang="en-AU" sz="2400" dirty="0" smtClean="0"/>
              <a:t>: </a:t>
            </a:r>
          </a:p>
          <a:p>
            <a:pPr algn="ctr"/>
            <a:r>
              <a:rPr lang="en-AU" sz="2400" dirty="0" smtClean="0"/>
              <a:t>Doing stuff</a:t>
            </a:r>
            <a:endParaRPr lang="en-AU" sz="2400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Entities </a:t>
            </a:r>
            <a:r>
              <a:rPr lang="en-AU" b="0" dirty="0" smtClean="0"/>
              <a:t>: Stateful Objects</a:t>
            </a:r>
            <a:endParaRPr lang="en-AU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AU" dirty="0" smtClean="0"/>
              <a:t>Have a real-world </a:t>
            </a:r>
            <a:r>
              <a:rPr lang="en-AU" b="1" dirty="0" smtClean="0"/>
              <a:t>identity</a:t>
            </a:r>
            <a:endParaRPr lang="en-A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C1621"/>
      </a:dk1>
      <a:lt1>
        <a:srgbClr val="0C1621"/>
      </a:lt1>
      <a:dk2>
        <a:srgbClr val="0C1621"/>
      </a:dk2>
      <a:lt2>
        <a:srgbClr val="0C1621"/>
      </a:lt2>
      <a:accent1>
        <a:srgbClr val="DCE7F2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</TotalTime>
  <Words>337</Words>
  <Application>Microsoft Office PowerPoint</Application>
  <PresentationFormat>On-screen Show (4:3)</PresentationFormat>
  <Paragraphs>160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Domain Modelling</vt:lpstr>
      <vt:lpstr>Architecture: Implicit or Explicit?</vt:lpstr>
      <vt:lpstr>Scope of this presentation</vt:lpstr>
      <vt:lpstr>Domain Modelling</vt:lpstr>
      <vt:lpstr>Object-Oriented Design</vt:lpstr>
      <vt:lpstr>Design Patterns</vt:lpstr>
      <vt:lpstr>Slide 7</vt:lpstr>
      <vt:lpstr>What’s in a domain model?</vt:lpstr>
      <vt:lpstr>Entities : Stateful Objects</vt:lpstr>
      <vt:lpstr>Value Objects : Stateful Objects</vt:lpstr>
      <vt:lpstr>Value Objects : Stateful Objects</vt:lpstr>
      <vt:lpstr>Domain Services : Stateless</vt:lpstr>
      <vt:lpstr>Slide 13</vt:lpstr>
      <vt:lpstr>Relationship Bias</vt:lpstr>
      <vt:lpstr>Slide 15</vt:lpstr>
      <vt:lpstr>Aggregates</vt:lpstr>
      <vt:lpstr>Aggregates</vt:lpstr>
      <vt:lpstr>Locking</vt:lpstr>
      <vt:lpstr>Aggregates</vt:lpstr>
      <vt:lpstr>Slide 20</vt:lpstr>
      <vt:lpstr>Context and Boundaries</vt:lpstr>
      <vt:lpstr>Contexts and Boundaries</vt:lpstr>
      <vt:lpstr>Gateways</vt:lpstr>
      <vt:lpstr>Slide 24</vt:lpstr>
      <vt:lpstr>Domain Models + SOA</vt:lpstr>
      <vt:lpstr>Domain Models + SOA</vt:lpstr>
      <vt:lpstr>Recap</vt:lpstr>
      <vt:lpstr>I’m still awake! Where can I get more?</vt:lpstr>
      <vt:lpstr>Cheers!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Modelling</dc:title>
  <dc:creator>Paul Stovell</dc:creator>
  <cp:lastModifiedBy>Paul Stovell</cp:lastModifiedBy>
  <cp:revision>76</cp:revision>
  <dcterms:created xsi:type="dcterms:W3CDTF">2007-03-31T18:55:55Z</dcterms:created>
  <dcterms:modified xsi:type="dcterms:W3CDTF">2007-06-20T08:12:03Z</dcterms:modified>
</cp:coreProperties>
</file>