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Default Extension="gif" ContentType="image/gif"/>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4"/>
  </p:sldMasterIdLst>
  <p:notesMasterIdLst>
    <p:notesMasterId r:id="rId18"/>
  </p:notesMasterIdLst>
  <p:handoutMasterIdLst>
    <p:handoutMasterId r:id="rId19"/>
  </p:handoutMasterIdLst>
  <p:sldIdLst>
    <p:sldId id="305" r:id="rId5"/>
    <p:sldId id="351" r:id="rId6"/>
    <p:sldId id="352" r:id="rId7"/>
    <p:sldId id="327" r:id="rId8"/>
    <p:sldId id="381" r:id="rId9"/>
    <p:sldId id="332" r:id="rId10"/>
    <p:sldId id="383" r:id="rId11"/>
    <p:sldId id="382" r:id="rId12"/>
    <p:sldId id="345" r:id="rId13"/>
    <p:sldId id="355" r:id="rId14"/>
    <p:sldId id="356" r:id="rId15"/>
    <p:sldId id="378" r:id="rId16"/>
    <p:sldId id="379" r:id="rId17"/>
  </p:sldIdLst>
  <p:sldSz cx="9144000" cy="6858000" type="screen4x3"/>
  <p:notesSz cx="6858000" cy="9144000"/>
  <p:defaultTextStyle>
    <a:defPPr>
      <a:defRPr lang="en-US"/>
    </a:defPPr>
    <a:lvl1pPr algn="l" defTabSz="912813" rtl="0" fontAlgn="base">
      <a:spcBef>
        <a:spcPct val="0"/>
      </a:spcBef>
      <a:spcAft>
        <a:spcPct val="0"/>
      </a:spcAft>
      <a:defRPr kern="1200">
        <a:solidFill>
          <a:schemeClr val="tx1"/>
        </a:solidFill>
        <a:latin typeface="Arial" charset="0"/>
        <a:ea typeface="+mn-ea"/>
        <a:cs typeface="+mn-cs"/>
      </a:defRPr>
    </a:lvl1pPr>
    <a:lvl2pPr marL="455613" indent="1588" algn="l" defTabSz="912813" rtl="0" fontAlgn="base">
      <a:spcBef>
        <a:spcPct val="0"/>
      </a:spcBef>
      <a:spcAft>
        <a:spcPct val="0"/>
      </a:spcAft>
      <a:defRPr kern="1200">
        <a:solidFill>
          <a:schemeClr val="tx1"/>
        </a:solidFill>
        <a:latin typeface="Arial" charset="0"/>
        <a:ea typeface="+mn-ea"/>
        <a:cs typeface="+mn-cs"/>
      </a:defRPr>
    </a:lvl2pPr>
    <a:lvl3pPr marL="912813" indent="1588" algn="l" defTabSz="912813" rtl="0" fontAlgn="base">
      <a:spcBef>
        <a:spcPct val="0"/>
      </a:spcBef>
      <a:spcAft>
        <a:spcPct val="0"/>
      </a:spcAft>
      <a:defRPr kern="1200">
        <a:solidFill>
          <a:schemeClr val="tx1"/>
        </a:solidFill>
        <a:latin typeface="Arial" charset="0"/>
        <a:ea typeface="+mn-ea"/>
        <a:cs typeface="+mn-cs"/>
      </a:defRPr>
    </a:lvl3pPr>
    <a:lvl4pPr marL="1370013" indent="1588" algn="l" defTabSz="912813" rtl="0" fontAlgn="base">
      <a:spcBef>
        <a:spcPct val="0"/>
      </a:spcBef>
      <a:spcAft>
        <a:spcPct val="0"/>
      </a:spcAft>
      <a:defRPr kern="1200">
        <a:solidFill>
          <a:schemeClr val="tx1"/>
        </a:solidFill>
        <a:latin typeface="Arial" charset="0"/>
        <a:ea typeface="+mn-ea"/>
        <a:cs typeface="+mn-cs"/>
      </a:defRPr>
    </a:lvl4pPr>
    <a:lvl5pPr marL="1827213" indent="1588" algn="l" defTabSz="912813"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laireh" initials="ce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D17"/>
    <a:srgbClr val="FF9317"/>
    <a:srgbClr val="0270DB"/>
    <a:srgbClr val="9ACAA7"/>
    <a:srgbClr val="2CD858"/>
    <a:srgbClr val="0DB33D"/>
    <a:srgbClr val="2D6316"/>
    <a:srgbClr val="AFD5B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066" autoAdjust="0"/>
    <p:restoredTop sz="92857" autoAdjust="0"/>
  </p:normalViewPr>
  <p:slideViewPr>
    <p:cSldViewPr>
      <p:cViewPr>
        <p:scale>
          <a:sx n="60" d="100"/>
          <a:sy n="60" d="100"/>
        </p:scale>
        <p:origin x="-822" y="-264"/>
      </p:cViewPr>
      <p:guideLst>
        <p:guide orient="horz" pos="144"/>
        <p:guide orient="horz" pos="1488"/>
        <p:guide orient="horz" pos="1200"/>
        <p:guide orient="horz" pos="2304"/>
        <p:guide orient="horz" pos="892"/>
        <p:guide pos="2880"/>
        <p:guide pos="244"/>
        <p:guide pos="460"/>
        <p:guide pos="5516"/>
        <p:guide pos="862"/>
        <p:guide pos="5299"/>
        <p:guide pos="864"/>
      </p:guideLst>
    </p:cSldViewPr>
  </p:slideViewPr>
  <p:notesTextViewPr>
    <p:cViewPr>
      <p:scale>
        <a:sx n="100" d="100"/>
        <a:sy n="100" d="100"/>
      </p:scale>
      <p:origin x="0" y="0"/>
    </p:cViewPr>
  </p:notesTextViewPr>
  <p:sorterViewPr>
    <p:cViewPr>
      <p:scale>
        <a:sx n="100" d="100"/>
        <a:sy n="100" d="100"/>
      </p:scale>
      <p:origin x="0" y="4776"/>
    </p:cViewPr>
  </p:sorterViewPr>
  <p:notesViewPr>
    <p:cSldViewPr>
      <p:cViewPr varScale="1">
        <p:scale>
          <a:sx n="73" d="100"/>
          <a:sy n="73" d="100"/>
        </p:scale>
        <p:origin x="-2885" y="-6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08-04-01T12:40:38.224" idx="1">
    <p:pos x="10" y="10"/>
    <p:text>Place Holder</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fontAlgn="auto">
              <a:spcBef>
                <a:spcPts val="0"/>
              </a:spcBef>
              <a:spcAft>
                <a:spcPts val="0"/>
              </a:spcAft>
              <a:defRPr sz="1200" dirty="0">
                <a:latin typeface="Calibri"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14363" fontAlgn="auto">
              <a:spcBef>
                <a:spcPts val="0"/>
              </a:spcBef>
              <a:spcAft>
                <a:spcPts val="0"/>
              </a:spcAft>
              <a:defRPr sz="1200" smtClean="0">
                <a:latin typeface="Calibri" pitchFamily="34" charset="0"/>
              </a:defRPr>
            </a:lvl1pPr>
          </a:lstStyle>
          <a:p>
            <a:pPr>
              <a:defRPr/>
            </a:pPr>
            <a:fld id="{2AD6F4F5-96ED-461F-A92B-743617E9996A}" type="datetimeFigureOut">
              <a:rPr lang="en-US"/>
              <a:pPr>
                <a:defRPr/>
              </a:pPr>
              <a:t>9/5/2008</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914363" fontAlgn="auto">
              <a:spcBef>
                <a:spcPts val="0"/>
              </a:spcBef>
              <a:spcAft>
                <a:spcPts val="0"/>
              </a:spcAft>
              <a:defRPr sz="500" dirty="0" smtClean="0">
                <a:solidFill>
                  <a:srgbClr val="000000"/>
                </a:solidFill>
                <a:latin typeface="Calibri" pitchFamily="34" charset="0"/>
              </a:defRPr>
            </a:lvl1pPr>
          </a:lstStyle>
          <a:p>
            <a:pPr>
              <a:defRPr/>
            </a:pPr>
            <a:r>
              <a:rPr lang="en-US"/>
              <a:t>© 2008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914363" fontAlgn="auto">
              <a:spcBef>
                <a:spcPts val="0"/>
              </a:spcBef>
              <a:spcAft>
                <a:spcPts val="0"/>
              </a:spcAft>
              <a:defRPr sz="1200" smtClean="0">
                <a:latin typeface="Calibri" pitchFamily="34" charset="0"/>
              </a:defRPr>
            </a:lvl1pPr>
          </a:lstStyle>
          <a:p>
            <a:pPr>
              <a:defRPr/>
            </a:pPr>
            <a:fld id="{D1BB231F-FF7F-42B6-9AA3-5E76051BD0E3}"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fontAlgn="auto">
              <a:spcBef>
                <a:spcPts val="0"/>
              </a:spcBef>
              <a:spcAft>
                <a:spcPts val="0"/>
              </a:spcAft>
              <a:defRPr sz="1200" dirty="0">
                <a:latin typeface="Calibri"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363" fontAlgn="auto">
              <a:spcBef>
                <a:spcPts val="0"/>
              </a:spcBef>
              <a:spcAft>
                <a:spcPts val="0"/>
              </a:spcAft>
              <a:defRPr sz="1200" smtClean="0">
                <a:latin typeface="Calibri" pitchFamily="34" charset="0"/>
              </a:defRPr>
            </a:lvl1pPr>
          </a:lstStyle>
          <a:p>
            <a:pPr>
              <a:defRPr/>
            </a:pPr>
            <a:fld id="{F6DF482B-1F5B-441A-9A5C-384C7D211072}" type="datetimeFigureOut">
              <a:rPr lang="en-US"/>
              <a:pPr>
                <a:defRPr/>
              </a:pPr>
              <a:t>9/5/2008</a:t>
            </a:fld>
            <a:endParaRPr lang="en-US" dirty="0"/>
          </a:p>
        </p:txBody>
      </p:sp>
      <p:sp>
        <p:nvSpPr>
          <p:cNvPr id="4" name="Slide Image Placeholder 3"/>
          <p:cNvSpPr>
            <a:spLocks noGrp="1" noRot="1" noChangeAspect="1"/>
          </p:cNvSpPr>
          <p:nvPr>
            <p:ph type="sldImg" idx="2"/>
          </p:nvPr>
        </p:nvSpPr>
        <p:spPr>
          <a:xfrm>
            <a:off x="1535113" y="457200"/>
            <a:ext cx="3736975" cy="2801938"/>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3429000"/>
            <a:ext cx="5486400" cy="50292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defTabSz="914363" fontAlgn="auto">
              <a:spcBef>
                <a:spcPts val="0"/>
              </a:spcBef>
              <a:spcAft>
                <a:spcPts val="0"/>
              </a:spcAft>
              <a:defRPr sz="500" smtClean="0">
                <a:solidFill>
                  <a:srgbClr val="000000"/>
                </a:solidFill>
                <a:latin typeface="+mn-lt"/>
              </a:defRPr>
            </a:lvl1pPr>
          </a:lstStyle>
          <a:p>
            <a:pPr>
              <a:defRPr/>
            </a:pPr>
            <a:r>
              <a:rPr lang="en-US"/>
              <a:t>© 2008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endParaRPr lang="en-US"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914363" fontAlgn="auto">
              <a:spcBef>
                <a:spcPts val="0"/>
              </a:spcBef>
              <a:spcAft>
                <a:spcPts val="0"/>
              </a:spcAft>
              <a:defRPr sz="1200" smtClean="0">
                <a:latin typeface="Calibri" pitchFamily="34" charset="0"/>
              </a:defRPr>
            </a:lvl1pPr>
          </a:lstStyle>
          <a:p>
            <a:pPr>
              <a:defRPr/>
            </a:pPr>
            <a:fld id="{34B04963-6760-49B0-9D31-BE4A60B37ED1}"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defTabSz="912813" rtl="0" fontAlgn="base">
      <a:lnSpc>
        <a:spcPct val="90000"/>
      </a:lnSpc>
      <a:spcBef>
        <a:spcPct val="30000"/>
      </a:spcBef>
      <a:spcAft>
        <a:spcPts val="338"/>
      </a:spcAft>
      <a:defRPr sz="900" kern="1200">
        <a:solidFill>
          <a:schemeClr val="tx1"/>
        </a:solidFill>
        <a:latin typeface="Calibri" pitchFamily="34" charset="0"/>
        <a:ea typeface="+mn-ea"/>
        <a:cs typeface="+mn-cs"/>
      </a:defRPr>
    </a:lvl1pPr>
    <a:lvl2pPr marL="212725" indent="-104775" algn="l" defTabSz="912813" rtl="0" fontAlgn="base">
      <a:lnSpc>
        <a:spcPct val="90000"/>
      </a:lnSpc>
      <a:spcBef>
        <a:spcPct val="30000"/>
      </a:spcBef>
      <a:spcAft>
        <a:spcPts val="338"/>
      </a:spcAft>
      <a:buFont typeface="Arial" charset="0"/>
      <a:buChar char="•"/>
      <a:defRPr sz="900" kern="1200">
        <a:solidFill>
          <a:schemeClr val="tx1"/>
        </a:solidFill>
        <a:latin typeface="Calibri" pitchFamily="34" charset="0"/>
        <a:ea typeface="+mn-ea"/>
        <a:cs typeface="+mn-cs"/>
      </a:defRPr>
    </a:lvl2pPr>
    <a:lvl3pPr marL="327025" indent="-114300" algn="l" defTabSz="912813" rtl="0" fontAlgn="base">
      <a:lnSpc>
        <a:spcPct val="90000"/>
      </a:lnSpc>
      <a:spcBef>
        <a:spcPct val="30000"/>
      </a:spcBef>
      <a:spcAft>
        <a:spcPts val="338"/>
      </a:spcAft>
      <a:buFont typeface="Arial" charset="0"/>
      <a:buChar char="•"/>
      <a:defRPr sz="900" kern="1200">
        <a:solidFill>
          <a:schemeClr val="tx1"/>
        </a:solidFill>
        <a:latin typeface="Calibri" pitchFamily="34" charset="0"/>
        <a:ea typeface="+mn-ea"/>
        <a:cs typeface="+mn-cs"/>
      </a:defRPr>
    </a:lvl3pPr>
    <a:lvl4pPr marL="482600" indent="-146050" algn="l" defTabSz="912813" rtl="0" fontAlgn="base">
      <a:lnSpc>
        <a:spcPct val="90000"/>
      </a:lnSpc>
      <a:spcBef>
        <a:spcPct val="30000"/>
      </a:spcBef>
      <a:spcAft>
        <a:spcPts val="338"/>
      </a:spcAft>
      <a:buFont typeface="Arial" charset="0"/>
      <a:buChar char="•"/>
      <a:defRPr sz="900" kern="1200">
        <a:solidFill>
          <a:schemeClr val="tx1"/>
        </a:solidFill>
        <a:latin typeface="Calibri" pitchFamily="34" charset="0"/>
        <a:ea typeface="+mn-ea"/>
        <a:cs typeface="+mn-cs"/>
      </a:defRPr>
    </a:lvl4pPr>
    <a:lvl5pPr marL="614363" indent="-114300" algn="l" defTabSz="912813" rtl="0" fontAlgn="base">
      <a:lnSpc>
        <a:spcPct val="90000"/>
      </a:lnSpc>
      <a:spcBef>
        <a:spcPct val="30000"/>
      </a:spcBef>
      <a:spcAft>
        <a:spcPts val="338"/>
      </a:spcAft>
      <a:buFont typeface="Arial" charset="0"/>
      <a:buChar char="•"/>
      <a:defRPr sz="900" kern="1200">
        <a:solidFill>
          <a:schemeClr val="tx1"/>
        </a:solidFill>
        <a:latin typeface="Calibr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endParaRPr lang="en-US" smtClean="0"/>
          </a:p>
        </p:txBody>
      </p:sp>
      <p:sp>
        <p:nvSpPr>
          <p:cNvPr id="36867"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fld id="{F5AB2161-B40E-4F4E-8565-160F799A6EA7}" type="datetime8">
              <a:rPr lang="en-US"/>
              <a:pPr defTabSz="912813" fontAlgn="base">
                <a:spcBef>
                  <a:spcPct val="0"/>
                </a:spcBef>
                <a:spcAft>
                  <a:spcPct val="0"/>
                </a:spcAft>
              </a:pPr>
              <a:t>9/5/2008 7:49 AM</a:t>
            </a:fld>
            <a:endParaRPr lang="en-US"/>
          </a:p>
        </p:txBody>
      </p:sp>
      <p:sp>
        <p:nvSpPr>
          <p:cNvPr id="36868"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a:solidFill>
                  <a:schemeClr val="tx1"/>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chemeClr val="tx1"/>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chemeClr val="tx1"/>
                </a:solidFill>
              </a:rPr>
            </a:br>
            <a:r>
              <a:rPr lang="en-US">
                <a:solidFill>
                  <a:schemeClr val="tx1"/>
                </a:solidFill>
              </a:rPr>
              <a:t>MICROSOFT MAKES NO WARRANTIES, EXPRESS, IMPLIED OR STATUTORY, AS TO THE INFORMATION IN THIS PRESENTATION.</a:t>
            </a:r>
          </a:p>
          <a:p>
            <a:pPr defTabSz="912813" fontAlgn="base">
              <a:spcBef>
                <a:spcPct val="0"/>
              </a:spcBef>
              <a:spcAft>
                <a:spcPct val="0"/>
              </a:spcAft>
            </a:pPr>
            <a:endParaRPr lang="en-US">
              <a:solidFill>
                <a:schemeClr val="tx1"/>
              </a:solidFill>
            </a:endParaRPr>
          </a:p>
        </p:txBody>
      </p:sp>
      <p:sp>
        <p:nvSpPr>
          <p:cNvPr id="36869"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90471FA8-A654-47B4-B896-7C74E5F39898}" type="slidenum">
              <a:rPr lang="en-US"/>
              <a:pPr defTabSz="912813" fontAlgn="base">
                <a:spcBef>
                  <a:spcPct val="0"/>
                </a:spcBef>
                <a:spcAft>
                  <a:spcPct val="0"/>
                </a:spcAft>
              </a:pPr>
              <a:t>1</a:t>
            </a:fld>
            <a:endParaRPr lang="en-US"/>
          </a:p>
        </p:txBody>
      </p:sp>
      <p:sp>
        <p:nvSpPr>
          <p:cNvPr id="36870" name="Slide Image Placeholder 11"/>
          <p:cNvSpPr>
            <a:spLocks noGrp="1" noRot="1" noChangeAspect="1" noTextEdit="1"/>
          </p:cNvSpPr>
          <p:nvPr>
            <p:ph type="sldImg"/>
          </p:nvPr>
        </p:nvSpPr>
        <p:spPr bwMode="auto">
          <a:noFill/>
          <a:ln>
            <a:solidFill>
              <a:srgbClr val="000000"/>
            </a:solidFill>
            <a:miter lim="800000"/>
            <a:headEnd/>
            <a:tailEnd/>
          </a:ln>
        </p:spPr>
      </p:sp>
      <p:sp>
        <p:nvSpPr>
          <p:cNvPr id="36871" name="Notes Placeholder 1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endParaRPr lang="en-US" smtClean="0"/>
          </a:p>
        </p:txBody>
      </p:sp>
      <p:sp>
        <p:nvSpPr>
          <p:cNvPr id="37891"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fld id="{B1B49D99-D51C-4EB9-9DD0-F4F182D03729}" type="datetime8">
              <a:rPr lang="en-US"/>
              <a:pPr defTabSz="912813" fontAlgn="base">
                <a:spcBef>
                  <a:spcPct val="0"/>
                </a:spcBef>
                <a:spcAft>
                  <a:spcPct val="0"/>
                </a:spcAft>
              </a:pPr>
              <a:t>9/5/2008 7:49 AM</a:t>
            </a:fld>
            <a:endParaRPr lang="en-US"/>
          </a:p>
        </p:txBody>
      </p:sp>
      <p:sp>
        <p:nvSpPr>
          <p:cNvPr id="37892"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a:solidFill>
                  <a:schemeClr val="tx1"/>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chemeClr val="tx1"/>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chemeClr val="tx1"/>
                </a:solidFill>
              </a:rPr>
            </a:br>
            <a:r>
              <a:rPr lang="en-US">
                <a:solidFill>
                  <a:schemeClr val="tx1"/>
                </a:solidFill>
              </a:rPr>
              <a:t>MICROSOFT MAKES NO WARRANTIES, EXPRESS, IMPLIED OR STATUTORY, AS TO THE INFORMATION IN THIS PRESENTATION.</a:t>
            </a:r>
          </a:p>
          <a:p>
            <a:pPr defTabSz="912813" fontAlgn="base">
              <a:spcBef>
                <a:spcPct val="0"/>
              </a:spcBef>
              <a:spcAft>
                <a:spcPct val="0"/>
              </a:spcAft>
            </a:pPr>
            <a:endParaRPr lang="en-US">
              <a:solidFill>
                <a:schemeClr val="tx1"/>
              </a:solidFill>
            </a:endParaRPr>
          </a:p>
        </p:txBody>
      </p:sp>
      <p:sp>
        <p:nvSpPr>
          <p:cNvPr id="37893"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9B54387D-E3CC-46B6-8526-ED2EEB613ACB}" type="slidenum">
              <a:rPr lang="en-US"/>
              <a:pPr defTabSz="912813" fontAlgn="base">
                <a:spcBef>
                  <a:spcPct val="0"/>
                </a:spcBef>
                <a:spcAft>
                  <a:spcPct val="0"/>
                </a:spcAft>
              </a:pPr>
              <a:t>2</a:t>
            </a:fld>
            <a:endParaRPr lang="en-US"/>
          </a:p>
        </p:txBody>
      </p:sp>
      <p:sp>
        <p:nvSpPr>
          <p:cNvPr id="37894" name="Slide Image Placeholder 11"/>
          <p:cNvSpPr>
            <a:spLocks noGrp="1" noRot="1" noChangeAspect="1" noTextEdit="1"/>
          </p:cNvSpPr>
          <p:nvPr>
            <p:ph type="sldImg"/>
          </p:nvPr>
        </p:nvSpPr>
        <p:spPr bwMode="auto">
          <a:noFill/>
          <a:ln>
            <a:solidFill>
              <a:srgbClr val="000000"/>
            </a:solidFill>
            <a:miter lim="800000"/>
            <a:headEnd/>
            <a:tailEnd/>
          </a:ln>
        </p:spPr>
      </p:sp>
      <p:sp>
        <p:nvSpPr>
          <p:cNvPr id="37895" name="Notes Placeholder 1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8916"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endParaRPr lang="en-US" smtClean="0"/>
          </a:p>
        </p:txBody>
      </p:sp>
      <p:sp>
        <p:nvSpPr>
          <p:cNvPr id="38917"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fld id="{9425CE2C-57C4-4024-9F31-3E7496BB9F4A}" type="datetime8">
              <a:rPr lang="en-US"/>
              <a:pPr defTabSz="912813" fontAlgn="base">
                <a:spcBef>
                  <a:spcPct val="0"/>
                </a:spcBef>
                <a:spcAft>
                  <a:spcPct val="0"/>
                </a:spcAft>
              </a:pPr>
              <a:t>9/5/2008 7:49 AM</a:t>
            </a:fld>
            <a:endParaRPr lang="en-US"/>
          </a:p>
        </p:txBody>
      </p:sp>
      <p:sp>
        <p:nvSpPr>
          <p:cNvPr id="38918"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pPr defTabSz="912813" fontAlgn="base">
              <a:spcBef>
                <a:spcPct val="0"/>
              </a:spcBef>
              <a:spcAft>
                <a:spcPct val="0"/>
              </a:spcAft>
            </a:pPr>
            <a:endParaRPr lang="en-US">
              <a:solidFill>
                <a:schemeClr val="tx1"/>
              </a:solidFill>
            </a:endParaRPr>
          </a:p>
        </p:txBody>
      </p:sp>
      <p:sp>
        <p:nvSpPr>
          <p:cNvPr id="38919"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A653774B-3047-402F-A08A-C19A535DE5E2}" type="slidenum">
              <a:rPr lang="en-US"/>
              <a:pPr defTabSz="912813" fontAlgn="base">
                <a:spcBef>
                  <a:spcPct val="0"/>
                </a:spcBef>
                <a:spcAft>
                  <a:spcPct val="0"/>
                </a:spcAft>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9940"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endParaRPr lang="en-US" smtClean="0"/>
          </a:p>
        </p:txBody>
      </p:sp>
      <p:sp>
        <p:nvSpPr>
          <p:cNvPr id="39941"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fld id="{BE1EEFCD-492C-4BA9-9397-9FCB405C27B9}" type="datetime8">
              <a:rPr lang="en-US"/>
              <a:pPr defTabSz="912813" fontAlgn="base">
                <a:spcBef>
                  <a:spcPct val="0"/>
                </a:spcBef>
                <a:spcAft>
                  <a:spcPct val="0"/>
                </a:spcAft>
              </a:pPr>
              <a:t>9/5/2008 7:49 AM</a:t>
            </a:fld>
            <a:endParaRPr lang="en-US"/>
          </a:p>
        </p:txBody>
      </p:sp>
      <p:sp>
        <p:nvSpPr>
          <p:cNvPr id="39942"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z="800">
                <a:solidFill>
                  <a:schemeClr val="bg2"/>
                </a:solidFill>
              </a:rPr>
              <a:t>MICROSOFT CONFIDENTIAL</a:t>
            </a:r>
          </a:p>
          <a:p>
            <a:pPr defTabSz="912813" fontAlgn="base">
              <a:spcBef>
                <a:spcPct val="0"/>
              </a:spcBef>
              <a:spcAft>
                <a:spcPct val="0"/>
              </a:spcAft>
            </a:pPr>
            <a:r>
              <a:rPr lang="en-US">
                <a:solidFill>
                  <a:schemeClr val="bg2"/>
                </a:solidFill>
              </a:rPr>
              <a:t>© 2006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chemeClr val="bg2"/>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chemeClr val="bg2"/>
                </a:solidFill>
              </a:rPr>
            </a:br>
            <a:r>
              <a:rPr lang="en-US">
                <a:solidFill>
                  <a:schemeClr val="bg2"/>
                </a:solidFill>
              </a:rPr>
              <a:t>MICROSOFT MAKES NO WARRANTIES, EXPRESS, IMPLIED OR STATUTORY, AS TO THE INFORMATION IN THIS PRESENTATION.</a:t>
            </a:r>
          </a:p>
        </p:txBody>
      </p:sp>
      <p:sp>
        <p:nvSpPr>
          <p:cNvPr id="39943"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B2BBC755-9545-42A7-A0EC-4420A47C747F}" type="slidenum">
              <a:rPr lang="en-US"/>
              <a:pPr defTabSz="912813" fontAlgn="base">
                <a:spcBef>
                  <a:spcPct val="0"/>
                </a:spcBef>
                <a:spcAft>
                  <a:spcPct val="0"/>
                </a:spcAft>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34B04963-6760-49B0-9D31-BE4A60B37ED1}"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endParaRPr lang="en-US" smtClean="0"/>
          </a:p>
        </p:txBody>
      </p:sp>
      <p:sp>
        <p:nvSpPr>
          <p:cNvPr id="51203"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fld id="{575B2E9C-5826-44F7-A3BA-DBDBE568AF8B}" type="datetime8">
              <a:rPr lang="en-US"/>
              <a:pPr defTabSz="912813" fontAlgn="base">
                <a:spcBef>
                  <a:spcPct val="0"/>
                </a:spcBef>
                <a:spcAft>
                  <a:spcPct val="0"/>
                </a:spcAft>
              </a:pPr>
              <a:t>9/5/2008 7:49 AM</a:t>
            </a:fld>
            <a:endParaRPr lang="en-US"/>
          </a:p>
        </p:txBody>
      </p:sp>
      <p:sp>
        <p:nvSpPr>
          <p:cNvPr id="51204"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a:solidFill>
                  <a:schemeClr val="tx1"/>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chemeClr val="tx1"/>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chemeClr val="tx1"/>
                </a:solidFill>
              </a:rPr>
            </a:br>
            <a:r>
              <a:rPr lang="en-US">
                <a:solidFill>
                  <a:schemeClr val="tx1"/>
                </a:solidFill>
              </a:rPr>
              <a:t>MICROSOFT MAKES NO WARRANTIES, EXPRESS, IMPLIED OR STATUTORY, AS TO THE INFORMATION IN THIS PRESENTATION.</a:t>
            </a:r>
          </a:p>
          <a:p>
            <a:pPr defTabSz="912813" fontAlgn="base">
              <a:spcBef>
                <a:spcPct val="0"/>
              </a:spcBef>
              <a:spcAft>
                <a:spcPct val="0"/>
              </a:spcAft>
            </a:pPr>
            <a:endParaRPr lang="en-US">
              <a:solidFill>
                <a:schemeClr val="tx1"/>
              </a:solidFill>
            </a:endParaRPr>
          </a:p>
        </p:txBody>
      </p:sp>
      <p:sp>
        <p:nvSpPr>
          <p:cNvPr id="51205"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D9838DB6-61F7-472E-9C30-09C72460EAA2}" type="slidenum">
              <a:rPr lang="en-US"/>
              <a:pPr defTabSz="912813" fontAlgn="base">
                <a:spcBef>
                  <a:spcPct val="0"/>
                </a:spcBef>
                <a:spcAft>
                  <a:spcPct val="0"/>
                </a:spcAft>
              </a:pPr>
              <a:t>13</a:t>
            </a:fld>
            <a:endParaRPr lang="en-US"/>
          </a:p>
        </p:txBody>
      </p:sp>
      <p:sp>
        <p:nvSpPr>
          <p:cNvPr id="51206" name="Slide Image Placeholder 11"/>
          <p:cNvSpPr>
            <a:spLocks noGrp="1" noRot="1" noChangeAspect="1" noTextEdit="1"/>
          </p:cNvSpPr>
          <p:nvPr>
            <p:ph type="sldImg"/>
          </p:nvPr>
        </p:nvSpPr>
        <p:spPr bwMode="auto">
          <a:noFill/>
          <a:ln>
            <a:solidFill>
              <a:srgbClr val="000000"/>
            </a:solidFill>
            <a:miter lim="800000"/>
            <a:headEnd/>
            <a:tailEnd/>
          </a:ln>
        </p:spPr>
      </p:sp>
      <p:sp>
        <p:nvSpPr>
          <p:cNvPr id="51207" name="Notes Placeholder 1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Slide Number Placeholder 6"/>
          <p:cNvSpPr txBox="1">
            <a:spLocks/>
          </p:cNvSpPr>
          <p:nvPr userDrawn="1"/>
        </p:nvSpPr>
        <p:spPr>
          <a:xfrm>
            <a:off x="95250" y="6400800"/>
            <a:ext cx="2133600" cy="365125"/>
          </a:xfrm>
          <a:prstGeom prst="rect">
            <a:avLst/>
          </a:prstGeom>
        </p:spPr>
        <p:txBody>
          <a:bodyPr lIns="0" tIns="0" rIns="0" bIns="0" anchor="b"/>
          <a:lstStyle>
            <a:lvl1pPr algn="r">
              <a:defRPr sz="1200">
                <a:solidFill>
                  <a:schemeClr val="tx1">
                    <a:tint val="75000"/>
                  </a:schemeClr>
                </a:solidFill>
              </a:defRPr>
            </a:lvl1pPr>
          </a:lstStyle>
          <a:p>
            <a:pPr algn="l" defTabSz="914363" fontAlgn="auto">
              <a:spcBef>
                <a:spcPts val="0"/>
              </a:spcBef>
              <a:spcAft>
                <a:spcPts val="0"/>
              </a:spcAft>
              <a:defRPr/>
            </a:pPr>
            <a:fld id="{546DD861-BBDD-480A-86BB-495DDC77A754}" type="slidenum">
              <a:rPr lang="en-US" sz="1400" smtClean="0">
                <a:solidFill>
                  <a:srgbClr val="91D3AA"/>
                </a:solidFill>
                <a:latin typeface="+mn-lt"/>
              </a:rPr>
              <a:pPr algn="l" defTabSz="914363" fontAlgn="auto">
                <a:spcBef>
                  <a:spcPts val="0"/>
                </a:spcBef>
                <a:spcAft>
                  <a:spcPts val="0"/>
                </a:spcAft>
                <a:defRPr/>
              </a:pPr>
              <a:t>‹#›</a:t>
            </a:fld>
            <a:endParaRPr lang="en-US" sz="1400" dirty="0">
              <a:solidFill>
                <a:srgbClr val="91D3AA"/>
              </a:solidFill>
              <a:latin typeface="+mn-lt"/>
            </a:endParaRPr>
          </a:p>
        </p:txBody>
      </p:sp>
      <p:pic>
        <p:nvPicPr>
          <p:cNvPr id="5" name="Picture 6" descr="TechEd Dev logo for Title master.png"/>
          <p:cNvPicPr>
            <a:picLocks noChangeAspect="1"/>
          </p:cNvPicPr>
          <p:nvPr userDrawn="1"/>
        </p:nvPicPr>
        <p:blipFill>
          <a:blip r:embed="rId3"/>
          <a:srcRect l="64999" t="75555"/>
          <a:stretch>
            <a:fillRect/>
          </a:stretch>
        </p:blipFill>
        <p:spPr bwMode="invGray">
          <a:xfrm>
            <a:off x="5943600" y="5181600"/>
            <a:ext cx="3200400" cy="1676400"/>
          </a:xfrm>
          <a:prstGeom prst="rect">
            <a:avLst/>
          </a:prstGeom>
          <a:noFill/>
          <a:ln w="9525">
            <a:noFill/>
            <a:miter lim="800000"/>
            <a:headEnd/>
            <a:tailEnd/>
          </a:ln>
        </p:spPr>
      </p:pic>
      <p:sp>
        <p:nvSpPr>
          <p:cNvPr id="2" name="Title 1"/>
          <p:cNvSpPr>
            <a:spLocks noGrp="1"/>
          </p:cNvSpPr>
          <p:nvPr>
            <p:ph type="ctrTitle"/>
          </p:nvPr>
        </p:nvSpPr>
        <p:spPr>
          <a:xfrm>
            <a:off x="729663" y="1416051"/>
            <a:ext cx="7681913" cy="1523495"/>
          </a:xfrm>
        </p:spPr>
        <p:txBody>
          <a:bodyPr anchor="ctr">
            <a:noAutofit/>
          </a:bodyPr>
          <a:lstStyle>
            <a:lvl1pPr>
              <a:lnSpc>
                <a:spcPct val="90000"/>
              </a:lnSpc>
              <a:defRPr sz="4800">
                <a:solidFill>
                  <a:schemeClr val="tx1"/>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29663" y="3657601"/>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NOTE layout - user must hide slid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5" name="Slide Number Placeholder 6"/>
          <p:cNvSpPr txBox="1">
            <a:spLocks/>
          </p:cNvSpPr>
          <p:nvPr userDrawn="1"/>
        </p:nvSpPr>
        <p:spPr>
          <a:xfrm>
            <a:off x="95250" y="6400800"/>
            <a:ext cx="2133600" cy="365125"/>
          </a:xfrm>
          <a:prstGeom prst="rect">
            <a:avLst/>
          </a:prstGeom>
        </p:spPr>
        <p:txBody>
          <a:bodyPr lIns="0" tIns="0" rIns="0" bIns="0" anchor="b"/>
          <a:lstStyle>
            <a:lvl1pPr algn="r">
              <a:defRPr sz="1200">
                <a:solidFill>
                  <a:schemeClr val="tx1">
                    <a:tint val="75000"/>
                  </a:schemeClr>
                </a:solidFill>
              </a:defRPr>
            </a:lvl1pPr>
          </a:lstStyle>
          <a:p>
            <a:pPr algn="l" defTabSz="914363" fontAlgn="auto">
              <a:spcBef>
                <a:spcPts val="0"/>
              </a:spcBef>
              <a:spcAft>
                <a:spcPts val="0"/>
              </a:spcAft>
              <a:defRPr/>
            </a:pPr>
            <a:fld id="{0F3A8053-BB3A-47C0-8BF4-942D2F896A78}" type="slidenum">
              <a:rPr lang="en-US" sz="1400" smtClean="0">
                <a:solidFill>
                  <a:srgbClr val="000000"/>
                </a:solidFill>
                <a:latin typeface="+mn-lt"/>
              </a:rPr>
              <a:pPr algn="l" defTabSz="914363" fontAlgn="auto">
                <a:spcBef>
                  <a:spcPts val="0"/>
                </a:spcBef>
                <a:spcAft>
                  <a:spcPts val="0"/>
                </a:spcAft>
                <a:defRPr/>
              </a:pPr>
              <a:t>‹#›</a:t>
            </a:fld>
            <a:endParaRPr lang="en-US" sz="1400" dirty="0">
              <a:solidFill>
                <a:srgbClr val="000000"/>
              </a:solidFill>
              <a:latin typeface="+mn-lt"/>
            </a:endParaRPr>
          </a:p>
        </p:txBody>
      </p:sp>
      <p:sp>
        <p:nvSpPr>
          <p:cNvPr id="2" name="Title 1"/>
          <p:cNvSpPr>
            <a:spLocks noGrp="1"/>
          </p:cNvSpPr>
          <p:nvPr>
            <p:ph type="title"/>
          </p:nvPr>
        </p:nvSpPr>
        <p:spPr bwMode="black"/>
        <p:txBody>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black">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bwMode="gray">
          <a:xfrm>
            <a:off x="1" y="6238877"/>
            <a:ext cx="9144001" cy="619125"/>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Calibr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Black Slide - no bottom bar">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382588" y="228600"/>
            <a:ext cx="8380412" cy="623248"/>
          </a:xfrm>
          <a:noFill/>
          <a:ln w="9525">
            <a:noFill/>
            <a:miter lim="800000"/>
            <a:headEnd/>
            <a:tailEnd/>
          </a:ln>
          <a:effectLst/>
        </p:spPr>
        <p:txBody>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tx1"/>
                </a:solidFill>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black">
          <a:xfrm>
            <a:off x="382588" y="1414464"/>
            <a:ext cx="8380412" cy="1844608"/>
          </a:xfrm>
        </p:spPr>
        <p:txBody>
          <a:bodyPr/>
          <a:lstStyle>
            <a:lvl1pPr>
              <a:spcBef>
                <a:spcPts val="1167"/>
              </a:spcBef>
              <a:buFontTx/>
              <a:buBlip>
                <a:blip r:embed="rId2"/>
              </a:buBlip>
              <a:defRPr sz="2400"/>
            </a:lvl1pPr>
            <a:lvl2pPr>
              <a:spcBef>
                <a:spcPts val="1083"/>
              </a:spcBef>
              <a:buFontTx/>
              <a:buBlip>
                <a:blip r:embed="rId2"/>
              </a:buBlip>
              <a:defRPr sz="2000"/>
            </a:lvl2pPr>
            <a:lvl3pPr>
              <a:spcBef>
                <a:spcPts val="1000"/>
              </a:spcBef>
              <a:buFontTx/>
              <a:buBlip>
                <a:blip r:embed="rId2"/>
              </a:buBlip>
              <a:defRPr sz="1800"/>
            </a:lvl3pPr>
            <a:lvl4pPr>
              <a:spcBef>
                <a:spcPts val="917"/>
              </a:spcBef>
              <a:buFontTx/>
              <a:buBlip>
                <a:blip r:embed="rId2"/>
              </a:buBlip>
              <a:defRPr sz="1600"/>
            </a:lvl4pPr>
            <a:lvl5pPr>
              <a:spcBef>
                <a:spcPts val="833"/>
              </a:spcBef>
              <a:buFontTx/>
              <a:buBlip>
                <a:blip r:embed="rId2"/>
              </a:buBlip>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Hidden Slid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382588" y="228600"/>
            <a:ext cx="8380412" cy="623248"/>
          </a:xfrm>
          <a:noFill/>
          <a:ln w="9525">
            <a:noFill/>
            <a:miter lim="800000"/>
            <a:headEnd/>
            <a:tailEnd/>
          </a:ln>
          <a:effectLst/>
        </p:spPr>
        <p:txBody>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tx1"/>
                </a:solidFill>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black">
          <a:xfrm>
            <a:off x="382588" y="1414464"/>
            <a:ext cx="8380412" cy="1844608"/>
          </a:xfrm>
        </p:spPr>
        <p:txBody>
          <a:bodyPr/>
          <a:lstStyle>
            <a:lvl1pPr>
              <a:spcBef>
                <a:spcPts val="1167"/>
              </a:spcBef>
              <a:buFontTx/>
              <a:buBlip>
                <a:blip r:embed="rId2"/>
              </a:buBlip>
              <a:defRPr sz="2400"/>
            </a:lvl1pPr>
            <a:lvl2pPr>
              <a:spcBef>
                <a:spcPts val="1083"/>
              </a:spcBef>
              <a:buFontTx/>
              <a:buBlip>
                <a:blip r:embed="rId2"/>
              </a:buBlip>
              <a:defRPr sz="2000"/>
            </a:lvl2pPr>
            <a:lvl3pPr>
              <a:spcBef>
                <a:spcPts val="1000"/>
              </a:spcBef>
              <a:buFontTx/>
              <a:buBlip>
                <a:blip r:embed="rId2"/>
              </a:buBlip>
              <a:defRPr sz="1800"/>
            </a:lvl3pPr>
            <a:lvl4pPr>
              <a:spcBef>
                <a:spcPts val="917"/>
              </a:spcBef>
              <a:buFontTx/>
              <a:buBlip>
                <a:blip r:embed="rId2"/>
              </a:buBlip>
              <a:defRPr sz="1600"/>
            </a:lvl4pPr>
            <a:lvl5pPr>
              <a:spcBef>
                <a:spcPts val="833"/>
              </a:spcBef>
              <a:buFontTx/>
              <a:buBlip>
                <a:blip r:embed="rId2"/>
              </a:buBlip>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Related Content Layou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75946" cy="664797"/>
          </a:xfrm>
        </p:spPr>
        <p:txBody>
          <a:bodyPr/>
          <a:lstStyle>
            <a:lvl1pPr marL="0" marR="0" indent="0" defTabSz="914363" rtl="0" eaLnBrk="1" fontAlgn="auto" latinLnBrk="0" hangingPunct="1">
              <a:lnSpc>
                <a:spcPct val="90000"/>
              </a:lnSpc>
              <a:spcBef>
                <a:spcPct val="0"/>
              </a:spcBef>
              <a:spcAft>
                <a:spcPts val="0"/>
              </a:spcAft>
              <a:tabLst/>
              <a:defRPr baseline="0"/>
            </a:lvl1pPr>
          </a:lstStyle>
          <a:p>
            <a:pPr lvl="0"/>
            <a:r>
              <a:rPr lang="en-US" noProof="0" smtClean="0"/>
              <a:t>Click to edit Master title style</a:t>
            </a:r>
            <a:endParaRPr lang="en-US" noProof="0" dirty="0"/>
          </a:p>
        </p:txBody>
      </p:sp>
      <p:sp>
        <p:nvSpPr>
          <p:cNvPr id="11" name="Content Placeholder 10"/>
          <p:cNvSpPr>
            <a:spLocks noGrp="1"/>
          </p:cNvSpPr>
          <p:nvPr>
            <p:ph sz="quarter" idx="10"/>
          </p:nvPr>
        </p:nvSpPr>
        <p:spPr>
          <a:xfrm>
            <a:off x="381000" y="1414460"/>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
        <p:nvSpPr>
          <p:cNvPr id="12" name="Content Placeholder 10"/>
          <p:cNvSpPr>
            <a:spLocks noGrp="1"/>
          </p:cNvSpPr>
          <p:nvPr>
            <p:ph sz="quarter" idx="11"/>
          </p:nvPr>
        </p:nvSpPr>
        <p:spPr>
          <a:xfrm>
            <a:off x="381000" y="2347420"/>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
        <p:nvSpPr>
          <p:cNvPr id="13" name="Content Placeholder 10"/>
          <p:cNvSpPr>
            <a:spLocks noGrp="1"/>
          </p:cNvSpPr>
          <p:nvPr>
            <p:ph sz="quarter" idx="12"/>
          </p:nvPr>
        </p:nvSpPr>
        <p:spPr>
          <a:xfrm>
            <a:off x="381000" y="3280383"/>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
        <p:nvSpPr>
          <p:cNvPr id="14" name="Content Placeholder 10"/>
          <p:cNvSpPr>
            <a:spLocks noGrp="1"/>
          </p:cNvSpPr>
          <p:nvPr>
            <p:ph sz="quarter" idx="13"/>
          </p:nvPr>
        </p:nvSpPr>
        <p:spPr>
          <a:xfrm>
            <a:off x="381000" y="4213345"/>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rack Resources Layou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75946" cy="664797"/>
          </a:xfrm>
        </p:spPr>
        <p:txBody>
          <a:bodyPr/>
          <a:lstStyle>
            <a:lvl1pPr>
              <a:defRPr baseline="0"/>
            </a:lvl1pPr>
          </a:lstStyle>
          <a:p>
            <a:r>
              <a:rPr lang="en-US" smtClean="0"/>
              <a:t>Click to edit Master title style</a:t>
            </a:r>
            <a:endParaRPr lang="en-US" dirty="0"/>
          </a:p>
        </p:txBody>
      </p:sp>
      <p:sp>
        <p:nvSpPr>
          <p:cNvPr id="11" name="Content Placeholder 10"/>
          <p:cNvSpPr>
            <a:spLocks noGrp="1"/>
          </p:cNvSpPr>
          <p:nvPr>
            <p:ph sz="quarter" idx="10"/>
          </p:nvPr>
        </p:nvSpPr>
        <p:spPr>
          <a:xfrm>
            <a:off x="381000" y="1414461"/>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
        <p:nvSpPr>
          <p:cNvPr id="12" name="Content Placeholder 10"/>
          <p:cNvSpPr>
            <a:spLocks noGrp="1"/>
          </p:cNvSpPr>
          <p:nvPr>
            <p:ph sz="quarter" idx="11"/>
          </p:nvPr>
        </p:nvSpPr>
        <p:spPr>
          <a:xfrm>
            <a:off x="381000" y="2347422"/>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
        <p:nvSpPr>
          <p:cNvPr id="13" name="Content Placeholder 10"/>
          <p:cNvSpPr>
            <a:spLocks noGrp="1"/>
          </p:cNvSpPr>
          <p:nvPr>
            <p:ph sz="quarter" idx="12"/>
          </p:nvPr>
        </p:nvSpPr>
        <p:spPr>
          <a:xfrm>
            <a:off x="381000" y="3280384"/>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
        <p:nvSpPr>
          <p:cNvPr id="14" name="Content Placeholder 10"/>
          <p:cNvSpPr>
            <a:spLocks noGrp="1"/>
          </p:cNvSpPr>
          <p:nvPr>
            <p:ph sz="quarter" idx="13"/>
          </p:nvPr>
        </p:nvSpPr>
        <p:spPr>
          <a:xfrm>
            <a:off x="381000" y="4213346"/>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Slide Number Placeholder 6"/>
          <p:cNvSpPr txBox="1">
            <a:spLocks/>
          </p:cNvSpPr>
          <p:nvPr userDrawn="1"/>
        </p:nvSpPr>
        <p:spPr>
          <a:xfrm>
            <a:off x="95250" y="6400800"/>
            <a:ext cx="2133600" cy="365125"/>
          </a:xfrm>
          <a:prstGeom prst="rect">
            <a:avLst/>
          </a:prstGeom>
        </p:spPr>
        <p:txBody>
          <a:bodyPr lIns="0" tIns="0" rIns="0" bIns="0" anchor="b"/>
          <a:lstStyle>
            <a:lvl1pPr algn="r">
              <a:defRPr sz="1200">
                <a:solidFill>
                  <a:schemeClr val="tx1">
                    <a:tint val="75000"/>
                  </a:schemeClr>
                </a:solidFill>
              </a:defRPr>
            </a:lvl1pPr>
          </a:lstStyle>
          <a:p>
            <a:pPr algn="l" defTabSz="914363" fontAlgn="auto">
              <a:spcBef>
                <a:spcPts val="0"/>
              </a:spcBef>
              <a:spcAft>
                <a:spcPts val="0"/>
              </a:spcAft>
              <a:defRPr/>
            </a:pPr>
            <a:fld id="{D79C2D14-B508-49E7-95AE-2054F9AC86F8}" type="slidenum">
              <a:rPr lang="en-US" sz="1400" smtClean="0">
                <a:solidFill>
                  <a:srgbClr val="91D3AA"/>
                </a:solidFill>
                <a:latin typeface="+mn-lt"/>
              </a:rPr>
              <a:pPr algn="l" defTabSz="914363" fontAlgn="auto">
                <a:spcBef>
                  <a:spcPts val="0"/>
                </a:spcBef>
                <a:spcAft>
                  <a:spcPts val="0"/>
                </a:spcAft>
                <a:defRPr/>
              </a:pPr>
              <a:t>‹#›</a:t>
            </a:fld>
            <a:endParaRPr lang="en-US" sz="1400" dirty="0">
              <a:solidFill>
                <a:srgbClr val="91D3AA"/>
              </a:solidFill>
              <a:latin typeface="+mn-lt"/>
            </a:endParaRPr>
          </a:p>
        </p:txBody>
      </p:sp>
      <p:sp>
        <p:nvSpPr>
          <p:cNvPr id="2" name="Title 1"/>
          <p:cNvSpPr>
            <a:spLocks noGrp="1"/>
          </p:cNvSpPr>
          <p:nvPr>
            <p:ph type="ctrTitle"/>
          </p:nvPr>
        </p:nvSpPr>
        <p:spPr>
          <a:xfrm>
            <a:off x="1368425" y="381505"/>
            <a:ext cx="7043738" cy="1523494"/>
          </a:xfrm>
        </p:spPr>
        <p:txBody>
          <a:bodyPr anchor="b" anchorCtr="0">
            <a:noAutofit/>
          </a:bodyPr>
          <a:lstStyle>
            <a:lvl1pPr>
              <a:lnSpc>
                <a:spcPct val="90000"/>
              </a:lnSpc>
              <a:defRPr sz="48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68425" y="3657600"/>
            <a:ext cx="704373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1368424" y="1904999"/>
            <a:ext cx="6994950" cy="1384994"/>
          </a:xfrm>
          <a:scene3d>
            <a:camera prst="orthographicFront"/>
            <a:lightRig rig="contrasting" dir="t"/>
          </a:scene3d>
          <a:sp3d/>
        </p:spPr>
        <p:txBody>
          <a:bodyPr>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9DE7AF"/>
                    </a:gs>
                    <a:gs pos="62000">
                      <a:srgbClr val="37CD5B"/>
                    </a:gs>
                    <a:gs pos="88000">
                      <a:srgbClr val="28A045"/>
                    </a:gs>
                  </a:gsLst>
                  <a:lin ang="5400000" scaled="1"/>
                  <a:tileRect/>
                </a:gradFill>
                <a:effectLst/>
                <a:uLnTx/>
                <a:uFillTx/>
                <a:latin typeface="Calibri" pitchFamily="34" charset="0"/>
                <a:ea typeface="+mn-ea"/>
                <a:cs typeface="+mn-cs"/>
              </a:defRPr>
            </a:lvl1pPr>
          </a:lstStyle>
          <a:p>
            <a:pPr lvl="0"/>
            <a:r>
              <a:rPr lang="en-US" smtClean="0"/>
              <a:t>Click to edit Master text styles</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5" descr="ContentForground.pn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pic>
        <p:nvPicPr>
          <p:cNvPr id="5" name="Picture 6" descr="ContentForground.pn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6" name="Slide Number Placeholder 6"/>
          <p:cNvSpPr txBox="1">
            <a:spLocks/>
          </p:cNvSpPr>
          <p:nvPr userDrawn="1"/>
        </p:nvSpPr>
        <p:spPr>
          <a:xfrm>
            <a:off x="95250" y="6400800"/>
            <a:ext cx="2133600" cy="365125"/>
          </a:xfrm>
          <a:prstGeom prst="rect">
            <a:avLst/>
          </a:prstGeom>
        </p:spPr>
        <p:txBody>
          <a:bodyPr lIns="0" tIns="0" rIns="0" bIns="0" anchor="b"/>
          <a:lstStyle>
            <a:lvl1pPr algn="r">
              <a:defRPr sz="1200">
                <a:solidFill>
                  <a:schemeClr val="tx1">
                    <a:tint val="75000"/>
                  </a:schemeClr>
                </a:solidFill>
              </a:defRPr>
            </a:lvl1pPr>
          </a:lstStyle>
          <a:p>
            <a:pPr algn="l" defTabSz="914363" fontAlgn="auto">
              <a:spcBef>
                <a:spcPts val="0"/>
              </a:spcBef>
              <a:spcAft>
                <a:spcPts val="0"/>
              </a:spcAft>
              <a:defRPr/>
            </a:pPr>
            <a:fld id="{547288CF-F05C-4FDA-9555-F697E99A52FC}" type="slidenum">
              <a:rPr lang="en-US" sz="1400" smtClean="0">
                <a:latin typeface="+mn-lt"/>
              </a:rPr>
              <a:pPr algn="l" defTabSz="914363" fontAlgn="auto">
                <a:spcBef>
                  <a:spcPts val="0"/>
                </a:spcBef>
                <a:spcAft>
                  <a:spcPts val="0"/>
                </a:spcAft>
                <a:defRPr/>
              </a:pPr>
              <a:t>‹#›</a:t>
            </a:fld>
            <a:endParaRPr lang="en-US" sz="1400" dirty="0">
              <a:latin typeface="+mn-lt"/>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5" descr="ContentForground.pn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6" name="Slide Number Placeholder 6"/>
          <p:cNvSpPr txBox="1">
            <a:spLocks/>
          </p:cNvSpPr>
          <p:nvPr userDrawn="1"/>
        </p:nvSpPr>
        <p:spPr>
          <a:xfrm>
            <a:off x="95250" y="6400800"/>
            <a:ext cx="2133600" cy="365125"/>
          </a:xfrm>
          <a:prstGeom prst="rect">
            <a:avLst/>
          </a:prstGeom>
        </p:spPr>
        <p:txBody>
          <a:bodyPr lIns="0" tIns="0" rIns="0" bIns="0" anchor="b"/>
          <a:lstStyle>
            <a:lvl1pPr algn="r">
              <a:defRPr sz="1200">
                <a:solidFill>
                  <a:schemeClr val="tx1">
                    <a:tint val="75000"/>
                  </a:schemeClr>
                </a:solidFill>
              </a:defRPr>
            </a:lvl1pPr>
          </a:lstStyle>
          <a:p>
            <a:pPr algn="l" defTabSz="914363" fontAlgn="auto">
              <a:spcBef>
                <a:spcPts val="0"/>
              </a:spcBef>
              <a:spcAft>
                <a:spcPts val="0"/>
              </a:spcAft>
              <a:defRPr/>
            </a:pPr>
            <a:fld id="{B249F473-767D-44B9-8A00-93FE6BC30FA0}" type="slidenum">
              <a:rPr lang="en-US" sz="1400" smtClean="0">
                <a:latin typeface="+mn-lt"/>
              </a:rPr>
              <a:pPr algn="l" defTabSz="914363" fontAlgn="auto">
                <a:spcBef>
                  <a:spcPts val="0"/>
                </a:spcBef>
                <a:spcAft>
                  <a:spcPts val="0"/>
                </a:spcAft>
                <a:defRPr/>
              </a:pPr>
              <a:t>‹#›</a:t>
            </a:fld>
            <a:endParaRPr lang="en-US" sz="1400" dirty="0">
              <a:latin typeface="+mn-lt"/>
            </a:endParaRPr>
          </a:p>
        </p:txBody>
      </p:sp>
      <p:pic>
        <p:nvPicPr>
          <p:cNvPr id="7" name="Picture 7" descr="ContentForground.pn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1"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Slide Number Placeholder 6"/>
          <p:cNvSpPr txBox="1">
            <a:spLocks/>
          </p:cNvSpPr>
          <p:nvPr userDrawn="1"/>
        </p:nvSpPr>
        <p:spPr>
          <a:xfrm>
            <a:off x="95250" y="6400800"/>
            <a:ext cx="2133600" cy="365125"/>
          </a:xfrm>
          <a:prstGeom prst="rect">
            <a:avLst/>
          </a:prstGeom>
        </p:spPr>
        <p:txBody>
          <a:bodyPr lIns="0" tIns="0" rIns="0" bIns="0" anchor="b"/>
          <a:lstStyle>
            <a:lvl1pPr algn="r">
              <a:defRPr sz="1200">
                <a:solidFill>
                  <a:schemeClr val="tx1">
                    <a:tint val="75000"/>
                  </a:schemeClr>
                </a:solidFill>
              </a:defRPr>
            </a:lvl1pPr>
          </a:lstStyle>
          <a:p>
            <a:pPr algn="l" defTabSz="914363" fontAlgn="auto">
              <a:spcBef>
                <a:spcPts val="0"/>
              </a:spcBef>
              <a:spcAft>
                <a:spcPts val="0"/>
              </a:spcAft>
              <a:defRPr/>
            </a:pPr>
            <a:fld id="{83F2F9F9-02F3-4C3A-95C2-0DD54DB079EB}" type="slidenum">
              <a:rPr lang="en-US" sz="1400" smtClean="0">
                <a:latin typeface="+mn-lt"/>
              </a:rPr>
              <a:pPr algn="l" defTabSz="914363" fontAlgn="auto">
                <a:spcBef>
                  <a:spcPts val="0"/>
                </a:spcBef>
                <a:spcAft>
                  <a:spcPts val="0"/>
                </a:spcAft>
                <a:defRPr/>
              </a:pPr>
              <a:t>‹#›</a:t>
            </a:fld>
            <a:endParaRPr lang="en-US" sz="1400" dirty="0">
              <a:latin typeface="+mn-lt"/>
            </a:endParaRPr>
          </a:p>
        </p:txBody>
      </p:sp>
      <p:pic>
        <p:nvPicPr>
          <p:cNvPr id="8" name="Picture 6" descr="ContentForground.pn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pic>
        <p:nvPicPr>
          <p:cNvPr id="9" name="Picture 7" descr="ContentForground.pn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1" y="1411554"/>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2" y="1411554"/>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Slide Number Placeholder 6"/>
          <p:cNvSpPr txBox="1">
            <a:spLocks/>
          </p:cNvSpPr>
          <p:nvPr userDrawn="1"/>
        </p:nvSpPr>
        <p:spPr>
          <a:xfrm>
            <a:off x="95250" y="6400800"/>
            <a:ext cx="2133600" cy="365125"/>
          </a:xfrm>
          <a:prstGeom prst="rect">
            <a:avLst/>
          </a:prstGeom>
        </p:spPr>
        <p:txBody>
          <a:bodyPr lIns="0" tIns="0" rIns="0" bIns="0" anchor="b"/>
          <a:lstStyle>
            <a:lvl1pPr algn="r">
              <a:defRPr sz="1200">
                <a:solidFill>
                  <a:schemeClr val="tx1">
                    <a:tint val="75000"/>
                  </a:schemeClr>
                </a:solidFill>
              </a:defRPr>
            </a:lvl1pPr>
          </a:lstStyle>
          <a:p>
            <a:pPr algn="l" defTabSz="914363" fontAlgn="auto">
              <a:spcBef>
                <a:spcPts val="0"/>
              </a:spcBef>
              <a:spcAft>
                <a:spcPts val="0"/>
              </a:spcAft>
              <a:defRPr/>
            </a:pPr>
            <a:fld id="{A6F76F36-0BB2-4E2B-BF12-2DB070CF2C8F}" type="slidenum">
              <a:rPr lang="en-US" sz="1400" smtClean="0">
                <a:latin typeface="+mn-lt"/>
              </a:rPr>
              <a:pPr algn="l" defTabSz="914363" fontAlgn="auto">
                <a:spcBef>
                  <a:spcPts val="0"/>
                </a:spcBef>
                <a:spcAft>
                  <a:spcPts val="0"/>
                </a:spcAft>
                <a:defRPr/>
              </a:pPr>
              <a:t>‹#›</a:t>
            </a:fld>
            <a:endParaRPr lang="en-US" sz="1400" dirty="0">
              <a:latin typeface="+mn-lt"/>
            </a:endParaRPr>
          </a:p>
        </p:txBody>
      </p:sp>
      <p:pic>
        <p:nvPicPr>
          <p:cNvPr id="4" name="Picture 6" descr="ContentForground.pn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ight background developer code">
    <p:spTree>
      <p:nvGrpSpPr>
        <p:cNvPr id="1" name=""/>
        <p:cNvGrpSpPr/>
        <p:nvPr/>
      </p:nvGrpSpPr>
      <p:grpSpPr>
        <a:xfrm>
          <a:off x="0" y="0"/>
          <a:ext cx="0" cy="0"/>
          <a:chOff x="0" y="0"/>
          <a:chExt cx="0" cy="0"/>
        </a:xfrm>
      </p:grpSpPr>
      <p:pic>
        <p:nvPicPr>
          <p:cNvPr id="4" name="Picture 5" descr="white-green code shape.png"/>
          <p:cNvPicPr>
            <a:picLocks noChangeAspect="1"/>
          </p:cNvPicPr>
          <p:nvPr userDrawn="1"/>
        </p:nvPicPr>
        <p:blipFill>
          <a:blip r:embed="rId2"/>
          <a:srcRect/>
          <a:stretch>
            <a:fillRect/>
          </a:stretch>
        </p:blipFill>
        <p:spPr bwMode="white">
          <a:xfrm>
            <a:off x="0" y="0"/>
            <a:ext cx="9144000" cy="6858000"/>
          </a:xfrm>
          <a:prstGeom prst="rect">
            <a:avLst/>
          </a:prstGeom>
          <a:noFill/>
          <a:ln w="9525">
            <a:noFill/>
            <a:miter lim="800000"/>
            <a:headEnd/>
            <a:tailEnd/>
          </a:ln>
        </p:spPr>
      </p:pic>
      <p:sp>
        <p:nvSpPr>
          <p:cNvPr id="5" name="Slide Number Placeholder 6"/>
          <p:cNvSpPr txBox="1">
            <a:spLocks/>
          </p:cNvSpPr>
          <p:nvPr userDrawn="1"/>
        </p:nvSpPr>
        <p:spPr>
          <a:xfrm>
            <a:off x="95250" y="6400800"/>
            <a:ext cx="2133600" cy="365125"/>
          </a:xfrm>
          <a:prstGeom prst="rect">
            <a:avLst/>
          </a:prstGeom>
        </p:spPr>
        <p:txBody>
          <a:bodyPr lIns="0" tIns="0" rIns="0" bIns="0" anchor="b"/>
          <a:lstStyle>
            <a:lvl1pPr algn="r">
              <a:defRPr sz="1200">
                <a:solidFill>
                  <a:schemeClr val="tx1">
                    <a:tint val="75000"/>
                  </a:schemeClr>
                </a:solidFill>
              </a:defRPr>
            </a:lvl1pPr>
          </a:lstStyle>
          <a:p>
            <a:pPr algn="l" defTabSz="914363" fontAlgn="auto">
              <a:spcBef>
                <a:spcPts val="0"/>
              </a:spcBef>
              <a:spcAft>
                <a:spcPts val="0"/>
              </a:spcAft>
              <a:defRPr/>
            </a:pPr>
            <a:fld id="{B319AD72-646A-486D-BF6D-A3775AF26EAA}" type="slidenum">
              <a:rPr lang="en-US" sz="1400" smtClean="0">
                <a:latin typeface="+mn-lt"/>
              </a:rPr>
              <a:pPr algn="l" defTabSz="914363" fontAlgn="auto">
                <a:spcBef>
                  <a:spcPts val="0"/>
                </a:spcBef>
                <a:spcAft>
                  <a:spcPts val="0"/>
                </a:spcAft>
                <a:defRPr/>
              </a:pPr>
              <a:t>‹#›</a:t>
            </a:fld>
            <a:endParaRPr lang="en-US" sz="1400" dirty="0">
              <a:latin typeface="+mn-lt"/>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7055" y="1572364"/>
            <a:ext cx="8346073" cy="1698927"/>
          </a:xfrm>
        </p:spPr>
        <p:txBody>
          <a:bodyPr/>
          <a:lstStyle>
            <a:lvl1pPr marL="0" indent="0">
              <a:lnSpc>
                <a:spcPct val="80000"/>
              </a:lnSpc>
              <a:buFontTx/>
              <a:buNone/>
              <a:defRPr sz="2800" b="0">
                <a:solidFill>
                  <a:srgbClr val="000000"/>
                </a:solidFill>
                <a:latin typeface="Consolas" pitchFamily="49" charset="0"/>
                <a:cs typeface="Courier New" pitchFamily="49" charset="0"/>
              </a:defRPr>
            </a:lvl1pPr>
            <a:lvl2pPr marL="457200" indent="6350">
              <a:lnSpc>
                <a:spcPct val="80000"/>
              </a:lnSpc>
              <a:buFontTx/>
              <a:buNone/>
              <a:defRPr sz="2400" b="0">
                <a:solidFill>
                  <a:srgbClr val="000000"/>
                </a:solidFill>
                <a:latin typeface="Consolas" pitchFamily="49" charset="0"/>
                <a:cs typeface="Courier New" pitchFamily="49" charset="0"/>
              </a:defRPr>
            </a:lvl2pPr>
            <a:lvl3pPr marL="796925" indent="0">
              <a:lnSpc>
                <a:spcPct val="80000"/>
              </a:lnSpc>
              <a:buFontTx/>
              <a:buNone/>
              <a:defRPr sz="2000" b="0">
                <a:solidFill>
                  <a:srgbClr val="000000"/>
                </a:solidFill>
                <a:latin typeface="Consolas" pitchFamily="49" charset="0"/>
                <a:cs typeface="Courier New" pitchFamily="49" charset="0"/>
              </a:defRPr>
            </a:lvl3pPr>
            <a:lvl4pPr marL="1147763" indent="20638">
              <a:lnSpc>
                <a:spcPct val="80000"/>
              </a:lnSpc>
              <a:buFontTx/>
              <a:buNone/>
              <a:defRPr sz="2000" b="0">
                <a:solidFill>
                  <a:srgbClr val="000000"/>
                </a:solidFill>
                <a:latin typeface="Consolas" pitchFamily="49" charset="0"/>
                <a:cs typeface="Courier New" pitchFamily="49" charset="0"/>
              </a:defRPr>
            </a:lvl4pPr>
            <a:lvl5pPr marL="1489075" indent="0">
              <a:lnSpc>
                <a:spcPct val="80000"/>
              </a:lnSpc>
              <a:buFontTx/>
              <a:buNone/>
              <a:defRPr sz="2000" b="0">
                <a:solidFill>
                  <a:srgbClr val="000000"/>
                </a:solidFill>
                <a:latin typeface="Consolas"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6"/>
          <p:cNvSpPr txBox="1">
            <a:spLocks/>
          </p:cNvSpPr>
          <p:nvPr userDrawn="1"/>
        </p:nvSpPr>
        <p:spPr>
          <a:xfrm>
            <a:off x="95250" y="6400800"/>
            <a:ext cx="2133600" cy="365125"/>
          </a:xfrm>
          <a:prstGeom prst="rect">
            <a:avLst/>
          </a:prstGeom>
        </p:spPr>
        <p:txBody>
          <a:bodyPr lIns="0" tIns="0" rIns="0" bIns="0" anchor="b"/>
          <a:lstStyle>
            <a:lvl1pPr algn="r">
              <a:defRPr sz="1200">
                <a:solidFill>
                  <a:schemeClr val="tx1">
                    <a:tint val="75000"/>
                  </a:schemeClr>
                </a:solidFill>
              </a:defRPr>
            </a:lvl1pPr>
          </a:lstStyle>
          <a:p>
            <a:pPr algn="l" defTabSz="914363" fontAlgn="auto">
              <a:spcBef>
                <a:spcPts val="0"/>
              </a:spcBef>
              <a:spcAft>
                <a:spcPts val="0"/>
              </a:spcAft>
              <a:defRPr/>
            </a:pPr>
            <a:fld id="{25EDFF98-4431-4306-9E86-99630140AAC0}" type="slidenum">
              <a:rPr lang="en-US" sz="1400" smtClean="0">
                <a:latin typeface="+mn-lt"/>
              </a:rPr>
              <a:pPr algn="l" defTabSz="914363" fontAlgn="auto">
                <a:spcBef>
                  <a:spcPts val="0"/>
                </a:spcBef>
                <a:spcAft>
                  <a:spcPts val="0"/>
                </a:spcAft>
                <a:defRPr/>
              </a:pPr>
              <a:t>‹#›</a:t>
            </a:fld>
            <a:endParaRPr lang="en-US" sz="1400" dirty="0">
              <a:latin typeface="+mn-lt"/>
            </a:endParaRPr>
          </a:p>
        </p:txBody>
      </p:sp>
      <p:pic>
        <p:nvPicPr>
          <p:cNvPr id="3" name="Picture 6" descr="ContentForground.pn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4" descr="ContentForground.png"/>
          <p:cNvPicPr>
            <a:picLocks noChangeAspect="1"/>
          </p:cNvPicPr>
          <p:nvPr/>
        </p:nvPicPr>
        <p:blipFill>
          <a:blip r:embed="rId16"/>
          <a:srcRect/>
          <a:stretch>
            <a:fillRect/>
          </a:stretch>
        </p:blipFill>
        <p:spPr bwMode="auto">
          <a:xfrm>
            <a:off x="0" y="0"/>
            <a:ext cx="9144000" cy="6858000"/>
          </a:xfrm>
          <a:prstGeom prst="rect">
            <a:avLst/>
          </a:prstGeom>
          <a:noFill/>
          <a:ln w="9525">
            <a:noFill/>
            <a:miter lim="800000"/>
            <a:headEnd/>
            <a:tailEnd/>
          </a:ln>
        </p:spPr>
      </p:pic>
      <p:pic>
        <p:nvPicPr>
          <p:cNvPr id="1027" name="Picture 3" descr="ContentForground.png"/>
          <p:cNvPicPr>
            <a:picLocks noChangeAspect="1"/>
          </p:cNvPicPr>
          <p:nvPr/>
        </p:nvPicPr>
        <p:blipFill>
          <a:blip r:embed="rId16"/>
          <a:srcRect/>
          <a:stretch>
            <a:fillRect/>
          </a:stretch>
        </p:blipFill>
        <p:spPr bwMode="auto">
          <a:xfrm>
            <a:off x="0" y="0"/>
            <a:ext cx="9144000" cy="6858000"/>
          </a:xfrm>
          <a:prstGeom prst="rect">
            <a:avLst/>
          </a:prstGeom>
          <a:noFill/>
          <a:ln w="9525">
            <a:noFill/>
            <a:miter lim="800000"/>
            <a:headEnd/>
            <a:tailEnd/>
          </a:ln>
        </p:spPr>
      </p:pic>
      <p:sp>
        <p:nvSpPr>
          <p:cNvPr id="2" name="Title Placeholder 1"/>
          <p:cNvSpPr>
            <a:spLocks noGrp="1"/>
          </p:cNvSpPr>
          <p:nvPr>
            <p:ph type="title"/>
          </p:nvPr>
        </p:nvSpPr>
        <p:spPr>
          <a:xfrm>
            <a:off x="387350" y="228600"/>
            <a:ext cx="8375650" cy="66516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1029" name="Text Placeholder 2"/>
          <p:cNvSpPr>
            <a:spLocks noGrp="1"/>
          </p:cNvSpPr>
          <p:nvPr>
            <p:ph type="body" idx="1"/>
          </p:nvPr>
        </p:nvSpPr>
        <p:spPr bwMode="auto">
          <a:xfrm>
            <a:off x="387350" y="1420813"/>
            <a:ext cx="8375650" cy="212725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66" r:id="rId13"/>
    <p:sldLayoutId id="2147483767" r:id="rId14"/>
  </p:sldLayoutIdLst>
  <p:transition>
    <p:fade/>
  </p:transition>
  <p:txStyles>
    <p:titleStyle>
      <a:lvl1pPr algn="l" defTabSz="912813" rtl="0" eaLnBrk="1" fontAlgn="base" hangingPunct="1">
        <a:lnSpc>
          <a:spcPct val="90000"/>
        </a:lnSpc>
        <a:spcBef>
          <a:spcPct val="0"/>
        </a:spcBef>
        <a:spcAft>
          <a:spcPct val="0"/>
        </a:spcAft>
        <a:defRPr lang="en-US" sz="4800" kern="1200" spc="-100" dirty="0">
          <a:ln w="3175">
            <a:noFill/>
          </a:ln>
          <a:solidFill>
            <a:schemeClr val="tx1"/>
          </a:solidFill>
          <a:latin typeface="Calibri" pitchFamily="34" charset="0"/>
          <a:ea typeface="+mn-ea"/>
          <a:cs typeface="Arial" charset="0"/>
        </a:defRPr>
      </a:lvl1pPr>
      <a:lvl2pPr algn="l" defTabSz="912813" rtl="0" eaLnBrk="1" fontAlgn="base" hangingPunct="1">
        <a:lnSpc>
          <a:spcPct val="90000"/>
        </a:lnSpc>
        <a:spcBef>
          <a:spcPct val="0"/>
        </a:spcBef>
        <a:spcAft>
          <a:spcPct val="0"/>
        </a:spcAft>
        <a:defRPr sz="4800">
          <a:solidFill>
            <a:schemeClr val="tx1"/>
          </a:solidFill>
          <a:latin typeface="Calibri" pitchFamily="34" charset="0"/>
          <a:cs typeface="Arial" charset="0"/>
        </a:defRPr>
      </a:lvl2pPr>
      <a:lvl3pPr algn="l" defTabSz="912813" rtl="0" eaLnBrk="1" fontAlgn="base" hangingPunct="1">
        <a:lnSpc>
          <a:spcPct val="90000"/>
        </a:lnSpc>
        <a:spcBef>
          <a:spcPct val="0"/>
        </a:spcBef>
        <a:spcAft>
          <a:spcPct val="0"/>
        </a:spcAft>
        <a:defRPr sz="4800">
          <a:solidFill>
            <a:schemeClr val="tx1"/>
          </a:solidFill>
          <a:latin typeface="Calibri" pitchFamily="34" charset="0"/>
          <a:cs typeface="Arial" charset="0"/>
        </a:defRPr>
      </a:lvl3pPr>
      <a:lvl4pPr algn="l" defTabSz="912813" rtl="0" eaLnBrk="1" fontAlgn="base" hangingPunct="1">
        <a:lnSpc>
          <a:spcPct val="90000"/>
        </a:lnSpc>
        <a:spcBef>
          <a:spcPct val="0"/>
        </a:spcBef>
        <a:spcAft>
          <a:spcPct val="0"/>
        </a:spcAft>
        <a:defRPr sz="4800">
          <a:solidFill>
            <a:schemeClr val="tx1"/>
          </a:solidFill>
          <a:latin typeface="Calibri" pitchFamily="34" charset="0"/>
          <a:cs typeface="Arial" charset="0"/>
        </a:defRPr>
      </a:lvl4pPr>
      <a:lvl5pPr algn="l" defTabSz="912813" rtl="0" eaLnBrk="1" fontAlgn="base" hangingPunct="1">
        <a:lnSpc>
          <a:spcPct val="90000"/>
        </a:lnSpc>
        <a:spcBef>
          <a:spcPct val="0"/>
        </a:spcBef>
        <a:spcAft>
          <a:spcPct val="0"/>
        </a:spcAft>
        <a:defRPr sz="4800">
          <a:solidFill>
            <a:schemeClr val="tx1"/>
          </a:solidFill>
          <a:latin typeface="Calibri" pitchFamily="34" charset="0"/>
          <a:cs typeface="Arial" charset="0"/>
        </a:defRPr>
      </a:lvl5pPr>
      <a:lvl6pPr marL="457200" algn="l" defTabSz="912813" rtl="0" eaLnBrk="1" fontAlgn="base" hangingPunct="1">
        <a:lnSpc>
          <a:spcPct val="90000"/>
        </a:lnSpc>
        <a:spcBef>
          <a:spcPct val="0"/>
        </a:spcBef>
        <a:spcAft>
          <a:spcPct val="0"/>
        </a:spcAft>
        <a:defRPr sz="4800">
          <a:solidFill>
            <a:schemeClr val="tx1"/>
          </a:solidFill>
          <a:latin typeface="Calibri" pitchFamily="34" charset="0"/>
          <a:cs typeface="Arial" charset="0"/>
        </a:defRPr>
      </a:lvl6pPr>
      <a:lvl7pPr marL="914400" algn="l" defTabSz="912813" rtl="0" eaLnBrk="1" fontAlgn="base" hangingPunct="1">
        <a:lnSpc>
          <a:spcPct val="90000"/>
        </a:lnSpc>
        <a:spcBef>
          <a:spcPct val="0"/>
        </a:spcBef>
        <a:spcAft>
          <a:spcPct val="0"/>
        </a:spcAft>
        <a:defRPr sz="4800">
          <a:solidFill>
            <a:schemeClr val="tx1"/>
          </a:solidFill>
          <a:latin typeface="Calibri" pitchFamily="34" charset="0"/>
          <a:cs typeface="Arial" charset="0"/>
        </a:defRPr>
      </a:lvl7pPr>
      <a:lvl8pPr marL="1371600" algn="l" defTabSz="912813" rtl="0" eaLnBrk="1" fontAlgn="base" hangingPunct="1">
        <a:lnSpc>
          <a:spcPct val="90000"/>
        </a:lnSpc>
        <a:spcBef>
          <a:spcPct val="0"/>
        </a:spcBef>
        <a:spcAft>
          <a:spcPct val="0"/>
        </a:spcAft>
        <a:defRPr sz="4800">
          <a:solidFill>
            <a:schemeClr val="tx1"/>
          </a:solidFill>
          <a:latin typeface="Calibri" pitchFamily="34" charset="0"/>
          <a:cs typeface="Arial" charset="0"/>
        </a:defRPr>
      </a:lvl8pPr>
      <a:lvl9pPr marL="1828800" algn="l" defTabSz="912813" rtl="0" eaLnBrk="1" fontAlgn="base" hangingPunct="1">
        <a:lnSpc>
          <a:spcPct val="90000"/>
        </a:lnSpc>
        <a:spcBef>
          <a:spcPct val="0"/>
        </a:spcBef>
        <a:spcAft>
          <a:spcPct val="0"/>
        </a:spcAft>
        <a:defRPr sz="4800">
          <a:solidFill>
            <a:schemeClr val="tx1"/>
          </a:solidFill>
          <a:latin typeface="Calibri" pitchFamily="34" charset="0"/>
          <a:cs typeface="Arial" charset="0"/>
        </a:defRPr>
      </a:lvl9pPr>
    </p:titleStyle>
    <p:bodyStyle>
      <a:lvl1pPr marL="463550" indent="-463550" algn="l" defTabSz="912813" rtl="0" eaLnBrk="1" fontAlgn="base" hangingPunct="1">
        <a:lnSpc>
          <a:spcPct val="90000"/>
        </a:lnSpc>
        <a:spcBef>
          <a:spcPct val="20000"/>
        </a:spcBef>
        <a:spcAft>
          <a:spcPct val="0"/>
        </a:spcAft>
        <a:buSzPct val="120000"/>
        <a:buBlip>
          <a:blip r:embed="rId17"/>
        </a:buBlip>
        <a:defRPr sz="3200" kern="1200">
          <a:solidFill>
            <a:schemeClr val="tx1"/>
          </a:solidFill>
          <a:latin typeface="Calibri" pitchFamily="34" charset="0"/>
          <a:ea typeface="+mn-ea"/>
          <a:cs typeface="+mn-cs"/>
        </a:defRPr>
      </a:lvl1pPr>
      <a:lvl2pPr marL="833438" indent="-369888" algn="l" defTabSz="912813" rtl="0" eaLnBrk="1" fontAlgn="base" hangingPunct="1">
        <a:lnSpc>
          <a:spcPct val="90000"/>
        </a:lnSpc>
        <a:spcBef>
          <a:spcPct val="20000"/>
        </a:spcBef>
        <a:spcAft>
          <a:spcPct val="0"/>
        </a:spcAft>
        <a:buBlip>
          <a:blip r:embed="rId17"/>
        </a:buBlip>
        <a:defRPr sz="2800" kern="1200">
          <a:solidFill>
            <a:schemeClr val="tx1"/>
          </a:solidFill>
          <a:latin typeface="Calibri" pitchFamily="34" charset="0"/>
          <a:ea typeface="+mn-ea"/>
          <a:cs typeface="+mn-cs"/>
        </a:defRPr>
      </a:lvl2pPr>
      <a:lvl3pPr marL="1168400" indent="-346075" algn="l" defTabSz="912813" rtl="0" eaLnBrk="1" fontAlgn="base" hangingPunct="1">
        <a:lnSpc>
          <a:spcPct val="90000"/>
        </a:lnSpc>
        <a:spcBef>
          <a:spcPct val="20000"/>
        </a:spcBef>
        <a:spcAft>
          <a:spcPct val="0"/>
        </a:spcAft>
        <a:buBlip>
          <a:blip r:embed="rId17"/>
        </a:buBlip>
        <a:defRPr sz="2400" kern="1200">
          <a:solidFill>
            <a:schemeClr val="tx1"/>
          </a:solidFill>
          <a:latin typeface="Calibri" pitchFamily="34" charset="0"/>
          <a:ea typeface="+mn-ea"/>
          <a:cs typeface="+mn-cs"/>
        </a:defRPr>
      </a:lvl3pPr>
      <a:lvl4pPr marL="1516063" indent="-347663" algn="l" defTabSz="912813" rtl="0" eaLnBrk="1" fontAlgn="base" hangingPunct="1">
        <a:lnSpc>
          <a:spcPct val="90000"/>
        </a:lnSpc>
        <a:spcBef>
          <a:spcPct val="20000"/>
        </a:spcBef>
        <a:spcAft>
          <a:spcPct val="0"/>
        </a:spcAft>
        <a:buBlip>
          <a:blip r:embed="rId17"/>
        </a:buBlip>
        <a:defRPr sz="2400" kern="1200">
          <a:solidFill>
            <a:schemeClr val="tx1"/>
          </a:solidFill>
          <a:latin typeface="Calibri" pitchFamily="34" charset="0"/>
          <a:ea typeface="+mn-ea"/>
          <a:cs typeface="+mn-cs"/>
        </a:defRPr>
      </a:lvl4pPr>
      <a:lvl5pPr marL="1852613" indent="-325438" algn="l" defTabSz="912813" rtl="0" eaLnBrk="1" fontAlgn="base" hangingPunct="1">
        <a:lnSpc>
          <a:spcPct val="90000"/>
        </a:lnSpc>
        <a:spcBef>
          <a:spcPct val="20000"/>
        </a:spcBef>
        <a:spcAft>
          <a:spcPct val="0"/>
        </a:spcAft>
        <a:buBlip>
          <a:blip r:embed="rId17"/>
        </a:buBlip>
        <a:defRPr sz="2400" kern="1200">
          <a:solidFill>
            <a:schemeClr val="tx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http://www.paulstovell.com/" TargetMode="Externa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gif"/><Relationship Id="rId1" Type="http://schemas.openxmlformats.org/officeDocument/2006/relationships/slideLayout" Target="../slideLayouts/slideLayout3.xml"/><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microsoft.com/msdn" TargetMode="External"/><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hyperlink" Target="http://microsoft.com/technet" TargetMode="External"/><Relationship Id="rId4" Type="http://schemas.openxmlformats.org/officeDocument/2006/relationships/hyperlink" Target="http://www.microsoft.com/tech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381000" y="228600"/>
            <a:ext cx="8375650" cy="665163"/>
          </a:xfrm>
        </p:spPr>
        <p:txBody>
          <a:bodyPr/>
          <a:lstStyle/>
          <a:p>
            <a:pPr>
              <a:defRPr/>
            </a:pPr>
            <a:r>
              <a:rPr smtClean="0"/>
              <a:t>Related Content</a:t>
            </a:r>
            <a:endParaRPr dirty="0"/>
          </a:p>
        </p:txBody>
      </p:sp>
      <p:sp>
        <p:nvSpPr>
          <p:cNvPr id="17" name="Content Placeholder 16"/>
          <p:cNvSpPr>
            <a:spLocks noGrp="1"/>
          </p:cNvSpPr>
          <p:nvPr>
            <p:ph sz="quarter" idx="10"/>
          </p:nvPr>
        </p:nvSpPr>
        <p:spPr>
          <a:xfrm>
            <a:off x="381000" y="1414463"/>
            <a:ext cx="8385175" cy="878092"/>
          </a:xfrm>
        </p:spPr>
        <p:txBody>
          <a:bodyPr rtlCol="0"/>
          <a:lstStyle/>
          <a:p>
            <a:pPr>
              <a:defRPr/>
            </a:pPr>
            <a:r>
              <a:rPr smtClean="0"/>
              <a:t>Breakout Sessions</a:t>
            </a:r>
          </a:p>
          <a:p>
            <a:pPr>
              <a:defRPr/>
            </a:pPr>
            <a:endParaRPr smtClean="0"/>
          </a:p>
          <a:p>
            <a:pPr>
              <a:defRPr/>
            </a:pPr>
            <a:r>
              <a:rPr smtClean="0"/>
              <a:t>DEV 475 </a:t>
            </a:r>
            <a:r>
              <a:rPr lang="en-AU" dirty="0" smtClean="0"/>
              <a:t>–</a:t>
            </a:r>
            <a:r>
              <a:rPr smtClean="0"/>
              <a:t> F#: For the Love of Programming</a:t>
            </a:r>
          </a:p>
        </p:txBody>
      </p:sp>
      <p:sp>
        <p:nvSpPr>
          <p:cNvPr id="4" name="Content Placeholder 16"/>
          <p:cNvSpPr>
            <a:spLocks noGrp="1"/>
          </p:cNvSpPr>
          <p:nvPr>
            <p:ph sz="quarter" idx="10"/>
          </p:nvPr>
        </p:nvSpPr>
        <p:spPr>
          <a:xfrm>
            <a:off x="388690" y="2550908"/>
            <a:ext cx="8385175" cy="878092"/>
          </a:xfrm>
        </p:spPr>
        <p:txBody>
          <a:bodyPr rtlCol="0"/>
          <a:lstStyle/>
          <a:p>
            <a:pPr>
              <a:defRPr/>
            </a:pPr>
            <a:r>
              <a:rPr smtClean="0"/>
              <a:t>Hands-on-Labs</a:t>
            </a:r>
          </a:p>
          <a:p>
            <a:pPr>
              <a:defRPr/>
            </a:pPr>
            <a:endParaRPr smtClean="0"/>
          </a:p>
          <a:p>
            <a:pPr>
              <a:defRPr/>
            </a:pPr>
            <a:r>
              <a:rPr lang="en-AU" dirty="0" smtClean="0"/>
              <a:t>WIN01-HOL: Using Data Binding in Windows Presentation Foundation 3.5</a:t>
            </a:r>
            <a:endParaRPr smtClean="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a:xfrm>
            <a:off x="381000" y="228600"/>
            <a:ext cx="8375650" cy="665163"/>
          </a:xfrm>
        </p:spPr>
        <p:txBody>
          <a:bodyPr/>
          <a:lstStyle/>
          <a:p>
            <a:pPr defTabSz="914363" fontAlgn="auto">
              <a:spcAft>
                <a:spcPts val="0"/>
              </a:spcAft>
              <a:defRPr/>
            </a:pPr>
            <a:r>
              <a:rPr smtClean="0"/>
              <a:t>Track Resources</a:t>
            </a:r>
            <a:endParaRPr dirty="0"/>
          </a:p>
        </p:txBody>
      </p:sp>
      <p:sp>
        <p:nvSpPr>
          <p:cNvPr id="7" name="Content Placeholder 25"/>
          <p:cNvSpPr txBox="1">
            <a:spLocks/>
          </p:cNvSpPr>
          <p:nvPr/>
        </p:nvSpPr>
        <p:spPr bwMode="auto">
          <a:xfrm>
            <a:off x="372924" y="1357298"/>
            <a:ext cx="8385175" cy="585395"/>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vert="horz" wrap="square" lIns="0" tIns="0" rIns="0" bIns="0" numCol="1" rtlCol="0" anchor="ctr" anchorCtr="0" compatLnSpc="1">
            <a:prstTxWarp prst="textNoShape">
              <a:avLst/>
            </a:prstTxWarp>
            <a:spAutoFit/>
          </a:bodyPr>
          <a:lstStyle/>
          <a:p>
            <a:pPr marL="0" marR="0" lvl="0" indent="-463550" algn="l" defTabSz="914099" rtl="0" eaLnBrk="1" fontAlgn="base" latinLnBrk="0" hangingPunct="1">
              <a:lnSpc>
                <a:spcPct val="90000"/>
              </a:lnSpc>
              <a:spcBef>
                <a:spcPct val="0"/>
              </a:spcBef>
              <a:spcAft>
                <a:spcPct val="0"/>
              </a:spcAft>
              <a:buClrTx/>
              <a:buSzPct val="120000"/>
              <a:buFont typeface="Arial" pitchFamily="34" charset="0"/>
              <a:buNone/>
              <a:tabLst/>
              <a:defRPr/>
            </a:pPr>
            <a:r>
              <a:rPr kumimoji="0" lang="en-US" sz="1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mn-lt"/>
                <a:ea typeface="+mn-ea"/>
                <a:cs typeface="+mn-cs"/>
              </a:rPr>
              <a:t>My Blog:</a:t>
            </a:r>
            <a:br>
              <a:rPr kumimoji="0" lang="en-US" sz="1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mn-lt"/>
                <a:ea typeface="+mn-ea"/>
                <a:cs typeface="+mn-cs"/>
              </a:rPr>
            </a:br>
            <a:r>
              <a:rPr kumimoji="0" lang="en-US" sz="180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mn-lt"/>
                <a:ea typeface="+mn-ea"/>
                <a:cs typeface="+mn-cs"/>
                <a:hlinkClick r:id="rId2"/>
              </a:rPr>
              <a:t>www.paulstovell.com</a:t>
            </a:r>
            <a:r>
              <a:rPr kumimoji="0" lang="en-US" sz="1800" i="0" u="none" strike="noStrike" kern="1200" cap="none" spc="0" normalizeH="0" noProof="0" dirty="0" smtClean="0">
                <a:ln>
                  <a:noFill/>
                </a:ln>
                <a:solidFill>
                  <a:srgbClr val="FFFFFF"/>
                </a:solidFill>
                <a:effectLst>
                  <a:outerShdw blurRad="38100" dist="38100" dir="2700000" algn="tl">
                    <a:srgbClr val="000000">
                      <a:alpha val="43137"/>
                    </a:srgbClr>
                  </a:outerShdw>
                </a:effectLst>
                <a:uLnTx/>
                <a:uFillTx/>
                <a:latin typeface="+mn-lt"/>
                <a:ea typeface="+mn-ea"/>
                <a:cs typeface="+mn-cs"/>
              </a:rPr>
              <a:t> </a:t>
            </a:r>
            <a:endParaRPr kumimoji="0" lang="en-US" sz="180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p:cNvSpPr/>
          <p:nvPr/>
        </p:nvSpPr>
        <p:spPr bwMode="auto">
          <a:xfrm>
            <a:off x="-723331" y="-1255593"/>
            <a:ext cx="11433293" cy="7083306"/>
          </a:xfrm>
          <a:custGeom>
            <a:avLst/>
            <a:gdLst>
              <a:gd name="connsiteX0" fmla="*/ 0 w 6962775"/>
              <a:gd name="connsiteY0" fmla="*/ 0 h 3952875"/>
              <a:gd name="connsiteX1" fmla="*/ 6962775 w 6962775"/>
              <a:gd name="connsiteY1" fmla="*/ 3952875 h 3952875"/>
              <a:gd name="connsiteX2" fmla="*/ 6429375 w 6962775"/>
              <a:gd name="connsiteY2" fmla="*/ 3952875 h 3952875"/>
              <a:gd name="connsiteX3" fmla="*/ 0 w 6962775"/>
              <a:gd name="connsiteY3" fmla="*/ 552450 h 3952875"/>
              <a:gd name="connsiteX4" fmla="*/ 0 w 6962775"/>
              <a:gd name="connsiteY4" fmla="*/ 0 h 3952875"/>
              <a:gd name="connsiteX0" fmla="*/ 0 w 7188200"/>
              <a:gd name="connsiteY0" fmla="*/ 2978150 h 6931025"/>
              <a:gd name="connsiteX1" fmla="*/ 6962775 w 7188200"/>
              <a:gd name="connsiteY1" fmla="*/ 6931025 h 6931025"/>
              <a:gd name="connsiteX2" fmla="*/ 6429375 w 7188200"/>
              <a:gd name="connsiteY2" fmla="*/ 6931025 h 6931025"/>
              <a:gd name="connsiteX3" fmla="*/ 0 w 7188200"/>
              <a:gd name="connsiteY3" fmla="*/ 3530600 h 6931025"/>
              <a:gd name="connsiteX4" fmla="*/ 0 w 7188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7246066"/>
              <a:gd name="connsiteX1" fmla="*/ 6962775 w 10109200"/>
              <a:gd name="connsiteY1" fmla="*/ 7246066 h 7246066"/>
              <a:gd name="connsiteX2" fmla="*/ 6429375 w 10109200"/>
              <a:gd name="connsiteY2" fmla="*/ 7246066 h 7246066"/>
              <a:gd name="connsiteX3" fmla="*/ 0 w 10109200"/>
              <a:gd name="connsiteY3" fmla="*/ 3845641 h 7246066"/>
              <a:gd name="connsiteX4" fmla="*/ 0 w 10109200"/>
              <a:gd name="connsiteY4" fmla="*/ 2978150 h 7246066"/>
              <a:gd name="connsiteX0" fmla="*/ 0 w 10109200"/>
              <a:gd name="connsiteY0" fmla="*/ 2544968 h 6812884"/>
              <a:gd name="connsiteX1" fmla="*/ 6962775 w 10109200"/>
              <a:gd name="connsiteY1" fmla="*/ 6812884 h 6812884"/>
              <a:gd name="connsiteX2" fmla="*/ 6429375 w 10109200"/>
              <a:gd name="connsiteY2" fmla="*/ 6812884 h 6812884"/>
              <a:gd name="connsiteX3" fmla="*/ 0 w 10109200"/>
              <a:gd name="connsiteY3" fmla="*/ 3412459 h 6812884"/>
              <a:gd name="connsiteX4" fmla="*/ 0 w 10109200"/>
              <a:gd name="connsiteY4" fmla="*/ 2544968 h 6812884"/>
              <a:gd name="connsiteX0" fmla="*/ 0 w 9824704"/>
              <a:gd name="connsiteY0" fmla="*/ 2544968 h 6812884"/>
              <a:gd name="connsiteX1" fmla="*/ 6962775 w 9824704"/>
              <a:gd name="connsiteY1" fmla="*/ 6812884 h 6812884"/>
              <a:gd name="connsiteX2" fmla="*/ 6429375 w 9824704"/>
              <a:gd name="connsiteY2" fmla="*/ 6812884 h 6812884"/>
              <a:gd name="connsiteX3" fmla="*/ 0 w 9824704"/>
              <a:gd name="connsiteY3" fmla="*/ 3412459 h 6812884"/>
              <a:gd name="connsiteX4" fmla="*/ 0 w 9824704"/>
              <a:gd name="connsiteY4" fmla="*/ 2544968 h 68128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24704" h="6812884">
                <a:moveTo>
                  <a:pt x="0" y="2544968"/>
                </a:moveTo>
                <a:cubicBezTo>
                  <a:pt x="7153018" y="0"/>
                  <a:pt x="9824704" y="2656595"/>
                  <a:pt x="6962775" y="6812884"/>
                </a:cubicBezTo>
                <a:lnTo>
                  <a:pt x="6429375" y="6812884"/>
                </a:lnTo>
                <a:cubicBezTo>
                  <a:pt x="6924675" y="4203034"/>
                  <a:pt x="4371975" y="2393284"/>
                  <a:pt x="0" y="3412459"/>
                </a:cubicBezTo>
                <a:lnTo>
                  <a:pt x="0" y="2544968"/>
                </a:lnTo>
                <a:close/>
              </a:path>
            </a:pathLst>
          </a:custGeom>
          <a:gradFill flip="none" rotWithShape="1">
            <a:gsLst>
              <a:gs pos="0">
                <a:schemeClr val="tx2">
                  <a:alpha val="60000"/>
                </a:schemeClr>
              </a:gs>
              <a:gs pos="100000">
                <a:srgbClr val="000000">
                  <a:alpha val="38000"/>
                </a:srgbClr>
              </a:gs>
            </a:gsLst>
            <a:lin ang="2700000" scaled="1"/>
            <a:tileRect/>
          </a:gradFill>
          <a:ln w="9525">
            <a:noFill/>
            <a:miter lim="800000"/>
            <a:headEnd/>
            <a:tailEnd/>
          </a:ln>
        </p:spPr>
        <p:txBody>
          <a:bodyPr anchor="t" anchorCtr="0"/>
          <a:lstStyle/>
          <a:p>
            <a:pPr algn="ctr" defTabSz="914099" fontAlgn="base">
              <a:spcBef>
                <a:spcPct val="0"/>
              </a:spcBef>
              <a:spcAft>
                <a:spcPct val="0"/>
              </a:spcAft>
              <a:defRPr/>
            </a:pPr>
            <a:endParaRPr lang="en-US" sz="32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1" name="Rounded Rectangle 10"/>
          <p:cNvSpPr/>
          <p:nvPr/>
        </p:nvSpPr>
        <p:spPr bwMode="auto">
          <a:xfrm>
            <a:off x="5145584" y="2712246"/>
            <a:ext cx="3617416" cy="2483894"/>
          </a:xfrm>
          <a:prstGeom prst="roundRect">
            <a:avLst>
              <a:gd name="adj" fmla="val 9900"/>
            </a:avLst>
          </a:prstGeom>
          <a:solidFill>
            <a:schemeClr val="tx1"/>
          </a:solidFill>
          <a:ln>
            <a:headEnd type="none" w="med" len="med"/>
            <a:tailEnd type="none" w="med" len="med"/>
          </a:ln>
          <a:effectLst>
            <a:glow rad="139700">
              <a:schemeClr val="accent2">
                <a:satMod val="175000"/>
                <a:alpha val="40000"/>
              </a:schemeClr>
            </a:glow>
            <a:outerShdw blurRad="63500" dist="38100" dir="5400000" rotWithShape="0">
              <a:srgbClr val="000000">
                <a:alpha val="45000"/>
              </a:srgbClr>
            </a:outerShdw>
            <a:softEdge rad="635000"/>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AU"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 name="Rounded Rectangle 9"/>
          <p:cNvSpPr/>
          <p:nvPr/>
        </p:nvSpPr>
        <p:spPr bwMode="auto">
          <a:xfrm>
            <a:off x="2913229" y="2712246"/>
            <a:ext cx="1966416" cy="2483894"/>
          </a:xfrm>
          <a:prstGeom prst="roundRect">
            <a:avLst>
              <a:gd name="adj" fmla="val 9900"/>
            </a:avLst>
          </a:prstGeom>
          <a:solidFill>
            <a:schemeClr val="tx1"/>
          </a:solidFill>
          <a:ln>
            <a:headEnd type="none" w="med" len="med"/>
            <a:tailEnd type="none" w="med" len="med"/>
          </a:ln>
          <a:effectLst>
            <a:glow rad="139700">
              <a:schemeClr val="accent2">
                <a:satMod val="175000"/>
                <a:alpha val="40000"/>
              </a:schemeClr>
            </a:glow>
            <a:outerShdw blurRad="63500" dist="38100" dir="5400000" rotWithShape="0">
              <a:srgbClr val="000000">
                <a:alpha val="45000"/>
              </a:srgbClr>
            </a:outerShdw>
            <a:softEdge rad="635000"/>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AU"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Rounded Rectangle 8"/>
          <p:cNvSpPr/>
          <p:nvPr/>
        </p:nvSpPr>
        <p:spPr bwMode="auto">
          <a:xfrm>
            <a:off x="654618" y="2696323"/>
            <a:ext cx="1966416" cy="2483894"/>
          </a:xfrm>
          <a:prstGeom prst="roundRect">
            <a:avLst>
              <a:gd name="adj" fmla="val 9900"/>
            </a:avLst>
          </a:prstGeom>
          <a:solidFill>
            <a:schemeClr val="tx1"/>
          </a:solidFill>
          <a:ln>
            <a:headEnd type="none" w="med" len="med"/>
            <a:tailEnd type="none" w="med" len="med"/>
          </a:ln>
          <a:effectLst>
            <a:glow rad="139700">
              <a:schemeClr val="accent2">
                <a:satMod val="175000"/>
                <a:alpha val="40000"/>
              </a:schemeClr>
            </a:glow>
            <a:outerShdw blurRad="63500" dist="38100" dir="5400000" rotWithShape="0">
              <a:srgbClr val="000000">
                <a:alpha val="45000"/>
              </a:srgbClr>
            </a:outerShdw>
            <a:softEdge rad="635000"/>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AU" sz="2000" dirty="0" smtClean="0">
              <a:solidFill>
                <a:srgbClr val="FFFFFF"/>
              </a:solidFill>
              <a:effectLst>
                <a:outerShdw blurRad="38100" dist="38100" dir="2700000" algn="tl">
                  <a:srgbClr val="000000">
                    <a:alpha val="43137"/>
                  </a:srgbClr>
                </a:outerShdw>
              </a:effectLst>
              <a:latin typeface="Calibri" pitchFamily="34" charset="0"/>
            </a:endParaRPr>
          </a:p>
        </p:txBody>
      </p:sp>
      <p:pic>
        <p:nvPicPr>
          <p:cNvPr id="5122" name="Picture 2" descr="\\10.128.26.35\netroot\Clients\MICROSOFT\PROJECTS\2008\100977 - TechEd 2008\Content\TechEd 101\lifecam.gif"/>
          <p:cNvPicPr>
            <a:picLocks noChangeAspect="1" noChangeArrowheads="1"/>
          </p:cNvPicPr>
          <p:nvPr/>
        </p:nvPicPr>
        <p:blipFill>
          <a:blip r:embed="rId2"/>
          <a:srcRect/>
          <a:stretch>
            <a:fillRect/>
          </a:stretch>
        </p:blipFill>
        <p:spPr bwMode="auto">
          <a:xfrm>
            <a:off x="977261" y="3041310"/>
            <a:ext cx="1351464" cy="1770418"/>
          </a:xfrm>
          <a:prstGeom prst="rect">
            <a:avLst/>
          </a:prstGeom>
          <a:noFill/>
        </p:spPr>
      </p:pic>
      <p:pic>
        <p:nvPicPr>
          <p:cNvPr id="5123" name="Picture 3" descr="\\10.128.26.35\netroot\Clients\MICROSOFT\PROJECTS\2008\100977 - TechEd 2008\Content\TechEd 101\HP Mini notebook HP2133.jpg"/>
          <p:cNvPicPr>
            <a:picLocks noChangeAspect="1" noChangeArrowheads="1"/>
          </p:cNvPicPr>
          <p:nvPr/>
        </p:nvPicPr>
        <p:blipFill>
          <a:blip r:embed="rId3"/>
          <a:srcRect/>
          <a:stretch>
            <a:fillRect/>
          </a:stretch>
        </p:blipFill>
        <p:spPr bwMode="auto">
          <a:xfrm>
            <a:off x="5210790" y="2846450"/>
            <a:ext cx="3163319" cy="2250097"/>
          </a:xfrm>
          <a:prstGeom prst="rect">
            <a:avLst/>
          </a:prstGeom>
          <a:noFill/>
          <a:effectLst>
            <a:softEdge rad="127000"/>
          </a:effectLst>
        </p:spPr>
      </p:pic>
      <p:pic>
        <p:nvPicPr>
          <p:cNvPr id="5124" name="Picture 4" descr="\\10.128.26.35\netroot\Clients\MICROSOFT\PROJECTS\2008\100977 - TechEd 2008\Content\TechEd 101\iPAQ 612.jpg"/>
          <p:cNvPicPr>
            <a:picLocks noChangeAspect="1" noChangeArrowheads="1"/>
          </p:cNvPicPr>
          <p:nvPr/>
        </p:nvPicPr>
        <p:blipFill>
          <a:blip r:embed="rId4"/>
          <a:srcRect/>
          <a:stretch>
            <a:fillRect/>
          </a:stretch>
        </p:blipFill>
        <p:spPr bwMode="auto">
          <a:xfrm>
            <a:off x="3168605" y="2909761"/>
            <a:ext cx="1408757" cy="2174922"/>
          </a:xfrm>
          <a:prstGeom prst="rect">
            <a:avLst/>
          </a:prstGeom>
          <a:noFill/>
          <a:effectLst>
            <a:softEdge rad="127000"/>
          </a:effectLst>
        </p:spPr>
      </p:pic>
      <p:sp>
        <p:nvSpPr>
          <p:cNvPr id="18" name="Title 17"/>
          <p:cNvSpPr>
            <a:spLocks noGrp="1"/>
          </p:cNvSpPr>
          <p:nvPr>
            <p:ph type="title"/>
          </p:nvPr>
        </p:nvSpPr>
        <p:spPr>
          <a:xfrm>
            <a:off x="5682680" y="1257485"/>
            <a:ext cx="2587861" cy="997196"/>
          </a:xfrm>
        </p:spPr>
        <p:txBody>
          <a:bodyPr/>
          <a:lstStyle/>
          <a:p>
            <a:r>
              <a:rPr lang="en-AU" sz="7200" dirty="0" smtClean="0">
                <a:effectLst>
                  <a:glow rad="139700">
                    <a:schemeClr val="accent2">
                      <a:satMod val="175000"/>
                      <a:alpha val="40000"/>
                    </a:schemeClr>
                  </a:glow>
                </a:effectLst>
              </a:rPr>
              <a:t>w</a:t>
            </a:r>
            <a:r>
              <a:rPr sz="7200" smtClean="0">
                <a:effectLst>
                  <a:glow rad="139700">
                    <a:schemeClr val="accent2">
                      <a:satMod val="175000"/>
                      <a:alpha val="40000"/>
                    </a:schemeClr>
                  </a:glow>
                </a:effectLst>
              </a:rPr>
              <a:t>in!</a:t>
            </a:r>
            <a:endParaRPr lang="en-AU" sz="7200" dirty="0">
              <a:effectLst>
                <a:glow rad="139700">
                  <a:schemeClr val="accent2">
                    <a:satMod val="175000"/>
                    <a:alpha val="40000"/>
                  </a:schemeClr>
                </a:glow>
              </a:effectLst>
            </a:endParaRPr>
          </a:p>
        </p:txBody>
      </p:sp>
      <p:sp>
        <p:nvSpPr>
          <p:cNvPr id="19" name="Content Placeholder 18"/>
          <p:cNvSpPr>
            <a:spLocks noGrp="1"/>
          </p:cNvSpPr>
          <p:nvPr>
            <p:ph idx="1"/>
          </p:nvPr>
        </p:nvSpPr>
        <p:spPr>
          <a:xfrm>
            <a:off x="914400" y="1003435"/>
            <a:ext cx="5108028" cy="1428083"/>
          </a:xfrm>
        </p:spPr>
        <p:txBody>
          <a:bodyPr/>
          <a:lstStyle/>
          <a:p>
            <a:pPr lvl="0"/>
            <a:r>
              <a:rPr lang="en-US" dirty="0" smtClean="0">
                <a:solidFill>
                  <a:srgbClr val="FFFFFF"/>
                </a:solidFill>
                <a:effectLst>
                  <a:outerShdw blurRad="38100" dist="38100" dir="2700000" algn="tl">
                    <a:srgbClr val="000000">
                      <a:alpha val="43137"/>
                    </a:srgbClr>
                  </a:outerShdw>
                </a:effectLst>
                <a:latin typeface="Segoe" pitchFamily="34" charset="0"/>
              </a:rPr>
              <a:t>Complete an </a:t>
            </a:r>
            <a:r>
              <a:rPr lang="en-US" sz="2800" dirty="0" smtClean="0">
                <a:solidFill>
                  <a:srgbClr val="FFFFFF"/>
                </a:solidFill>
                <a:effectLst>
                  <a:outerShdw blurRad="38100" dist="38100" dir="2700000" algn="tl">
                    <a:srgbClr val="000000">
                      <a:alpha val="43137"/>
                    </a:srgbClr>
                  </a:outerShdw>
                </a:effectLst>
                <a:latin typeface="Segoe" pitchFamily="34" charset="0"/>
              </a:rPr>
              <a:t>evaluation</a:t>
            </a:r>
            <a:r>
              <a:rPr lang="en-US" dirty="0" smtClean="0">
                <a:solidFill>
                  <a:srgbClr val="FFFFFF"/>
                </a:solidFill>
                <a:effectLst>
                  <a:outerShdw blurRad="38100" dist="38100" dir="2700000" algn="tl">
                    <a:srgbClr val="000000">
                      <a:alpha val="43137"/>
                    </a:srgbClr>
                  </a:outerShdw>
                </a:effectLst>
                <a:latin typeface="Segoe" pitchFamily="34" charset="0"/>
              </a:rPr>
              <a:t> on </a:t>
            </a:r>
            <a:br>
              <a:rPr lang="en-US" dirty="0" smtClean="0">
                <a:solidFill>
                  <a:srgbClr val="FFFFFF"/>
                </a:solidFill>
                <a:effectLst>
                  <a:outerShdw blurRad="38100" dist="38100" dir="2700000" algn="tl">
                    <a:srgbClr val="000000">
                      <a:alpha val="43137"/>
                    </a:srgbClr>
                  </a:outerShdw>
                </a:effectLst>
                <a:latin typeface="Segoe" pitchFamily="34" charset="0"/>
              </a:rPr>
            </a:br>
            <a:r>
              <a:rPr lang="en-US" dirty="0" err="1" smtClean="0">
                <a:solidFill>
                  <a:srgbClr val="FFFFFF"/>
                </a:solidFill>
                <a:effectLst>
                  <a:outerShdw blurRad="38100" dist="38100" dir="2700000" algn="tl">
                    <a:srgbClr val="000000">
                      <a:alpha val="43137"/>
                    </a:srgbClr>
                  </a:outerShdw>
                </a:effectLst>
                <a:latin typeface="Segoe" pitchFamily="34" charset="0"/>
              </a:rPr>
              <a:t>CommNet</a:t>
            </a:r>
            <a:r>
              <a:rPr lang="en-US" dirty="0" smtClean="0">
                <a:solidFill>
                  <a:srgbClr val="FFFFFF"/>
                </a:solidFill>
                <a:effectLst>
                  <a:outerShdw blurRad="38100" dist="38100" dir="2700000" algn="tl">
                    <a:srgbClr val="000000">
                      <a:alpha val="43137"/>
                    </a:srgbClr>
                  </a:outerShdw>
                </a:effectLst>
                <a:latin typeface="Segoe" pitchFamily="34" charset="0"/>
              </a:rPr>
              <a:t> and enter to</a:t>
            </a:r>
          </a:p>
          <a:p>
            <a:endParaRPr lang="en-AU"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xEl>
                                              <p:pRg st="0" end="0"/>
                                            </p:txEl>
                                          </p:spTgt>
                                        </p:tgtEl>
                                        <p:attrNameLst>
                                          <p:attrName>style.visibility</p:attrName>
                                        </p:attrNameLst>
                                      </p:cBhvr>
                                      <p:to>
                                        <p:strVal val="visible"/>
                                      </p:to>
                                    </p:set>
                                    <p:animEffect transition="in" filter="fade">
                                      <p:cBhvr>
                                        <p:cTn id="10" dur="20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Microsoft logo and tagline"/>
          <p:cNvPicPr>
            <a:picLocks noChangeAspect="1" noChangeArrowheads="1"/>
          </p:cNvPicPr>
          <p:nvPr/>
        </p:nvPicPr>
        <p:blipFill>
          <a:blip r:embed="rId3"/>
          <a:srcRect/>
          <a:stretch>
            <a:fillRect/>
          </a:stretch>
        </p:blipFill>
        <p:spPr bwMode="black">
          <a:xfrm>
            <a:off x="2286000" y="2590800"/>
            <a:ext cx="4572000" cy="985838"/>
          </a:xfrm>
          <a:prstGeom prst="rect">
            <a:avLst/>
          </a:prstGeom>
          <a:noFill/>
          <a:ln w="9525">
            <a:noFill/>
            <a:miter lim="800000"/>
            <a:headEnd/>
            <a:tailEnd/>
          </a:ln>
        </p:spPr>
      </p:pic>
      <p:sp>
        <p:nvSpPr>
          <p:cNvPr id="34819" name="Text Box 3"/>
          <p:cNvSpPr txBox="1">
            <a:spLocks noChangeArrowheads="1"/>
          </p:cNvSpPr>
          <p:nvPr/>
        </p:nvSpPr>
        <p:spPr bwMode="blackWhite">
          <a:xfrm>
            <a:off x="398463" y="5638800"/>
            <a:ext cx="8382000" cy="523875"/>
          </a:xfrm>
          <a:prstGeom prst="rect">
            <a:avLst/>
          </a:prstGeom>
          <a:noFill/>
          <a:ln w="12700">
            <a:noFill/>
            <a:miter lim="800000"/>
            <a:headEnd type="none" w="sm" len="sm"/>
            <a:tailEnd type="none" w="sm" len="sm"/>
          </a:ln>
        </p:spPr>
        <p:txBody>
          <a:bodyPr lIns="91425" tIns="45713" rIns="91425" bIns="45713">
            <a:spAutoFit/>
          </a:bodyPr>
          <a:lstStyle/>
          <a:p>
            <a:pPr algn="ctr" eaLnBrk="0" hangingPunct="0"/>
            <a:r>
              <a:rPr lang="en-US" sz="700">
                <a:latin typeface="Calibri" pitchFamily="34" charset="0"/>
                <a:cs typeface="Arial" charset="0"/>
              </a:rPr>
              <a:t>© 2008 Microsoft Corporation. All rights reserved. Microsoft, Windows, Windows Vista and other product names are or may be registered trademarks and/or trademarks in the U.S. and/or other countries.</a:t>
            </a:r>
          </a:p>
          <a:p>
            <a:pPr algn="ctr" eaLnBrk="0" hangingPunct="0"/>
            <a:r>
              <a:rPr lang="en-US" sz="700">
                <a:latin typeface="Calibr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16050"/>
            <a:ext cx="7681913" cy="1524000"/>
          </a:xfrm>
        </p:spPr>
        <p:txBody>
          <a:bodyPr/>
          <a:lstStyle/>
          <a:p>
            <a:pPr defTabSz="914363" fontAlgn="auto">
              <a:spcAft>
                <a:spcPts val="0"/>
              </a:spcAft>
              <a:defRPr/>
            </a:pPr>
            <a:r>
              <a:rPr smtClean="0"/>
              <a:t>What's New in C# 3.0</a:t>
            </a:r>
            <a:endParaRPr dirty="0"/>
          </a:p>
        </p:txBody>
      </p:sp>
      <p:sp>
        <p:nvSpPr>
          <p:cNvPr id="3" name="Subtitle 2"/>
          <p:cNvSpPr>
            <a:spLocks noGrp="1"/>
          </p:cNvSpPr>
          <p:nvPr>
            <p:ph type="subTitle" idx="1"/>
          </p:nvPr>
        </p:nvSpPr>
        <p:spPr>
          <a:xfrm>
            <a:off x="730250" y="3657600"/>
            <a:ext cx="7681913" cy="461963"/>
          </a:xfrm>
        </p:spPr>
        <p:txBody>
          <a:bodyPr rtlCol="0"/>
          <a:lstStyle/>
          <a:p>
            <a:pPr defTabSz="914363" fontAlgn="auto">
              <a:spcAft>
                <a:spcPts val="0"/>
              </a:spcAft>
              <a:defRPr/>
            </a:pPr>
            <a:r>
              <a:rPr lang="en-US" dirty="0" smtClean="0"/>
              <a:t>Paul Stovell</a:t>
            </a:r>
            <a:br>
              <a:rPr lang="en-US" dirty="0" smtClean="0"/>
            </a:br>
            <a:r>
              <a:rPr lang="en-US" dirty="0" smtClean="0"/>
              <a:t>MVP: Client Application Development</a:t>
            </a:r>
          </a:p>
          <a:p>
            <a:pPr defTabSz="914363" fontAlgn="auto">
              <a:spcAft>
                <a:spcPts val="0"/>
              </a:spcAft>
              <a:defRPr/>
            </a:pPr>
            <a:r>
              <a:rPr lang="en-US" dirty="0" smtClean="0"/>
              <a:t>Senior Developer</a:t>
            </a:r>
          </a:p>
          <a:p>
            <a:pPr defTabSz="914363" fontAlgn="auto">
              <a:spcAft>
                <a:spcPts val="0"/>
              </a:spcAft>
              <a:defRPr/>
            </a:pPr>
            <a:r>
              <a:rPr lang="en-US" dirty="0" smtClean="0"/>
              <a:t>Readify</a:t>
            </a:r>
            <a:endParaRPr lang="en-US" dirty="0"/>
          </a:p>
        </p:txBody>
      </p:sp>
      <p:sp>
        <p:nvSpPr>
          <p:cNvPr id="14340" name="Text Placeholder 8"/>
          <p:cNvSpPr txBox="1">
            <a:spLocks/>
          </p:cNvSpPr>
          <p:nvPr/>
        </p:nvSpPr>
        <p:spPr bwMode="auto">
          <a:xfrm>
            <a:off x="730250" y="228600"/>
            <a:ext cx="3838575" cy="276225"/>
          </a:xfrm>
          <a:prstGeom prst="rect">
            <a:avLst/>
          </a:prstGeom>
          <a:noFill/>
          <a:ln w="9525">
            <a:noFill/>
            <a:miter lim="800000"/>
            <a:headEnd/>
            <a:tailEnd/>
          </a:ln>
        </p:spPr>
        <p:txBody>
          <a:bodyPr/>
          <a:lstStyle/>
          <a:p>
            <a:pPr marL="463550" indent="-463550">
              <a:lnSpc>
                <a:spcPct val="90000"/>
              </a:lnSpc>
              <a:spcBef>
                <a:spcPct val="20000"/>
              </a:spcBef>
              <a:buSzPct val="120000"/>
            </a:pPr>
            <a:r>
              <a:rPr lang="en-US" sz="2000" dirty="0">
                <a:latin typeface="Calibri" pitchFamily="34" charset="0"/>
              </a:rPr>
              <a:t>Session Code</a:t>
            </a:r>
            <a:r>
              <a:rPr lang="en-US" sz="2000" dirty="0" smtClean="0">
                <a:latin typeface="Calibri" pitchFamily="34" charset="0"/>
              </a:rPr>
              <a:t>: DEV210</a:t>
            </a:r>
            <a:endParaRPr lang="en-US" sz="2000" dirty="0">
              <a:latin typeface="Calibri" pitchFamily="34" charset="0"/>
            </a:endParaRPr>
          </a:p>
        </p:txBody>
      </p:sp>
      <p:sp>
        <p:nvSpPr>
          <p:cNvPr id="6" name="TextBox 5"/>
          <p:cNvSpPr txBox="1"/>
          <p:nvPr/>
        </p:nvSpPr>
        <p:spPr>
          <a:xfrm rot="382730">
            <a:off x="4204508" y="2575567"/>
            <a:ext cx="4000528" cy="1323439"/>
          </a:xfrm>
          <a:prstGeom prst="rect">
            <a:avLst/>
          </a:prstGeom>
          <a:noFill/>
        </p:spPr>
        <p:txBody>
          <a:bodyPr wrap="square" rtlCol="0">
            <a:spAutoFit/>
          </a:bodyPr>
          <a:lstStyle/>
          <a:p>
            <a:pPr algn="ctr"/>
            <a:r>
              <a:rPr lang="en-AU" sz="3200" b="1" dirty="0" smtClean="0">
                <a:solidFill>
                  <a:srgbClr val="FF9D17"/>
                </a:solidFill>
                <a:latin typeface="Segoe Script" pitchFamily="34" charset="0"/>
              </a:rPr>
              <a:t>or: </a:t>
            </a:r>
            <a:r>
              <a:rPr lang="en-AU" sz="4000" b="1" dirty="0" smtClean="0">
                <a:solidFill>
                  <a:srgbClr val="FF9D17"/>
                </a:solidFill>
                <a:latin typeface="Segoe Script" pitchFamily="34" charset="0"/>
              </a:rPr>
              <a:t>“Is C# the next Ruby?”</a:t>
            </a:r>
            <a:endParaRPr lang="en-AU" sz="3200" b="1" dirty="0">
              <a:solidFill>
                <a:srgbClr val="FF9D17"/>
              </a:solidFill>
              <a:latin typeface="Segoe Script" pitchFamily="34" charset="0"/>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defTabSz="914363" fontAlgn="auto">
              <a:spcAft>
                <a:spcPts val="0"/>
              </a:spcAft>
              <a:defRPr/>
            </a:pPr>
            <a:r>
              <a:rPr smtClean="0"/>
              <a:t>Notes (hidden)</a:t>
            </a:r>
            <a:endParaRPr dirty="0"/>
          </a:p>
        </p:txBody>
      </p:sp>
      <p:sp>
        <p:nvSpPr>
          <p:cNvPr id="15363" name="Text Placeholder 5"/>
          <p:cNvSpPr>
            <a:spLocks noGrp="1"/>
          </p:cNvSpPr>
          <p:nvPr>
            <p:ph type="body" sz="quarter" idx="10"/>
          </p:nvPr>
        </p:nvSpPr>
        <p:spPr>
          <a:xfrm>
            <a:off x="381000" y="1411288"/>
            <a:ext cx="8382000" cy="2200275"/>
          </a:xfrm>
        </p:spPr>
        <p:txBody>
          <a:bodyPr/>
          <a:lstStyle/>
          <a:p>
            <a:r>
              <a:rPr lang="en-US" smtClean="0"/>
              <a:t>Some speakers at Microsoft like to use this slide for hidden “notes slides”. </a:t>
            </a:r>
          </a:p>
          <a:p>
            <a:r>
              <a:rPr lang="en-US" smtClean="0"/>
              <a:t>Delete it if you don’t want to use it.</a:t>
            </a:r>
          </a:p>
        </p:txBody>
      </p:sp>
      <p:sp>
        <p:nvSpPr>
          <p:cNvPr id="15364" name="Text Placeholder 6"/>
          <p:cNvSpPr>
            <a:spLocks noGrp="1"/>
          </p:cNvSpPr>
          <p:nvPr>
            <p:ph type="body" sz="quarter" idx="11"/>
          </p:nvPr>
        </p:nvSpPr>
        <p:spPr>
          <a:xfrm>
            <a:off x="0" y="6238875"/>
            <a:ext cx="9144000" cy="619125"/>
          </a:xfrm>
        </p:spPr>
        <p:txBody>
          <a:bodyPr>
            <a:spAutoFit/>
          </a:bodyPr>
          <a:lstStyle/>
          <a:p>
            <a:pPr>
              <a:buFontTx/>
              <a:buNone/>
            </a:pPr>
            <a:r>
              <a:rPr lang="en-US" smtClean="0"/>
              <a:t>NEXT: &lt;next slide title&gt;</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382588" y="228600"/>
            <a:ext cx="8380412" cy="623888"/>
          </a:xfrm>
        </p:spPr>
        <p:txBody>
          <a:bodyPr/>
          <a:lstStyle/>
          <a:p>
            <a:pPr>
              <a:defRPr/>
            </a:pPr>
            <a:r>
              <a:rPr smtClean="0"/>
              <a:t>Presentation Outline (hidden slide):</a:t>
            </a:r>
            <a:endParaRPr/>
          </a:p>
        </p:txBody>
      </p:sp>
      <p:sp>
        <p:nvSpPr>
          <p:cNvPr id="16387" name="Rectangle 3"/>
          <p:cNvSpPr>
            <a:spLocks noGrp="1" noChangeArrowheads="1"/>
          </p:cNvSpPr>
          <p:nvPr>
            <p:ph type="body" idx="1"/>
          </p:nvPr>
        </p:nvSpPr>
        <p:spPr>
          <a:xfrm>
            <a:off x="382588" y="2041525"/>
            <a:ext cx="8380412" cy="3864135"/>
          </a:xfrm>
        </p:spPr>
        <p:txBody>
          <a:bodyPr/>
          <a:lstStyle/>
          <a:p>
            <a:pPr>
              <a:spcBef>
                <a:spcPts val="1163"/>
              </a:spcBef>
            </a:pPr>
            <a:r>
              <a:rPr lang="en-US" dirty="0" smtClean="0"/>
              <a:t>Title: Reactive Programming</a:t>
            </a:r>
          </a:p>
          <a:p>
            <a:pPr>
              <a:spcBef>
                <a:spcPts val="1163"/>
              </a:spcBef>
            </a:pPr>
            <a:r>
              <a:rPr lang="en-US" dirty="0" smtClean="0"/>
              <a:t>Technical Level: 300</a:t>
            </a:r>
          </a:p>
          <a:p>
            <a:pPr>
              <a:spcBef>
                <a:spcPts val="1163"/>
              </a:spcBef>
            </a:pPr>
            <a:r>
              <a:rPr lang="en-US" dirty="0" smtClean="0"/>
              <a:t>Intended Audience: Rich client developers</a:t>
            </a:r>
          </a:p>
          <a:p>
            <a:pPr>
              <a:spcBef>
                <a:spcPts val="1163"/>
              </a:spcBef>
            </a:pPr>
            <a:r>
              <a:rPr lang="en-US" dirty="0" smtClean="0"/>
              <a:t>Objectives (what do you want the audience to take away from this session):</a:t>
            </a:r>
          </a:p>
          <a:p>
            <a:pPr lvl="1">
              <a:spcBef>
                <a:spcPts val="1088"/>
              </a:spcBef>
            </a:pPr>
            <a:r>
              <a:rPr lang="en-US" dirty="0" smtClean="0"/>
              <a:t>1.Data Binding in Windows Forms/WPF is very powerful</a:t>
            </a:r>
          </a:p>
          <a:p>
            <a:pPr lvl="1">
              <a:spcBef>
                <a:spcPts val="1088"/>
              </a:spcBef>
            </a:pPr>
            <a:r>
              <a:rPr lang="en-US" dirty="0" smtClean="0"/>
              <a:t>2.Reactive programming can reduce code and make programs simpler</a:t>
            </a:r>
          </a:p>
          <a:p>
            <a:pPr lvl="1">
              <a:spcBef>
                <a:spcPts val="1088"/>
              </a:spcBef>
            </a:pPr>
            <a:r>
              <a:rPr lang="en-US" dirty="0" smtClean="0"/>
              <a:t>3.LINQ is very extensible</a:t>
            </a:r>
          </a:p>
          <a:p>
            <a:pPr>
              <a:spcBef>
                <a:spcPts val="1163"/>
              </a:spcBef>
            </a:pPr>
            <a:r>
              <a:rPr lang="en-US" dirty="0" smtClean="0"/>
              <a:t>Presentation Outline (including demos):</a:t>
            </a:r>
          </a:p>
        </p:txBody>
      </p:sp>
      <p:sp>
        <p:nvSpPr>
          <p:cNvPr id="16388" name="Text Box 4"/>
          <p:cNvSpPr txBox="1">
            <a:spLocks noChangeArrowheads="1"/>
          </p:cNvSpPr>
          <p:nvPr/>
        </p:nvSpPr>
        <p:spPr bwMode="auto">
          <a:xfrm>
            <a:off x="381000" y="915988"/>
            <a:ext cx="8382000" cy="884237"/>
          </a:xfrm>
          <a:prstGeom prst="rect">
            <a:avLst/>
          </a:prstGeom>
          <a:solidFill>
            <a:srgbClr val="FFFF99"/>
          </a:solidFill>
          <a:ln w="38100">
            <a:solidFill>
              <a:srgbClr val="FFFF00"/>
            </a:solidFill>
            <a:miter lim="800000"/>
            <a:headEnd/>
            <a:tailEnd/>
          </a:ln>
        </p:spPr>
        <p:txBody>
          <a:bodyPr lIns="91436" tIns="45718" rIns="91436" bIns="45718"/>
          <a:lstStyle/>
          <a:p>
            <a:r>
              <a:rPr lang="en-US">
                <a:solidFill>
                  <a:srgbClr val="990033"/>
                </a:solidFill>
                <a:latin typeface="Calibri" pitchFamily="34" charset="0"/>
              </a:rPr>
              <a:t>Speaker instructions: </a:t>
            </a:r>
            <a:r>
              <a:rPr lang="en-US" sz="1600">
                <a:solidFill>
                  <a:srgbClr val="000000"/>
                </a:solidFill>
                <a:latin typeface="Calibri" pitchFamily="34" charset="0"/>
              </a:rPr>
              <a:t>Complete this slide to assist your SME (subject matter expert) in evaluating your presentation flow, topic coverage, demo integration and alignment of content to your session description and level. </a:t>
            </a:r>
          </a:p>
          <a:p>
            <a:pPr>
              <a:lnSpc>
                <a:spcPct val="90000"/>
              </a:lnSpc>
              <a:spcBef>
                <a:spcPct val="20000"/>
              </a:spcBef>
            </a:pPr>
            <a:endParaRPr lang="en-US">
              <a:solidFill>
                <a:srgbClr val="990033"/>
              </a:solidFill>
              <a:latin typeface="Calibri" pitchFamily="34" charset="0"/>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New in C# 3.0</a:t>
            </a:r>
            <a:endParaRPr lang="en-AU" dirty="0"/>
          </a:p>
        </p:txBody>
      </p:sp>
      <p:sp>
        <p:nvSpPr>
          <p:cNvPr id="3" name="Content Placeholder 2"/>
          <p:cNvSpPr>
            <a:spLocks noGrp="1"/>
          </p:cNvSpPr>
          <p:nvPr>
            <p:ph idx="1"/>
          </p:nvPr>
        </p:nvSpPr>
        <p:spPr>
          <a:xfrm>
            <a:off x="381000" y="1412875"/>
            <a:ext cx="8382000" cy="4776692"/>
          </a:xfrm>
        </p:spPr>
        <p:txBody>
          <a:bodyPr/>
          <a:lstStyle/>
          <a:p>
            <a:r>
              <a:rPr lang="en-AU" dirty="0" smtClean="0"/>
              <a:t>“</a:t>
            </a:r>
            <a:r>
              <a:rPr lang="en-AU" dirty="0" err="1" smtClean="0"/>
              <a:t>var</a:t>
            </a:r>
            <a:r>
              <a:rPr lang="en-AU" smtClean="0"/>
              <a:t>” keyword</a:t>
            </a:r>
          </a:p>
          <a:p>
            <a:r>
              <a:rPr lang="en-AU" smtClean="0"/>
              <a:t>Extension </a:t>
            </a:r>
            <a:r>
              <a:rPr lang="en-AU" dirty="0" smtClean="0"/>
              <a:t>methods</a:t>
            </a:r>
          </a:p>
          <a:p>
            <a:r>
              <a:rPr lang="en-AU" dirty="0" smtClean="0"/>
              <a:t>Automatic Properties</a:t>
            </a:r>
          </a:p>
          <a:p>
            <a:r>
              <a:rPr lang="en-AU" dirty="0" smtClean="0"/>
              <a:t>Object </a:t>
            </a:r>
            <a:r>
              <a:rPr lang="en-AU" dirty="0" err="1" smtClean="0"/>
              <a:t>Initialisers</a:t>
            </a:r>
            <a:endParaRPr lang="en-AU" dirty="0" smtClean="0"/>
          </a:p>
          <a:p>
            <a:r>
              <a:rPr lang="en-AU" dirty="0" smtClean="0"/>
              <a:t>Anonymous </a:t>
            </a:r>
            <a:r>
              <a:rPr lang="en-AU" dirty="0" smtClean="0"/>
              <a:t>types</a:t>
            </a:r>
          </a:p>
          <a:p>
            <a:r>
              <a:rPr lang="en-AU" dirty="0" smtClean="0"/>
              <a:t>Lambda expressions</a:t>
            </a:r>
          </a:p>
          <a:p>
            <a:r>
              <a:rPr lang="en-AU" dirty="0" smtClean="0"/>
              <a:t>Generic type parameter inference</a:t>
            </a:r>
          </a:p>
          <a:p>
            <a:r>
              <a:rPr lang="en-AU" dirty="0" smtClean="0"/>
              <a:t>LINQ</a:t>
            </a:r>
          </a:p>
          <a:p>
            <a:r>
              <a:rPr lang="en-AU" dirty="0" smtClean="0"/>
              <a:t>Partial methods</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1285852" y="428604"/>
            <a:ext cx="6994950" cy="1384994"/>
          </a:xfrm>
        </p:spPr>
        <p:txBody>
          <a:bodyPr rtlCol="0"/>
          <a:lstStyle/>
          <a:p>
            <a:pPr defTabSz="914363" fontAlgn="auto">
              <a:spcAft>
                <a:spcPts val="0"/>
              </a:spcAft>
              <a:defRPr/>
            </a:pPr>
            <a:r>
              <a:rPr smtClean="0"/>
              <a:t>Vote for Me</a:t>
            </a:r>
            <a:endParaRPr/>
          </a:p>
        </p:txBody>
      </p:sp>
      <p:pic>
        <p:nvPicPr>
          <p:cNvPr id="1026" name="Picture 2"/>
          <p:cNvPicPr>
            <a:picLocks noChangeAspect="1" noChangeArrowheads="1"/>
          </p:cNvPicPr>
          <p:nvPr/>
        </p:nvPicPr>
        <p:blipFill>
          <a:blip r:embed="rId2"/>
          <a:srcRect/>
          <a:stretch>
            <a:fillRect/>
          </a:stretch>
        </p:blipFill>
        <p:spPr bwMode="auto">
          <a:xfrm>
            <a:off x="3143240" y="1714488"/>
            <a:ext cx="2838450" cy="482917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1285852" y="428604"/>
            <a:ext cx="6994950" cy="1384994"/>
          </a:xfrm>
        </p:spPr>
        <p:txBody>
          <a:bodyPr rtlCol="0"/>
          <a:lstStyle/>
          <a:p>
            <a:pPr defTabSz="914363" fontAlgn="auto">
              <a:spcAft>
                <a:spcPts val="0"/>
              </a:spcAft>
              <a:defRPr/>
            </a:pPr>
            <a:r>
              <a:rPr sz="6600" smtClean="0"/>
              <a:t>PowerShell is for Communists</a:t>
            </a:r>
            <a:endParaRPr sz="6600"/>
          </a:p>
        </p:txBody>
      </p:sp>
      <p:pic>
        <p:nvPicPr>
          <p:cNvPr id="1027" name="Picture 3"/>
          <p:cNvPicPr>
            <a:picLocks noChangeAspect="1" noChangeArrowheads="1"/>
          </p:cNvPicPr>
          <p:nvPr/>
        </p:nvPicPr>
        <p:blipFill>
          <a:blip r:embed="rId2"/>
          <a:srcRect/>
          <a:stretch>
            <a:fillRect/>
          </a:stretch>
        </p:blipFill>
        <p:spPr bwMode="auto">
          <a:xfrm>
            <a:off x="1214414" y="3143248"/>
            <a:ext cx="3357586" cy="262910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5000628" y="3143248"/>
            <a:ext cx="2628900" cy="263842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p:txBody>
          <a:bodyPr rtlCol="0"/>
          <a:lstStyle/>
          <a:p>
            <a:pPr defTabSz="914363" fontAlgn="auto">
              <a:spcAft>
                <a:spcPts val="0"/>
              </a:spcAft>
              <a:defRPr/>
            </a:pPr>
            <a:r>
              <a:rPr/>
              <a:t>Q &amp; A</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bwMode="auto">
          <a:xfrm>
            <a:off x="0" y="990600"/>
            <a:ext cx="9144000" cy="838200"/>
          </a:xfrm>
          <a:prstGeom prst="roundRect">
            <a:avLst>
              <a:gd name="adj" fmla="val 50000"/>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lstStyle/>
          <a:p>
            <a:pPr algn="ctr" defTabSz="914099">
              <a:defRPr/>
            </a:pPr>
            <a:endParaRPr lang="en-US" sz="1600" dirty="0">
              <a:solidFill>
                <a:srgbClr val="FFFFFF"/>
              </a:solidFill>
              <a:effectLst>
                <a:outerShdw blurRad="38100" dist="38100" dir="2700000" algn="tl">
                  <a:srgbClr val="000000">
                    <a:alpha val="43137"/>
                  </a:srgbClr>
                </a:outerShdw>
              </a:effectLst>
              <a:latin typeface="Segoe" pitchFamily="34" charset="0"/>
            </a:endParaRPr>
          </a:p>
        </p:txBody>
      </p:sp>
      <p:pic>
        <p:nvPicPr>
          <p:cNvPr id="30723" name="Picture 33" descr="MSB08_Ida_01.png"/>
          <p:cNvPicPr>
            <a:picLocks noChangeAspect="1"/>
          </p:cNvPicPr>
          <p:nvPr/>
        </p:nvPicPr>
        <p:blipFill>
          <a:blip r:embed="rId2"/>
          <a:srcRect b="19672"/>
          <a:stretch>
            <a:fillRect/>
          </a:stretch>
        </p:blipFill>
        <p:spPr bwMode="auto">
          <a:xfrm>
            <a:off x="3390900" y="-304800"/>
            <a:ext cx="6972300" cy="3733800"/>
          </a:xfrm>
          <a:prstGeom prst="rect">
            <a:avLst/>
          </a:prstGeom>
          <a:noFill/>
          <a:ln w="9525">
            <a:noFill/>
            <a:miter lim="800000"/>
            <a:headEnd/>
            <a:tailEnd/>
          </a:ln>
        </p:spPr>
      </p:pic>
      <p:sp>
        <p:nvSpPr>
          <p:cNvPr id="49" name="Rounded Rectangle 48"/>
          <p:cNvSpPr/>
          <p:nvPr/>
        </p:nvSpPr>
        <p:spPr bwMode="auto">
          <a:xfrm>
            <a:off x="0" y="3429000"/>
            <a:ext cx="4572000" cy="838200"/>
          </a:xfrm>
          <a:prstGeom prst="roundRect">
            <a:avLst>
              <a:gd name="adj" fmla="val 50000"/>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lstStyle/>
          <a:p>
            <a:pPr algn="ctr" defTabSz="914099">
              <a:defRPr/>
            </a:pPr>
            <a:endParaRPr lang="en-US" sz="1600" dirty="0">
              <a:solidFill>
                <a:srgbClr val="FFFFFF"/>
              </a:solidFill>
              <a:effectLst>
                <a:outerShdw blurRad="38100" dist="38100" dir="2700000" algn="tl">
                  <a:srgbClr val="000000">
                    <a:alpha val="43137"/>
                  </a:srgbClr>
                </a:outerShdw>
              </a:effectLst>
              <a:latin typeface="Segoe" pitchFamily="34" charset="0"/>
            </a:endParaRPr>
          </a:p>
        </p:txBody>
      </p:sp>
      <p:pic>
        <p:nvPicPr>
          <p:cNvPr id="30725" name="Picture 23" descr="TechNet.png"/>
          <p:cNvPicPr>
            <a:picLocks noChangeAspect="1"/>
          </p:cNvPicPr>
          <p:nvPr/>
        </p:nvPicPr>
        <p:blipFill>
          <a:blip r:embed="rId3"/>
          <a:srcRect/>
          <a:stretch>
            <a:fillRect/>
          </a:stretch>
        </p:blipFill>
        <p:spPr bwMode="auto">
          <a:xfrm>
            <a:off x="762000" y="3529013"/>
            <a:ext cx="3624263" cy="738187"/>
          </a:xfrm>
          <a:prstGeom prst="rect">
            <a:avLst/>
          </a:prstGeom>
          <a:noFill/>
          <a:ln w="9525">
            <a:noFill/>
            <a:miter lim="800000"/>
            <a:headEnd/>
            <a:tailEnd/>
          </a:ln>
        </p:spPr>
      </p:pic>
      <p:grpSp>
        <p:nvGrpSpPr>
          <p:cNvPr id="3" name="Group 29"/>
          <p:cNvGrpSpPr>
            <a:grpSpLocks/>
          </p:cNvGrpSpPr>
          <p:nvPr/>
        </p:nvGrpSpPr>
        <p:grpSpPr bwMode="auto">
          <a:xfrm>
            <a:off x="276225" y="1238250"/>
            <a:ext cx="457200" cy="457200"/>
            <a:chOff x="0" y="1400175"/>
            <a:chExt cx="457200" cy="457200"/>
          </a:xfrm>
        </p:grpSpPr>
        <p:sp>
          <p:nvSpPr>
            <p:cNvPr id="31" name="Oval 30"/>
            <p:cNvSpPr/>
            <p:nvPr/>
          </p:nvSpPr>
          <p:spPr>
            <a:xfrm>
              <a:off x="161365" y="1561540"/>
              <a:ext cx="152400" cy="152400"/>
            </a:xfrm>
            <a:prstGeom prst="ellipse">
              <a:avLst/>
            </a:prstGeom>
            <a:gradFill flip="none" rotWithShape="1">
              <a:gsLst>
                <a:gs pos="10000">
                  <a:srgbClr val="C0504D">
                    <a:lumMod val="50000"/>
                  </a:srgbClr>
                </a:gs>
                <a:gs pos="100000">
                  <a:srgbClr val="F79646">
                    <a:lumMod val="50000"/>
                  </a:srgbClr>
                </a:gs>
              </a:gsLst>
              <a:path path="shape">
                <a:fillToRect l="50000" t="50000" r="50000" b="50000"/>
              </a:path>
              <a:tileRect/>
            </a:gradFill>
            <a:ln w="12700" cap="flat" cmpd="sng" algn="ctr">
              <a:gradFill>
                <a:gsLst>
                  <a:gs pos="0">
                    <a:srgbClr val="F79646">
                      <a:lumMod val="75000"/>
                    </a:srgbClr>
                  </a:gs>
                  <a:gs pos="100000">
                    <a:srgbClr val="F79646"/>
                  </a:gs>
                </a:gsLst>
                <a:lin ang="5400000" scaled="0"/>
              </a:gradFill>
              <a:prstDash val="solid"/>
            </a:ln>
            <a:effectLst/>
            <a:scene3d>
              <a:camera prst="orthographicFront"/>
              <a:lightRig rig="threePt" dir="t">
                <a:rot lat="0" lon="0" rev="4800000"/>
              </a:lightRig>
            </a:scene3d>
            <a:sp3d/>
          </p:spPr>
          <p:txBody>
            <a:bodyPr anchor="ctr"/>
            <a:lstStyle/>
            <a:p>
              <a:pPr algn="ctr" defTabSz="914400" fontAlgn="auto">
                <a:spcBef>
                  <a:spcPts val="0"/>
                </a:spcBef>
                <a:spcAft>
                  <a:spcPts val="0"/>
                </a:spcAft>
                <a:defRPr/>
              </a:pPr>
              <a:endParaRPr lang="en-US" kern="0">
                <a:solidFill>
                  <a:sysClr val="window" lastClr="FFFFFF"/>
                </a:solidFill>
                <a:latin typeface="Calibri"/>
              </a:endParaRPr>
            </a:p>
          </p:txBody>
        </p:sp>
        <p:sp>
          <p:nvSpPr>
            <p:cNvPr id="32" name="Oval 31"/>
            <p:cNvSpPr/>
            <p:nvPr/>
          </p:nvSpPr>
          <p:spPr>
            <a:xfrm>
              <a:off x="0" y="1400175"/>
              <a:ext cx="457200" cy="457200"/>
            </a:xfrm>
            <a:prstGeom prst="ellipse">
              <a:avLst/>
            </a:prstGeom>
            <a:solidFill>
              <a:srgbClr val="FFC000"/>
            </a:solidFill>
            <a:ln w="25400" cap="flat" cmpd="sng" algn="ctr">
              <a:noFill/>
              <a:prstDash val="solid"/>
            </a:ln>
            <a:effectLst>
              <a:softEdge rad="127000"/>
            </a:effectLst>
          </p:spPr>
          <p:txBody>
            <a:bodyPr anchor="ctr"/>
            <a:lstStyle/>
            <a:p>
              <a:pPr algn="ctr" defTabSz="914400" fontAlgn="auto">
                <a:spcBef>
                  <a:spcPts val="0"/>
                </a:spcBef>
                <a:spcAft>
                  <a:spcPts val="0"/>
                </a:spcAft>
                <a:defRPr/>
              </a:pPr>
              <a:endParaRPr lang="en-US" kern="0">
                <a:solidFill>
                  <a:sysClr val="window" lastClr="FFFFFF"/>
                </a:solidFill>
                <a:latin typeface="Calibri"/>
              </a:endParaRPr>
            </a:p>
          </p:txBody>
        </p:sp>
        <p:sp>
          <p:nvSpPr>
            <p:cNvPr id="33" name="Oval 32"/>
            <p:cNvSpPr/>
            <p:nvPr/>
          </p:nvSpPr>
          <p:spPr>
            <a:xfrm>
              <a:off x="152400" y="1552575"/>
              <a:ext cx="152400" cy="152400"/>
            </a:xfrm>
            <a:prstGeom prst="ellipse">
              <a:avLst/>
            </a:prstGeom>
            <a:solidFill>
              <a:sysClr val="window" lastClr="FFFFFF"/>
            </a:solidFill>
            <a:ln w="12700" cap="flat" cmpd="sng" algn="ctr">
              <a:solidFill>
                <a:srgbClr val="FFFF00"/>
              </a:solidFill>
              <a:prstDash val="solid"/>
            </a:ln>
            <a:effectLst/>
          </p:spPr>
          <p:txBody>
            <a:bodyPr anchor="ctr"/>
            <a:lstStyle/>
            <a:p>
              <a:pPr algn="ctr" defTabSz="914400" fontAlgn="auto">
                <a:spcBef>
                  <a:spcPts val="0"/>
                </a:spcBef>
                <a:spcAft>
                  <a:spcPts val="0"/>
                </a:spcAft>
                <a:defRPr/>
              </a:pPr>
              <a:endParaRPr lang="en-US" kern="0">
                <a:solidFill>
                  <a:sysClr val="window" lastClr="FFFFFF"/>
                </a:solidFill>
                <a:latin typeface="Calibri"/>
              </a:endParaRPr>
            </a:p>
          </p:txBody>
        </p:sp>
      </p:grpSp>
      <p:sp>
        <p:nvSpPr>
          <p:cNvPr id="2" name="Title 1"/>
          <p:cNvSpPr>
            <a:spLocks noGrp="1"/>
          </p:cNvSpPr>
          <p:nvPr>
            <p:ph type="title"/>
          </p:nvPr>
        </p:nvSpPr>
        <p:spPr/>
        <p:txBody>
          <a:bodyPr>
            <a:normAutofit/>
          </a:bodyPr>
          <a:lstStyle/>
          <a:p>
            <a:pPr defTabSz="914363" fontAlgn="auto">
              <a:spcAft>
                <a:spcPts val="0"/>
              </a:spcAft>
              <a:defRPr/>
            </a:pPr>
            <a:r>
              <a:rPr smtClean="0"/>
              <a:t>Resources</a:t>
            </a:r>
            <a:endParaRPr dirty="0"/>
          </a:p>
        </p:txBody>
      </p:sp>
      <p:sp>
        <p:nvSpPr>
          <p:cNvPr id="42" name="Oval 41"/>
          <p:cNvSpPr/>
          <p:nvPr/>
        </p:nvSpPr>
        <p:spPr bwMode="auto">
          <a:xfrm>
            <a:off x="123825" y="1085850"/>
            <a:ext cx="762000" cy="762000"/>
          </a:xfrm>
          <a:prstGeom prst="ellipse">
            <a:avLst/>
          </a:prstGeom>
          <a:gradFill flip="none" rotWithShape="1">
            <a:gsLst>
              <a:gs pos="0">
                <a:schemeClr val="tx1"/>
              </a:gs>
              <a:gs pos="100000">
                <a:schemeClr val="tx1">
                  <a:alpha val="0"/>
                </a:schemeClr>
              </a:gs>
            </a:gsLst>
            <a:path path="shape">
              <a:fillToRect l="50000" t="50000" r="50000" b="50000"/>
            </a:path>
            <a:tileRect/>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Trebuchet MS" pitchFamily="34" charset="0"/>
            </a:endParaRPr>
          </a:p>
        </p:txBody>
      </p:sp>
      <p:sp>
        <p:nvSpPr>
          <p:cNvPr id="30731" name="Rectangle 46"/>
          <p:cNvSpPr>
            <a:spLocks noChangeArrowheads="1"/>
          </p:cNvSpPr>
          <p:nvPr/>
        </p:nvSpPr>
        <p:spPr bwMode="auto">
          <a:xfrm>
            <a:off x="838200" y="2286000"/>
            <a:ext cx="4572000" cy="954088"/>
          </a:xfrm>
          <a:prstGeom prst="rect">
            <a:avLst/>
          </a:prstGeom>
          <a:noFill/>
          <a:ln w="9525">
            <a:noFill/>
            <a:miter lim="800000"/>
            <a:headEnd/>
            <a:tailEnd/>
          </a:ln>
        </p:spPr>
        <p:txBody>
          <a:bodyPr>
            <a:spAutoFit/>
          </a:bodyPr>
          <a:lstStyle/>
          <a:p>
            <a:pPr>
              <a:spcBef>
                <a:spcPts val="600"/>
              </a:spcBef>
            </a:pPr>
            <a:r>
              <a:rPr lang="en-US" sz="2000">
                <a:latin typeface="Calibri" pitchFamily="34" charset="0"/>
                <a:hlinkClick r:id="rId4"/>
              </a:rPr>
              <a:t>www.microsoft.com/teched</a:t>
            </a:r>
            <a:r>
              <a:rPr lang="en-US" sz="2000">
                <a:latin typeface="Calibri" pitchFamily="34" charset="0"/>
              </a:rPr>
              <a:t> </a:t>
            </a:r>
          </a:p>
          <a:p>
            <a:pPr marL="0" lvl="1" indent="0"/>
            <a:r>
              <a:rPr lang="en-US">
                <a:latin typeface="Calibri" pitchFamily="34" charset="0"/>
              </a:rPr>
              <a:t>Tech·Talks	Tech·Ed Bloggers</a:t>
            </a:r>
          </a:p>
          <a:p>
            <a:pPr marL="0" lvl="1" indent="0"/>
            <a:r>
              <a:rPr lang="en-US">
                <a:latin typeface="Calibri" pitchFamily="34" charset="0"/>
              </a:rPr>
              <a:t>Live Simulcasts	Virtual Labs</a:t>
            </a:r>
          </a:p>
        </p:txBody>
      </p:sp>
      <p:sp>
        <p:nvSpPr>
          <p:cNvPr id="30732" name="Rectangle 47"/>
          <p:cNvSpPr>
            <a:spLocks noChangeArrowheads="1"/>
          </p:cNvSpPr>
          <p:nvPr/>
        </p:nvSpPr>
        <p:spPr bwMode="auto">
          <a:xfrm>
            <a:off x="838200" y="4419600"/>
            <a:ext cx="3733800" cy="1354138"/>
          </a:xfrm>
          <a:prstGeom prst="rect">
            <a:avLst/>
          </a:prstGeom>
          <a:noFill/>
          <a:ln w="9525">
            <a:noFill/>
            <a:miter lim="800000"/>
            <a:headEnd/>
            <a:tailEnd/>
          </a:ln>
        </p:spPr>
        <p:txBody>
          <a:bodyPr>
            <a:spAutoFit/>
          </a:bodyPr>
          <a:lstStyle/>
          <a:p>
            <a:pPr>
              <a:spcBef>
                <a:spcPts val="600"/>
              </a:spcBef>
              <a:buSzPct val="120000"/>
              <a:tabLst>
                <a:tab pos="1828800" algn="l"/>
              </a:tabLst>
            </a:pPr>
            <a:r>
              <a:rPr lang="en-US" sz="2000">
                <a:latin typeface="Calibri" pitchFamily="34" charset="0"/>
                <a:hlinkClick r:id="rId5"/>
              </a:rPr>
              <a:t>http://microsoft.com/technet</a:t>
            </a:r>
            <a:r>
              <a:rPr lang="en-US" sz="2400" b="1">
                <a:latin typeface="Calibri" pitchFamily="34" charset="0"/>
              </a:rPr>
              <a:t>  </a:t>
            </a:r>
            <a:endParaRPr lang="en-US" sz="2400">
              <a:latin typeface="Calibri" pitchFamily="34" charset="0"/>
            </a:endParaRPr>
          </a:p>
          <a:p>
            <a:pPr marL="0" lvl="1" indent="0">
              <a:tabLst>
                <a:tab pos="1828800" algn="l"/>
              </a:tabLst>
            </a:pPr>
            <a:endParaRPr lang="en-US">
              <a:latin typeface="Calibri" pitchFamily="34" charset="0"/>
            </a:endParaRPr>
          </a:p>
          <a:p>
            <a:pPr marL="0" lvl="1" indent="0">
              <a:tabLst>
                <a:tab pos="1828800" algn="l"/>
              </a:tabLst>
            </a:pPr>
            <a:r>
              <a:rPr lang="en-US" sz="2000">
                <a:latin typeface="Calibri" pitchFamily="34" charset="0"/>
              </a:rPr>
              <a:t>Evaluation licenses, pre-released products, and MORE!</a:t>
            </a:r>
          </a:p>
        </p:txBody>
      </p:sp>
      <p:pic>
        <p:nvPicPr>
          <p:cNvPr id="30733" name="Picture 24" descr="TechEd_online.png"/>
          <p:cNvPicPr>
            <a:picLocks noChangeAspect="1"/>
          </p:cNvPicPr>
          <p:nvPr/>
        </p:nvPicPr>
        <p:blipFill>
          <a:blip r:embed="rId6"/>
          <a:srcRect/>
          <a:stretch>
            <a:fillRect/>
          </a:stretch>
        </p:blipFill>
        <p:spPr bwMode="auto">
          <a:xfrm>
            <a:off x="914400" y="1209675"/>
            <a:ext cx="2409825" cy="1076325"/>
          </a:xfrm>
          <a:prstGeom prst="rect">
            <a:avLst/>
          </a:prstGeom>
          <a:noFill/>
          <a:ln w="9525">
            <a:noFill/>
            <a:miter lim="800000"/>
            <a:headEnd/>
            <a:tailEnd/>
          </a:ln>
        </p:spPr>
      </p:pic>
      <p:sp>
        <p:nvSpPr>
          <p:cNvPr id="22" name="Rounded Rectangle 21"/>
          <p:cNvSpPr/>
          <p:nvPr/>
        </p:nvSpPr>
        <p:spPr bwMode="auto">
          <a:xfrm>
            <a:off x="4572000" y="3429000"/>
            <a:ext cx="4572000" cy="838200"/>
          </a:xfrm>
          <a:prstGeom prst="roundRect">
            <a:avLst>
              <a:gd name="adj" fmla="val 50000"/>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lstStyle/>
          <a:p>
            <a:pPr algn="ctr" defTabSz="914099">
              <a:defRPr/>
            </a:pPr>
            <a:endParaRPr lang="en-US" sz="1600" dirty="0">
              <a:solidFill>
                <a:srgbClr val="FFFFFF"/>
              </a:solidFill>
              <a:effectLst>
                <a:outerShdw blurRad="38100" dist="38100" dir="2700000" algn="tl">
                  <a:srgbClr val="000000">
                    <a:alpha val="43137"/>
                  </a:srgbClr>
                </a:outerShdw>
              </a:effectLst>
              <a:latin typeface="Segoe" pitchFamily="34" charset="0"/>
            </a:endParaRPr>
          </a:p>
        </p:txBody>
      </p:sp>
      <p:pic>
        <p:nvPicPr>
          <p:cNvPr id="30735" name="Picture 26" descr="msdn_1inch_rgb.png"/>
          <p:cNvPicPr>
            <a:picLocks noChangeAspect="1"/>
          </p:cNvPicPr>
          <p:nvPr/>
        </p:nvPicPr>
        <p:blipFill>
          <a:blip r:embed="rId7"/>
          <a:srcRect/>
          <a:stretch>
            <a:fillRect/>
          </a:stretch>
        </p:blipFill>
        <p:spPr bwMode="auto">
          <a:xfrm>
            <a:off x="5410200" y="3505200"/>
            <a:ext cx="1857375" cy="942975"/>
          </a:xfrm>
          <a:prstGeom prst="rect">
            <a:avLst/>
          </a:prstGeom>
          <a:noFill/>
          <a:ln w="9525">
            <a:noFill/>
            <a:miter lim="800000"/>
            <a:headEnd/>
            <a:tailEnd/>
          </a:ln>
        </p:spPr>
      </p:pic>
      <p:sp>
        <p:nvSpPr>
          <p:cNvPr id="30736" name="Rectangle 27"/>
          <p:cNvSpPr>
            <a:spLocks noChangeArrowheads="1"/>
          </p:cNvSpPr>
          <p:nvPr/>
        </p:nvSpPr>
        <p:spPr bwMode="auto">
          <a:xfrm>
            <a:off x="5410200" y="4419600"/>
            <a:ext cx="3352800" cy="1354138"/>
          </a:xfrm>
          <a:prstGeom prst="rect">
            <a:avLst/>
          </a:prstGeom>
          <a:noFill/>
          <a:ln w="9525">
            <a:noFill/>
            <a:miter lim="800000"/>
            <a:headEnd/>
            <a:tailEnd/>
          </a:ln>
        </p:spPr>
        <p:txBody>
          <a:bodyPr>
            <a:spAutoFit/>
          </a:bodyPr>
          <a:lstStyle/>
          <a:p>
            <a:pPr>
              <a:spcBef>
                <a:spcPts val="600"/>
              </a:spcBef>
              <a:tabLst>
                <a:tab pos="1828800" algn="l"/>
              </a:tabLst>
            </a:pPr>
            <a:r>
              <a:rPr lang="en-US" sz="2000">
                <a:latin typeface="Calibri" pitchFamily="34" charset="0"/>
                <a:hlinkClick r:id="rId8"/>
              </a:rPr>
              <a:t>http://microsoft.com/msdn</a:t>
            </a:r>
            <a:r>
              <a:rPr lang="en-US" sz="2400" b="1">
                <a:latin typeface="Calibri" pitchFamily="34" charset="0"/>
              </a:rPr>
              <a:t>  </a:t>
            </a:r>
            <a:endParaRPr lang="en-US" sz="2400">
              <a:latin typeface="Calibri" pitchFamily="34" charset="0"/>
            </a:endParaRPr>
          </a:p>
          <a:p>
            <a:pPr marL="0" lvl="1" indent="0">
              <a:tabLst>
                <a:tab pos="1828800" algn="l"/>
              </a:tabLst>
            </a:pPr>
            <a:endParaRPr lang="en-US">
              <a:latin typeface="Calibri" pitchFamily="34" charset="0"/>
            </a:endParaRPr>
          </a:p>
          <a:p>
            <a:pPr marL="0" lvl="1" indent="0">
              <a:tabLst>
                <a:tab pos="1828800" algn="l"/>
              </a:tabLst>
            </a:pPr>
            <a:r>
              <a:rPr lang="en-US" sz="2000">
                <a:latin typeface="Calibri" pitchFamily="34" charset="0"/>
              </a:rPr>
              <a:t>Developer’s Kit, Licenses, </a:t>
            </a:r>
            <a:br>
              <a:rPr lang="en-US" sz="2000">
                <a:latin typeface="Calibri" pitchFamily="34" charset="0"/>
              </a:rPr>
            </a:br>
            <a:r>
              <a:rPr lang="en-US" sz="2000">
                <a:latin typeface="Calibri" pitchFamily="34" charset="0"/>
              </a:rPr>
              <a:t>and MORE!</a:t>
            </a:r>
          </a:p>
        </p:txBody>
      </p:sp>
      <p:grpSp>
        <p:nvGrpSpPr>
          <p:cNvPr id="4" name="Group 29"/>
          <p:cNvGrpSpPr>
            <a:grpSpLocks/>
          </p:cNvGrpSpPr>
          <p:nvPr/>
        </p:nvGrpSpPr>
        <p:grpSpPr bwMode="auto">
          <a:xfrm>
            <a:off x="276225" y="3657600"/>
            <a:ext cx="457200" cy="457200"/>
            <a:chOff x="0" y="1400175"/>
            <a:chExt cx="457200" cy="457200"/>
          </a:xfrm>
        </p:grpSpPr>
        <p:sp>
          <p:nvSpPr>
            <p:cNvPr id="38" name="Oval 37"/>
            <p:cNvSpPr/>
            <p:nvPr/>
          </p:nvSpPr>
          <p:spPr>
            <a:xfrm>
              <a:off x="161365" y="1561540"/>
              <a:ext cx="152400" cy="152400"/>
            </a:xfrm>
            <a:prstGeom prst="ellipse">
              <a:avLst/>
            </a:prstGeom>
            <a:gradFill flip="none" rotWithShape="1">
              <a:gsLst>
                <a:gs pos="10000">
                  <a:srgbClr val="C0504D">
                    <a:lumMod val="50000"/>
                  </a:srgbClr>
                </a:gs>
                <a:gs pos="100000">
                  <a:srgbClr val="F79646">
                    <a:lumMod val="50000"/>
                  </a:srgbClr>
                </a:gs>
              </a:gsLst>
              <a:path path="shape">
                <a:fillToRect l="50000" t="50000" r="50000" b="50000"/>
              </a:path>
              <a:tileRect/>
            </a:gradFill>
            <a:ln w="12700" cap="flat" cmpd="sng" algn="ctr">
              <a:gradFill>
                <a:gsLst>
                  <a:gs pos="0">
                    <a:srgbClr val="F79646">
                      <a:lumMod val="75000"/>
                    </a:srgbClr>
                  </a:gs>
                  <a:gs pos="100000">
                    <a:srgbClr val="F79646"/>
                  </a:gs>
                </a:gsLst>
                <a:lin ang="5400000" scaled="0"/>
              </a:gradFill>
              <a:prstDash val="solid"/>
            </a:ln>
            <a:effectLst/>
            <a:scene3d>
              <a:camera prst="orthographicFront"/>
              <a:lightRig rig="threePt" dir="t">
                <a:rot lat="0" lon="0" rev="4800000"/>
              </a:lightRig>
            </a:scene3d>
            <a:sp3d/>
          </p:spPr>
          <p:txBody>
            <a:bodyPr anchor="ctr"/>
            <a:lstStyle/>
            <a:p>
              <a:pPr algn="ctr" defTabSz="914400" fontAlgn="auto">
                <a:spcBef>
                  <a:spcPts val="0"/>
                </a:spcBef>
                <a:spcAft>
                  <a:spcPts val="0"/>
                </a:spcAft>
                <a:defRPr/>
              </a:pPr>
              <a:endParaRPr lang="en-US" kern="0">
                <a:solidFill>
                  <a:sysClr val="window" lastClr="FFFFFF"/>
                </a:solidFill>
                <a:latin typeface="Calibri"/>
              </a:endParaRPr>
            </a:p>
          </p:txBody>
        </p:sp>
        <p:sp>
          <p:nvSpPr>
            <p:cNvPr id="39" name="Oval 38"/>
            <p:cNvSpPr/>
            <p:nvPr/>
          </p:nvSpPr>
          <p:spPr>
            <a:xfrm>
              <a:off x="0" y="1400175"/>
              <a:ext cx="457200" cy="457200"/>
            </a:xfrm>
            <a:prstGeom prst="ellipse">
              <a:avLst/>
            </a:prstGeom>
            <a:solidFill>
              <a:srgbClr val="FFC000"/>
            </a:solidFill>
            <a:ln w="25400" cap="flat" cmpd="sng" algn="ctr">
              <a:noFill/>
              <a:prstDash val="solid"/>
            </a:ln>
            <a:effectLst>
              <a:softEdge rad="127000"/>
            </a:effectLst>
          </p:spPr>
          <p:txBody>
            <a:bodyPr anchor="ctr"/>
            <a:lstStyle/>
            <a:p>
              <a:pPr algn="ctr" defTabSz="914400" fontAlgn="auto">
                <a:spcBef>
                  <a:spcPts val="0"/>
                </a:spcBef>
                <a:spcAft>
                  <a:spcPts val="0"/>
                </a:spcAft>
                <a:defRPr/>
              </a:pPr>
              <a:endParaRPr lang="en-US" kern="0">
                <a:solidFill>
                  <a:sysClr val="window" lastClr="FFFFFF"/>
                </a:solidFill>
                <a:latin typeface="Calibri"/>
              </a:endParaRPr>
            </a:p>
          </p:txBody>
        </p:sp>
        <p:sp>
          <p:nvSpPr>
            <p:cNvPr id="40" name="Oval 39"/>
            <p:cNvSpPr/>
            <p:nvPr/>
          </p:nvSpPr>
          <p:spPr>
            <a:xfrm>
              <a:off x="152400" y="1552575"/>
              <a:ext cx="152400" cy="152400"/>
            </a:xfrm>
            <a:prstGeom prst="ellipse">
              <a:avLst/>
            </a:prstGeom>
            <a:solidFill>
              <a:sysClr val="window" lastClr="FFFFFF"/>
            </a:solidFill>
            <a:ln w="12700" cap="flat" cmpd="sng" algn="ctr">
              <a:solidFill>
                <a:srgbClr val="FFFF00"/>
              </a:solidFill>
              <a:prstDash val="solid"/>
            </a:ln>
            <a:effectLst/>
          </p:spPr>
          <p:txBody>
            <a:bodyPr anchor="ctr"/>
            <a:lstStyle/>
            <a:p>
              <a:pPr algn="ctr" defTabSz="914400" fontAlgn="auto">
                <a:spcBef>
                  <a:spcPts val="0"/>
                </a:spcBef>
                <a:spcAft>
                  <a:spcPts val="0"/>
                </a:spcAft>
                <a:defRPr/>
              </a:pPr>
              <a:endParaRPr lang="en-US" kern="0">
                <a:solidFill>
                  <a:sysClr val="window" lastClr="FFFFFF"/>
                </a:solidFill>
                <a:latin typeface="Calibri"/>
              </a:endParaRPr>
            </a:p>
          </p:txBody>
        </p:sp>
      </p:grpSp>
      <p:sp>
        <p:nvSpPr>
          <p:cNvPr id="41" name="Oval 40"/>
          <p:cNvSpPr/>
          <p:nvPr/>
        </p:nvSpPr>
        <p:spPr bwMode="auto">
          <a:xfrm>
            <a:off x="123825" y="3505200"/>
            <a:ext cx="762000" cy="762000"/>
          </a:xfrm>
          <a:prstGeom prst="ellipse">
            <a:avLst/>
          </a:prstGeom>
          <a:gradFill flip="none" rotWithShape="1">
            <a:gsLst>
              <a:gs pos="0">
                <a:schemeClr val="tx1"/>
              </a:gs>
              <a:gs pos="100000">
                <a:schemeClr val="tx1">
                  <a:alpha val="0"/>
                </a:schemeClr>
              </a:gs>
            </a:gsLst>
            <a:path path="shape">
              <a:fillToRect l="50000" t="50000" r="50000" b="50000"/>
            </a:path>
            <a:tileRect/>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Trebuchet MS" pitchFamily="34" charset="0"/>
            </a:endParaRPr>
          </a:p>
        </p:txBody>
      </p:sp>
      <p:grpSp>
        <p:nvGrpSpPr>
          <p:cNvPr id="5" name="Group 43"/>
          <p:cNvGrpSpPr>
            <a:grpSpLocks/>
          </p:cNvGrpSpPr>
          <p:nvPr/>
        </p:nvGrpSpPr>
        <p:grpSpPr bwMode="auto">
          <a:xfrm>
            <a:off x="4800600" y="3657600"/>
            <a:ext cx="457200" cy="457200"/>
            <a:chOff x="0" y="1400175"/>
            <a:chExt cx="457200" cy="457200"/>
          </a:xfrm>
        </p:grpSpPr>
        <p:sp>
          <p:nvSpPr>
            <p:cNvPr id="45" name="Oval 44"/>
            <p:cNvSpPr/>
            <p:nvPr/>
          </p:nvSpPr>
          <p:spPr>
            <a:xfrm>
              <a:off x="161365" y="1561540"/>
              <a:ext cx="152400" cy="152400"/>
            </a:xfrm>
            <a:prstGeom prst="ellipse">
              <a:avLst/>
            </a:prstGeom>
            <a:gradFill flip="none" rotWithShape="1">
              <a:gsLst>
                <a:gs pos="10000">
                  <a:srgbClr val="C0504D">
                    <a:lumMod val="50000"/>
                  </a:srgbClr>
                </a:gs>
                <a:gs pos="100000">
                  <a:srgbClr val="F79646">
                    <a:lumMod val="50000"/>
                  </a:srgbClr>
                </a:gs>
              </a:gsLst>
              <a:path path="shape">
                <a:fillToRect l="50000" t="50000" r="50000" b="50000"/>
              </a:path>
              <a:tileRect/>
            </a:gradFill>
            <a:ln w="12700" cap="flat" cmpd="sng" algn="ctr">
              <a:gradFill>
                <a:gsLst>
                  <a:gs pos="0">
                    <a:srgbClr val="F79646">
                      <a:lumMod val="75000"/>
                    </a:srgbClr>
                  </a:gs>
                  <a:gs pos="100000">
                    <a:srgbClr val="F79646"/>
                  </a:gs>
                </a:gsLst>
                <a:lin ang="5400000" scaled="0"/>
              </a:gradFill>
              <a:prstDash val="solid"/>
            </a:ln>
            <a:effectLst/>
            <a:scene3d>
              <a:camera prst="orthographicFront"/>
              <a:lightRig rig="threePt" dir="t">
                <a:rot lat="0" lon="0" rev="4800000"/>
              </a:lightRig>
            </a:scene3d>
            <a:sp3d/>
          </p:spPr>
          <p:txBody>
            <a:bodyPr anchor="ctr"/>
            <a:lstStyle/>
            <a:p>
              <a:pPr algn="ctr" defTabSz="914400" fontAlgn="auto">
                <a:spcBef>
                  <a:spcPts val="0"/>
                </a:spcBef>
                <a:spcAft>
                  <a:spcPts val="0"/>
                </a:spcAft>
                <a:defRPr/>
              </a:pPr>
              <a:endParaRPr lang="en-US" kern="0">
                <a:solidFill>
                  <a:sysClr val="window" lastClr="FFFFFF"/>
                </a:solidFill>
                <a:latin typeface="Calibri"/>
              </a:endParaRPr>
            </a:p>
          </p:txBody>
        </p:sp>
        <p:sp>
          <p:nvSpPr>
            <p:cNvPr id="46" name="Oval 45"/>
            <p:cNvSpPr/>
            <p:nvPr/>
          </p:nvSpPr>
          <p:spPr>
            <a:xfrm>
              <a:off x="0" y="1400175"/>
              <a:ext cx="457200" cy="457200"/>
            </a:xfrm>
            <a:prstGeom prst="ellipse">
              <a:avLst/>
            </a:prstGeom>
            <a:solidFill>
              <a:srgbClr val="FFC000"/>
            </a:solidFill>
            <a:ln w="25400" cap="flat" cmpd="sng" algn="ctr">
              <a:noFill/>
              <a:prstDash val="solid"/>
            </a:ln>
            <a:effectLst>
              <a:softEdge rad="127000"/>
            </a:effectLst>
          </p:spPr>
          <p:txBody>
            <a:bodyPr anchor="ctr"/>
            <a:lstStyle/>
            <a:p>
              <a:pPr algn="ctr" defTabSz="914400" fontAlgn="auto">
                <a:spcBef>
                  <a:spcPts val="0"/>
                </a:spcBef>
                <a:spcAft>
                  <a:spcPts val="0"/>
                </a:spcAft>
                <a:defRPr/>
              </a:pPr>
              <a:endParaRPr lang="en-US" kern="0">
                <a:solidFill>
                  <a:sysClr val="window" lastClr="FFFFFF"/>
                </a:solidFill>
                <a:latin typeface="Calibri"/>
              </a:endParaRPr>
            </a:p>
          </p:txBody>
        </p:sp>
        <p:sp>
          <p:nvSpPr>
            <p:cNvPr id="50" name="Oval 49"/>
            <p:cNvSpPr/>
            <p:nvPr/>
          </p:nvSpPr>
          <p:spPr>
            <a:xfrm>
              <a:off x="152400" y="1552575"/>
              <a:ext cx="152400" cy="152400"/>
            </a:xfrm>
            <a:prstGeom prst="ellipse">
              <a:avLst/>
            </a:prstGeom>
            <a:solidFill>
              <a:sysClr val="window" lastClr="FFFFFF"/>
            </a:solidFill>
            <a:ln w="12700" cap="flat" cmpd="sng" algn="ctr">
              <a:solidFill>
                <a:srgbClr val="FFFF00"/>
              </a:solidFill>
              <a:prstDash val="solid"/>
            </a:ln>
            <a:effectLst/>
          </p:spPr>
          <p:txBody>
            <a:bodyPr anchor="ctr"/>
            <a:lstStyle/>
            <a:p>
              <a:pPr algn="ctr" defTabSz="914400" fontAlgn="auto">
                <a:spcBef>
                  <a:spcPts val="0"/>
                </a:spcBef>
                <a:spcAft>
                  <a:spcPts val="0"/>
                </a:spcAft>
                <a:defRPr/>
              </a:pPr>
              <a:endParaRPr lang="en-US" kern="0">
                <a:solidFill>
                  <a:sysClr val="window" lastClr="FFFFFF"/>
                </a:solidFill>
                <a:latin typeface="Calibri"/>
              </a:endParaRPr>
            </a:p>
          </p:txBody>
        </p:sp>
      </p:grpSp>
      <p:sp>
        <p:nvSpPr>
          <p:cNvPr id="51" name="Oval 50"/>
          <p:cNvSpPr/>
          <p:nvPr/>
        </p:nvSpPr>
        <p:spPr bwMode="auto">
          <a:xfrm>
            <a:off x="4648200" y="3505200"/>
            <a:ext cx="762000" cy="762000"/>
          </a:xfrm>
          <a:prstGeom prst="ellipse">
            <a:avLst/>
          </a:prstGeom>
          <a:gradFill flip="none" rotWithShape="1">
            <a:gsLst>
              <a:gs pos="0">
                <a:schemeClr val="tx1"/>
              </a:gs>
              <a:gs pos="100000">
                <a:schemeClr val="tx1">
                  <a:alpha val="0"/>
                </a:schemeClr>
              </a:gs>
            </a:gsLst>
            <a:path path="shape">
              <a:fillToRect l="50000" t="50000" r="50000" b="50000"/>
            </a:path>
            <a:tileRect/>
          </a:gra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Trebuchet MS"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par>
                          <p:cTn id="9" fill="hold">
                            <p:stCondLst>
                              <p:cond delay="0"/>
                            </p:stCondLst>
                            <p:childTnLst>
                              <p:par>
                                <p:cTn id="10" presetID="10" presetClass="exit" presetSubtype="0" fill="hold" nodeType="afterEffect">
                                  <p:stCondLst>
                                    <p:cond delay="200"/>
                                  </p:stCondLst>
                                  <p:childTnLst>
                                    <p:animEffect transition="out" filter="fade">
                                      <p:cBhvr>
                                        <p:cTn id="11" dur="2000"/>
                                        <p:tgtEl>
                                          <p:spTgt spid="42"/>
                                        </p:tgtEl>
                                      </p:cBhvr>
                                    </p:animEffect>
                                    <p:set>
                                      <p:cBhvr>
                                        <p:cTn id="12" dur="1" fill="hold">
                                          <p:stCondLst>
                                            <p:cond delay="1999"/>
                                          </p:stCondLst>
                                        </p:cTn>
                                        <p:tgtEl>
                                          <p:spTgt spid="42"/>
                                        </p:tgtEl>
                                        <p:attrNameLst>
                                          <p:attrName>style.visibility</p:attrName>
                                        </p:attrNameLst>
                                      </p:cBhvr>
                                      <p:to>
                                        <p:strVal val="hidden"/>
                                      </p:to>
                                    </p:set>
                                  </p:childTnLst>
                                </p:cTn>
                              </p:par>
                            </p:childTnLst>
                          </p:cTn>
                        </p:par>
                        <p:par>
                          <p:cTn id="13" fill="hold">
                            <p:stCondLst>
                              <p:cond delay="2200"/>
                            </p:stCondLst>
                            <p:childTnLst>
                              <p:par>
                                <p:cTn id="14" presetID="1" presetClass="entr" presetSubtype="0" fill="hold" nodeType="afterEffect">
                                  <p:stCondLst>
                                    <p:cond delay="0"/>
                                  </p:stCondLst>
                                  <p:childTnLst>
                                    <p:set>
                                      <p:cBhvr>
                                        <p:cTn id="15" dur="1" fill="hold">
                                          <p:stCondLst>
                                            <p:cond delay="0"/>
                                          </p:stCondLst>
                                        </p:cTn>
                                        <p:tgtEl>
                                          <p:spTgt spid="4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par>
                          <p:cTn id="18" fill="hold">
                            <p:stCondLst>
                              <p:cond delay="2200"/>
                            </p:stCondLst>
                            <p:childTnLst>
                              <p:par>
                                <p:cTn id="19" presetID="10" presetClass="exit" presetSubtype="0" fill="hold" nodeType="afterEffect">
                                  <p:stCondLst>
                                    <p:cond delay="200"/>
                                  </p:stCondLst>
                                  <p:childTnLst>
                                    <p:animEffect transition="out" filter="fade">
                                      <p:cBhvr>
                                        <p:cTn id="20" dur="2000"/>
                                        <p:tgtEl>
                                          <p:spTgt spid="41"/>
                                        </p:tgtEl>
                                      </p:cBhvr>
                                    </p:animEffect>
                                    <p:set>
                                      <p:cBhvr>
                                        <p:cTn id="21" dur="1" fill="hold">
                                          <p:stCondLst>
                                            <p:cond delay="1999"/>
                                          </p:stCondLst>
                                        </p:cTn>
                                        <p:tgtEl>
                                          <p:spTgt spid="41"/>
                                        </p:tgtEl>
                                        <p:attrNameLst>
                                          <p:attrName>style.visibility</p:attrName>
                                        </p:attrNameLst>
                                      </p:cBhvr>
                                      <p:to>
                                        <p:strVal val="hidden"/>
                                      </p:to>
                                    </p:set>
                                  </p:childTnLst>
                                </p:cTn>
                              </p:par>
                            </p:childTnLst>
                          </p:cTn>
                        </p:par>
                        <p:par>
                          <p:cTn id="22" fill="hold">
                            <p:stCondLst>
                              <p:cond delay="4400"/>
                            </p:stCondLst>
                            <p:childTnLst>
                              <p:par>
                                <p:cTn id="23" presetID="1" presetClass="entr" presetSubtype="0"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par>
                          <p:cTn id="27" fill="hold">
                            <p:stCondLst>
                              <p:cond delay="4400"/>
                            </p:stCondLst>
                            <p:childTnLst>
                              <p:par>
                                <p:cTn id="28" presetID="10" presetClass="exit" presetSubtype="0" fill="hold" nodeType="afterEffect">
                                  <p:stCondLst>
                                    <p:cond delay="200"/>
                                  </p:stCondLst>
                                  <p:childTnLst>
                                    <p:animEffect transition="out" filter="fade">
                                      <p:cBhvr>
                                        <p:cTn id="29" dur="2000"/>
                                        <p:tgtEl>
                                          <p:spTgt spid="51"/>
                                        </p:tgtEl>
                                      </p:cBhvr>
                                    </p:animEffect>
                                    <p:set>
                                      <p:cBhvr>
                                        <p:cTn id="30" dur="1" fill="hold">
                                          <p:stCondLst>
                                            <p:cond delay="19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Ed_2008_GREEN_4-3">
  <a:themeElements>
    <a:clrScheme name="TechEd 2008 colors">
      <a:dk1>
        <a:srgbClr val="000000"/>
      </a:dk1>
      <a:lt1>
        <a:srgbClr val="FFFFFF"/>
      </a:lt1>
      <a:dk2>
        <a:srgbClr val="5F5F5F"/>
      </a:dk2>
      <a:lt2>
        <a:srgbClr val="2DB557"/>
      </a:lt2>
      <a:accent1>
        <a:srgbClr val="FFC000"/>
      </a:accent1>
      <a:accent2>
        <a:srgbClr val="2DB557"/>
      </a:accent2>
      <a:accent3>
        <a:srgbClr val="DF8045"/>
      </a:accent3>
      <a:accent4>
        <a:srgbClr val="2A86DA"/>
      </a:accent4>
      <a:accent5>
        <a:srgbClr val="FF9929"/>
      </a:accent5>
      <a:accent6>
        <a:srgbClr val="808080"/>
      </a:accent6>
      <a:hlink>
        <a:srgbClr val="AAF0BC"/>
      </a:hlink>
      <a:folHlink>
        <a:srgbClr val="F0ED7B"/>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solidFill>
              <a:srgbClr val="FFFFFF"/>
            </a:solidFill>
            <a:effectLst>
              <a:outerShdw blurRad="38100" dist="38100" dir="2700000" algn="tl">
                <a:srgbClr val="000000">
                  <a:alpha val="43137"/>
                </a:srgbClr>
              </a:outerShdw>
            </a:effectLst>
            <a:latin typeface="Calibri"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FAD18D62016C640A18B4602AF84C96B" ma:contentTypeVersion="0" ma:contentTypeDescription="Create a new document." ma:contentTypeScope="" ma:versionID="caa81f01dd96cdfbc3682f85211525f3">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73C7429-2C54-4ACE-A3DB-9B8A913C3A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C9B602C2-4574-4CD3-8493-ACFC655F1601}">
  <ds:schemaRefs>
    <ds:schemaRef ds:uri="http://schemas.microsoft.com/sharepoint/v3/contenttype/forms"/>
  </ds:schemaRefs>
</ds:datastoreItem>
</file>

<file path=customXml/itemProps3.xml><?xml version="1.0" encoding="utf-8"?>
<ds:datastoreItem xmlns:ds="http://schemas.openxmlformats.org/officeDocument/2006/customXml" ds:itemID="{85A29D49-4663-473B-878A-D6FB77891B0B}">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TechEd_2008_GREEN_4-3</Template>
  <TotalTime>249</TotalTime>
  <Words>885</Words>
  <Application>Microsoft Office PowerPoint</Application>
  <PresentationFormat>On-screen Show (4:3)</PresentationFormat>
  <Paragraphs>78</Paragraphs>
  <Slides>13</Slides>
  <Notes>6</Notes>
  <HiddenSlides>2</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TechEd_2008_GREEN_4-3</vt:lpstr>
      <vt:lpstr>Slide 1</vt:lpstr>
      <vt:lpstr>What's New in C# 3.0</vt:lpstr>
      <vt:lpstr>Notes (hidden)</vt:lpstr>
      <vt:lpstr>Presentation Outline (hidden slide):</vt:lpstr>
      <vt:lpstr>New in C# 3.0</vt:lpstr>
      <vt:lpstr>Slide 6</vt:lpstr>
      <vt:lpstr>Slide 7</vt:lpstr>
      <vt:lpstr>Slide 8</vt:lpstr>
      <vt:lpstr>Resources</vt:lpstr>
      <vt:lpstr>Related Content</vt:lpstr>
      <vt:lpstr>Track Resources</vt:lpstr>
      <vt:lpstr>win!</vt:lpstr>
      <vt:lpstr>Slide 13</vt:lpstr>
    </vt:vector>
  </TitlesOfParts>
  <Manager>&lt;Content Manager Name Here&gt;</Manager>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Tech Ed 2008</dc:subject>
  <dc:creator>Paul Stovell</dc:creator>
  <cp:keywords>Technical, partners and customers, dev, developers, developer, IT IT Pro Pros Professionals,</cp:keywords>
  <dc:description>Template: Maryfj_x000d_
Formatting:_x000d_
Event Date: _x000d_
Event Location:_x000d_
Audience: Technical, partners and customers, dev, developers, developer, IT IT Pro Pros Professionals,</dc:description>
  <cp:lastModifiedBy>Paul Stovell</cp:lastModifiedBy>
  <cp:revision>31</cp:revision>
  <dcterms:created xsi:type="dcterms:W3CDTF">2008-08-19T02:13:57Z</dcterms:created>
  <dcterms:modified xsi:type="dcterms:W3CDTF">2008-09-04T21:49:24Z</dcterms:modified>
</cp:coreProperties>
</file>