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9" r:id="rId5"/>
    <p:sldId id="260" r:id="rId6"/>
    <p:sldId id="263" r:id="rId7"/>
    <p:sldId id="261" r:id="rId8"/>
    <p:sldId id="258" r:id="rId9"/>
    <p:sldId id="262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26680-7DFF-4324-ABC3-48B1DA83FBAA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ECCE55-A4AA-4D24-8A2D-2B17123930F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Windows Presentation Foundation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Paul Stovell</a:t>
            </a:r>
            <a:endParaRPr lang="en-AU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5370534"/>
            <a:ext cx="2405184" cy="14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429264"/>
            <a:ext cx="73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Animation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XBAPs and WPF/E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Cheers!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28670"/>
            <a:ext cx="8077200" cy="2399746"/>
          </a:xfrm>
        </p:spPr>
        <p:txBody>
          <a:bodyPr anchor="t">
            <a:normAutofit/>
          </a:bodyPr>
          <a:lstStyle/>
          <a:p>
            <a:r>
              <a:rPr lang="en-AU" sz="4400" dirty="0" smtClean="0"/>
              <a:t>Paul Stovell</a:t>
            </a:r>
          </a:p>
          <a:p>
            <a:r>
              <a:rPr lang="en-AU" sz="4400" dirty="0" smtClean="0"/>
              <a:t>www.paulstovell.net</a:t>
            </a:r>
          </a:p>
          <a:p>
            <a:r>
              <a:rPr lang="en-AU" sz="4400" dirty="0" smtClean="0"/>
              <a:t>paul.stovell@readify.net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5370534"/>
            <a:ext cx="2405184" cy="14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429264"/>
            <a:ext cx="73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XAML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Layout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 Composition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Styles and Templates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Binding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Properties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27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Windows Presentation Foundation</vt:lpstr>
      <vt:lpstr>Tools</vt:lpstr>
      <vt:lpstr>XAML</vt:lpstr>
      <vt:lpstr>Layout</vt:lpstr>
      <vt:lpstr>Control Composition</vt:lpstr>
      <vt:lpstr>Styles and Templates</vt:lpstr>
      <vt:lpstr>Resources</vt:lpstr>
      <vt:lpstr>Binding</vt:lpstr>
      <vt:lpstr>Dependency Properties</vt:lpstr>
      <vt:lpstr>Animation</vt:lpstr>
      <vt:lpstr>XBAPs and WPF/E</vt:lpstr>
      <vt:lpstr>Cheers!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</dc:title>
  <dc:creator>Paul Stovell</dc:creator>
  <cp:lastModifiedBy>Paul Stovell</cp:lastModifiedBy>
  <cp:revision>5</cp:revision>
  <dcterms:created xsi:type="dcterms:W3CDTF">2007-04-01T08:59:17Z</dcterms:created>
  <dcterms:modified xsi:type="dcterms:W3CDTF">2008-09-18T14:02:30Z</dcterms:modified>
</cp:coreProperties>
</file>