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86" r:id="rId13"/>
    <p:sldId id="268" r:id="rId14"/>
    <p:sldId id="266" r:id="rId15"/>
    <p:sldId id="267" r:id="rId16"/>
    <p:sldId id="269" r:id="rId17"/>
    <p:sldId id="272" r:id="rId18"/>
    <p:sldId id="271" r:id="rId19"/>
    <p:sldId id="270" r:id="rId20"/>
    <p:sldId id="276" r:id="rId21"/>
    <p:sldId id="277" r:id="rId22"/>
    <p:sldId id="274" r:id="rId23"/>
    <p:sldId id="288" r:id="rId24"/>
    <p:sldId id="289" r:id="rId25"/>
    <p:sldId id="27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3" autoAdjust="0"/>
    <p:restoredTop sz="94700" autoAdjust="0"/>
  </p:normalViewPr>
  <p:slideViewPr>
    <p:cSldViewPr>
      <p:cViewPr varScale="1">
        <p:scale>
          <a:sx n="76" d="100"/>
          <a:sy n="76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B4345F-8F6D-4400-A2B0-4510A908EC27}" type="datetimeFigureOut">
              <a:rPr lang="en-US" smtClean="0"/>
              <a:pPr/>
              <a:t>9/19/2008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EE0201-0FCA-45DE-871E-68FE1CDC8CF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Windows Presentation Foundation?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Paul Stovell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1428736"/>
            <a:ext cx="8572560" cy="5072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4400" dirty="0"/>
          </a:p>
        </p:txBody>
      </p:sp>
      <p:sp>
        <p:nvSpPr>
          <p:cNvPr id="7" name="Rounded Rectangle 6"/>
          <p:cNvSpPr/>
          <p:nvPr/>
        </p:nvSpPr>
        <p:spPr>
          <a:xfrm>
            <a:off x="505906" y="5403376"/>
            <a:ext cx="8209498" cy="9753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Common Language Runtime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505906" y="4539324"/>
            <a:ext cx="8209498" cy="780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Base Class Library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432510" y="2552004"/>
            <a:ext cx="1657067" cy="18857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ADO.NET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2193995" y="2552004"/>
            <a:ext cx="1546596" cy="18857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Forms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3808690" y="2552004"/>
            <a:ext cx="1601832" cy="18857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ASP.NET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432510" y="1601546"/>
            <a:ext cx="1657067" cy="845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2193995" y="1601546"/>
            <a:ext cx="1546596" cy="845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VB.NET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3808690" y="1601546"/>
            <a:ext cx="1601832" cy="845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Etc.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64" y="214290"/>
            <a:ext cx="258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.NET 3.5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00694" y="1643050"/>
            <a:ext cx="3229439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Presentation Foundation</a:t>
            </a:r>
            <a:endParaRPr lang="en-AU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4714877" y="-2786106"/>
            <a:ext cx="285752" cy="7715305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500694" y="2571744"/>
            <a:ext cx="3229439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Workflow Foundation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500694" y="3357562"/>
            <a:ext cx="3229439" cy="10001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Communication Foundation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WPF – Windows or Web?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b="1" dirty="0" smtClean="0"/>
              <a:t>Tools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Visual Studio</a:t>
            </a:r>
            <a:br>
              <a:rPr lang="en-AU" dirty="0" smtClean="0"/>
            </a:br>
            <a:r>
              <a:rPr lang="en-AU" dirty="0" smtClean="0"/>
              <a:t>Expression Blend</a:t>
            </a:r>
            <a:br>
              <a:rPr lang="en-AU" dirty="0" smtClean="0"/>
            </a:br>
            <a:r>
              <a:rPr lang="en-AU" dirty="0" smtClean="0"/>
              <a:t>Expression Design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688" y="2071678"/>
            <a:ext cx="8572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10 </a:t>
            </a:r>
          </a:p>
          <a:p>
            <a:pPr algn="ctr"/>
            <a:r>
              <a:rPr lang="en-AU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Things to Know </a:t>
            </a:r>
          </a:p>
          <a:p>
            <a:pPr algn="ctr"/>
            <a:r>
              <a:rPr lang="en-AU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WPF</a:t>
            </a:r>
            <a:endParaRPr lang="en-AU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DirectX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1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How </a:t>
            </a:r>
            <a:r>
              <a:rPr lang="en-AU" dirty="0" smtClean="0">
                <a:solidFill>
                  <a:schemeClr val="bg1"/>
                </a:solidFill>
              </a:rPr>
              <a:t>do you tell an extrovert </a:t>
            </a:r>
            <a:r>
              <a:rPr lang="en-AU" dirty="0" smtClean="0">
                <a:solidFill>
                  <a:schemeClr val="bg1"/>
                </a:solidFill>
              </a:rPr>
              <a:t>programmer from </a:t>
            </a:r>
            <a:r>
              <a:rPr lang="en-AU" dirty="0" smtClean="0">
                <a:solidFill>
                  <a:schemeClr val="bg1"/>
                </a:solidFill>
              </a:rPr>
              <a:t>an introvert</a:t>
            </a:r>
            <a:r>
              <a:rPr lang="en-AU" dirty="0" smtClean="0">
                <a:solidFill>
                  <a:schemeClr val="bg1"/>
                </a:solidFill>
              </a:rPr>
              <a:t>?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An </a:t>
            </a:r>
            <a:r>
              <a:rPr lang="en-AU" dirty="0" smtClean="0">
                <a:solidFill>
                  <a:schemeClr val="bg1"/>
                </a:solidFill>
              </a:rPr>
              <a:t>extrovert </a:t>
            </a:r>
            <a:r>
              <a:rPr lang="en-AU" dirty="0" smtClean="0">
                <a:solidFill>
                  <a:schemeClr val="bg1"/>
                </a:solidFill>
              </a:rPr>
              <a:t>programmer will </a:t>
            </a:r>
            <a:r>
              <a:rPr lang="en-AU" dirty="0" smtClean="0">
                <a:solidFill>
                  <a:schemeClr val="bg1"/>
                </a:solidFill>
              </a:rPr>
              <a:t>look at your shoes when he talks to you.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XAML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64357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How do you keep a programmer in the shower all day?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Give him a bottle of shampoo which says "lather, rinse, repeat."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Layout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There are three kinds of lies: Lies, damned lies, and benchmarks.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Content Model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100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How </a:t>
            </a:r>
            <a:r>
              <a:rPr lang="en-AU" dirty="0" smtClean="0">
                <a:solidFill>
                  <a:schemeClr val="bg1"/>
                </a:solidFill>
              </a:rPr>
              <a:t>many testers does it take to change a light bulb?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We </a:t>
            </a:r>
            <a:r>
              <a:rPr lang="en-AU" dirty="0" smtClean="0">
                <a:solidFill>
                  <a:schemeClr val="bg1"/>
                </a:solidFill>
              </a:rPr>
              <a:t>just noticed the room was dark; we don't actually fix the problem.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Styles and Templates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101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 smtClean="0">
                <a:solidFill>
                  <a:schemeClr val="bg1"/>
                </a:solidFill>
              </a:rPr>
              <a:t>first half of a project takes 90% of the time.</a:t>
            </a:r>
          </a:p>
          <a:p>
            <a:pPr algn="r"/>
            <a:r>
              <a:rPr lang="en-AU" dirty="0" smtClean="0">
                <a:solidFill>
                  <a:schemeClr val="bg1"/>
                </a:solidFill>
              </a:rPr>
              <a:t>The second half of the project takes the other 90</a:t>
            </a:r>
            <a:r>
              <a:rPr lang="en-AU" dirty="0" smtClean="0">
                <a:solidFill>
                  <a:schemeClr val="bg1"/>
                </a:solidFill>
              </a:rPr>
              <a:t>%.</a:t>
            </a:r>
            <a:endParaRPr lang="en-A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5984" y="214290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.NET  1.0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3108" y="1357298"/>
            <a:ext cx="5214974" cy="41934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2357422" y="4643446"/>
            <a:ext cx="4784873" cy="8064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Common Language Runtime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2357422" y="3929066"/>
            <a:ext cx="4784873" cy="6451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Base Class Library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2285984" y="2285992"/>
            <a:ext cx="1612879" cy="15591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ADO.NET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000496" y="2285992"/>
            <a:ext cx="1505353" cy="15591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Forms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5572132" y="2285992"/>
            <a:ext cx="1559116" cy="15591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ASP.NET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2285984" y="1500174"/>
            <a:ext cx="1612879" cy="6989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4000496" y="1500174"/>
            <a:ext cx="1505353" cy="6989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VB.NET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572132" y="1500174"/>
            <a:ext cx="1559116" cy="6989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Etc.</a:t>
            </a:r>
            <a:endParaRPr lang="en-AU" dirty="0"/>
          </a:p>
        </p:txBody>
      </p:sp>
      <p:sp>
        <p:nvSpPr>
          <p:cNvPr id="16" name="Left Brace 15"/>
          <p:cNvSpPr/>
          <p:nvPr/>
        </p:nvSpPr>
        <p:spPr>
          <a:xfrm rot="5400000">
            <a:off x="4536281" y="-1035875"/>
            <a:ext cx="357190" cy="4143404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110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Q: How many Microsoft engineers does it take to change a light bulb?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A: None. Bill Gates will just redefine Darkness(TM) as the new industry standard.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Binding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111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1. Two antennas met on a roof, fell in love and got married. The ceremony wasn't much, but the reception was excellent.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Animation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1000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What </a:t>
            </a:r>
            <a:r>
              <a:rPr lang="en-AU" dirty="0" smtClean="0">
                <a:solidFill>
                  <a:schemeClr val="bg1"/>
                </a:solidFill>
              </a:rPr>
              <a:t>do you call a fish with no eyes? A </a:t>
            </a:r>
            <a:r>
              <a:rPr lang="en-AU" dirty="0" err="1" smtClean="0">
                <a:solidFill>
                  <a:schemeClr val="bg1"/>
                </a:solidFill>
              </a:rPr>
              <a:t>fsh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Dependency Properties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1001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err="1" smtClean="0">
                <a:solidFill>
                  <a:schemeClr val="bg1"/>
                </a:solidFill>
              </a:rPr>
              <a:t>Deja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>
                <a:solidFill>
                  <a:schemeClr val="bg1"/>
                </a:solidFill>
              </a:rPr>
              <a:t>Moo: The feeling that you've heard this bull before.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err="1" smtClean="0"/>
              <a:t>Interop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</a:t>
            </a:r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1002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3578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/>
                </a:solidFill>
              </a:rPr>
              <a:t>Two </a:t>
            </a:r>
            <a:r>
              <a:rPr lang="en-AU" dirty="0" smtClean="0">
                <a:solidFill>
                  <a:schemeClr val="bg1"/>
                </a:solidFill>
              </a:rPr>
              <a:t>fish swim into a concrete wall. The one turns to the other and says "Dam!".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 and A</a:t>
            </a:r>
            <a:endParaRPr lang="en-A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57298"/>
            <a:ext cx="600563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 anchor="b"/>
          <a:lstStyle/>
          <a:p>
            <a:r>
              <a:rPr lang="en-AU" dirty="0" smtClean="0">
                <a:latin typeface="Bradley Hand ITC" pitchFamily="66" charset="0"/>
              </a:rPr>
              <a:t>fin</a:t>
            </a:r>
            <a:endParaRPr lang="en-AU" dirty="0"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5984" y="214290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.NET  1.1</a:t>
            </a:r>
            <a:endParaRPr lang="en-AU" sz="36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14480" y="1428736"/>
            <a:ext cx="5863412" cy="4714908"/>
            <a:chOff x="2143108" y="1357298"/>
            <a:chExt cx="5214974" cy="4193484"/>
          </a:xfrm>
        </p:grpSpPr>
        <p:sp>
          <p:nvSpPr>
            <p:cNvPr id="16" name="Rectangle 15"/>
            <p:cNvSpPr/>
            <p:nvPr/>
          </p:nvSpPr>
          <p:spPr>
            <a:xfrm>
              <a:off x="2143108" y="1357298"/>
              <a:ext cx="5214974" cy="41934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57422" y="4643446"/>
              <a:ext cx="4784873" cy="8064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Common Language Runtime</a:t>
              </a:r>
              <a:endParaRPr lang="en-AU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57422" y="3929066"/>
              <a:ext cx="4784873" cy="6451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Base Class Library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85984" y="2285992"/>
              <a:ext cx="1612879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ADO.NET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00496" y="2285992"/>
              <a:ext cx="1505353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Windows Forms</a:t>
              </a:r>
              <a:endParaRPr lang="en-AU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72132" y="2285992"/>
              <a:ext cx="1559116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ASP.NET</a:t>
              </a:r>
              <a:endParaRPr lang="en-AU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285984" y="1500174"/>
              <a:ext cx="1612879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0496" y="1500174"/>
              <a:ext cx="1505353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VB.NET</a:t>
              </a:r>
              <a:endParaRPr lang="en-AU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72132" y="1500174"/>
              <a:ext cx="1559116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Etc.</a:t>
              </a:r>
              <a:endParaRPr lang="en-AU" dirty="0"/>
            </a:p>
          </p:txBody>
        </p:sp>
      </p:grpSp>
      <p:sp>
        <p:nvSpPr>
          <p:cNvPr id="25" name="Left Brace 24"/>
          <p:cNvSpPr/>
          <p:nvPr/>
        </p:nvSpPr>
        <p:spPr>
          <a:xfrm rot="5400000">
            <a:off x="4536281" y="-1035875"/>
            <a:ext cx="357190" cy="4143404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14546" y="210901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.NET  2.0</a:t>
            </a:r>
            <a:endParaRPr lang="en-AU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85720" y="1285860"/>
            <a:ext cx="8572560" cy="5214951"/>
            <a:chOff x="2143108" y="1357298"/>
            <a:chExt cx="5214974" cy="4193484"/>
          </a:xfrm>
        </p:grpSpPr>
        <p:sp>
          <p:nvSpPr>
            <p:cNvPr id="16" name="Rectangle 15"/>
            <p:cNvSpPr/>
            <p:nvPr/>
          </p:nvSpPr>
          <p:spPr>
            <a:xfrm>
              <a:off x="2143108" y="1357298"/>
              <a:ext cx="5214974" cy="41934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57422" y="4643446"/>
              <a:ext cx="4784873" cy="8064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Common Language Runtime</a:t>
              </a:r>
              <a:endParaRPr lang="en-AU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57422" y="3929066"/>
              <a:ext cx="4784873" cy="6451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Base Class Library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85984" y="2285992"/>
              <a:ext cx="1612879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ADO.NET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00496" y="2285992"/>
              <a:ext cx="1505353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Windows Forms</a:t>
              </a:r>
              <a:endParaRPr lang="en-AU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72132" y="2285992"/>
              <a:ext cx="1559116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ASP.NET</a:t>
              </a:r>
              <a:endParaRPr lang="en-AU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285984" y="1500174"/>
              <a:ext cx="1612879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0496" y="1500174"/>
              <a:ext cx="1505353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VB.NET</a:t>
              </a:r>
              <a:endParaRPr lang="en-AU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72132" y="1500174"/>
              <a:ext cx="1559116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Etc.</a:t>
              </a:r>
              <a:endParaRPr lang="en-AU" dirty="0"/>
            </a:p>
          </p:txBody>
        </p:sp>
      </p:grpSp>
      <p:sp>
        <p:nvSpPr>
          <p:cNvPr id="25" name="Left Brace 24"/>
          <p:cNvSpPr/>
          <p:nvPr/>
        </p:nvSpPr>
        <p:spPr>
          <a:xfrm rot="5400000">
            <a:off x="4536281" y="-1107313"/>
            <a:ext cx="357190" cy="4143404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7291" y="214290"/>
            <a:ext cx="258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.NET  2.0</a:t>
            </a:r>
            <a:endParaRPr lang="en-AU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85720" y="1071546"/>
            <a:ext cx="4929222" cy="5429265"/>
            <a:chOff x="2143108" y="1357298"/>
            <a:chExt cx="5214974" cy="4193484"/>
          </a:xfrm>
        </p:grpSpPr>
        <p:sp>
          <p:nvSpPr>
            <p:cNvPr id="16" name="Rectangle 15"/>
            <p:cNvSpPr/>
            <p:nvPr/>
          </p:nvSpPr>
          <p:spPr>
            <a:xfrm>
              <a:off x="2143108" y="1357298"/>
              <a:ext cx="5214974" cy="41934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57422" y="4643446"/>
              <a:ext cx="4784873" cy="8064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Common Language Runtime</a:t>
              </a:r>
              <a:endParaRPr lang="en-AU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57422" y="3929066"/>
              <a:ext cx="4784873" cy="6451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Base Class Library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85984" y="2285992"/>
              <a:ext cx="1612879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ADO.NET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00496" y="2285992"/>
              <a:ext cx="1505353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Windows Forms</a:t>
              </a:r>
              <a:endParaRPr lang="en-AU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72132" y="2285992"/>
              <a:ext cx="1559116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ASP.NET</a:t>
              </a:r>
              <a:endParaRPr lang="en-AU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285984" y="1500174"/>
              <a:ext cx="1612879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0496" y="1500174"/>
              <a:ext cx="1505353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VB.NET</a:t>
              </a:r>
              <a:endParaRPr lang="en-AU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72132" y="1500174"/>
              <a:ext cx="1559116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Etc.</a:t>
              </a:r>
              <a:endParaRPr lang="en-AU" dirty="0"/>
            </a:p>
          </p:txBody>
        </p:sp>
      </p:grpSp>
      <p:sp>
        <p:nvSpPr>
          <p:cNvPr id="25" name="Left Brace 24"/>
          <p:cNvSpPr/>
          <p:nvPr/>
        </p:nvSpPr>
        <p:spPr>
          <a:xfrm rot="5400000">
            <a:off x="2607455" y="-392933"/>
            <a:ext cx="214313" cy="2571769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715008" y="285728"/>
            <a:ext cx="258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err="1" smtClean="0">
                <a:solidFill>
                  <a:schemeClr val="bg1"/>
                </a:solidFill>
              </a:rPr>
              <a:t>WinFX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2132" y="1428736"/>
            <a:ext cx="3286147" cy="45720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4400" dirty="0"/>
          </a:p>
        </p:txBody>
      </p:sp>
      <p:sp>
        <p:nvSpPr>
          <p:cNvPr id="28" name="Rounded Rectangle 27"/>
          <p:cNvSpPr/>
          <p:nvPr/>
        </p:nvSpPr>
        <p:spPr>
          <a:xfrm>
            <a:off x="5715008" y="1643050"/>
            <a:ext cx="3015125" cy="135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Presentation Foundation</a:t>
            </a:r>
            <a:endParaRPr lang="en-AU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7108050" y="-250058"/>
            <a:ext cx="214313" cy="2571769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>
            <a:off x="5715008" y="3081334"/>
            <a:ext cx="3015125" cy="13477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Workflow Foundation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715008" y="4500570"/>
            <a:ext cx="3015125" cy="135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Communication Foundation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en-AU" dirty="0" smtClean="0"/>
              <a:t>Enter marketing...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211033"/>
            <a:ext cx="258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.NET  2.0</a:t>
            </a:r>
            <a:endParaRPr lang="en-AU" sz="3600" b="1" dirty="0">
              <a:solidFill>
                <a:schemeClr val="bg1"/>
              </a:solidFill>
            </a:endParaRPr>
          </a:p>
        </p:txBody>
      </p:sp>
      <p:grpSp>
        <p:nvGrpSpPr>
          <p:cNvPr id="5" name="Group 25"/>
          <p:cNvGrpSpPr/>
          <p:nvPr/>
        </p:nvGrpSpPr>
        <p:grpSpPr>
          <a:xfrm>
            <a:off x="285720" y="2357430"/>
            <a:ext cx="4929222" cy="4143381"/>
            <a:chOff x="2143108" y="1357298"/>
            <a:chExt cx="5214974" cy="4193484"/>
          </a:xfrm>
        </p:grpSpPr>
        <p:sp>
          <p:nvSpPr>
            <p:cNvPr id="6" name="Rectangle 5"/>
            <p:cNvSpPr/>
            <p:nvPr/>
          </p:nvSpPr>
          <p:spPr>
            <a:xfrm>
              <a:off x="2143108" y="1357298"/>
              <a:ext cx="5214974" cy="41934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57422" y="4643446"/>
              <a:ext cx="4784873" cy="8064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Common Language Runtime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57422" y="3929066"/>
              <a:ext cx="4784873" cy="6451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Base Class Library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85984" y="2285992"/>
              <a:ext cx="1612879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ADO.NET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00496" y="2285992"/>
              <a:ext cx="1505353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Windows Forms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72132" y="2285992"/>
              <a:ext cx="1559116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ASP.NET</a:t>
              </a:r>
              <a:endParaRPr lang="en-AU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85984" y="1500174"/>
              <a:ext cx="1612879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</a:t>
              </a:r>
              <a:endParaRPr lang="en-AU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00496" y="1500174"/>
              <a:ext cx="1505353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VB.NET</a:t>
              </a:r>
              <a:endParaRPr lang="en-AU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72132" y="1500174"/>
              <a:ext cx="1559116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Etc.</a:t>
              </a:r>
              <a:endParaRPr lang="en-AU" dirty="0"/>
            </a:p>
          </p:txBody>
        </p:sp>
      </p:grpSp>
      <p:sp>
        <p:nvSpPr>
          <p:cNvPr id="15" name="Left Brace 14"/>
          <p:cNvSpPr/>
          <p:nvPr/>
        </p:nvSpPr>
        <p:spPr>
          <a:xfrm rot="5400000">
            <a:off x="2678894" y="678636"/>
            <a:ext cx="214313" cy="2571769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715008" y="285728"/>
            <a:ext cx="258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Win FX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72132" y="1428736"/>
            <a:ext cx="3286147" cy="45720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4400" dirty="0"/>
          </a:p>
        </p:txBody>
      </p:sp>
      <p:sp>
        <p:nvSpPr>
          <p:cNvPr id="18" name="Rounded Rectangle 17"/>
          <p:cNvSpPr/>
          <p:nvPr/>
        </p:nvSpPr>
        <p:spPr>
          <a:xfrm>
            <a:off x="5715008" y="1643050"/>
            <a:ext cx="3015125" cy="135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Presentation Foundation</a:t>
            </a:r>
            <a:endParaRPr lang="en-AU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7108050" y="-250058"/>
            <a:ext cx="214313" cy="2571769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715008" y="3081334"/>
            <a:ext cx="3015125" cy="13477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Workflow Foundation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715008" y="4500570"/>
            <a:ext cx="3015125" cy="135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Communication Foundation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211033"/>
            <a:ext cx="258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.NET  2.0</a:t>
            </a:r>
            <a:endParaRPr lang="en-AU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85720" y="2357430"/>
            <a:ext cx="4929222" cy="4143381"/>
            <a:chOff x="2143108" y="1357298"/>
            <a:chExt cx="5214974" cy="4193484"/>
          </a:xfrm>
        </p:grpSpPr>
        <p:sp>
          <p:nvSpPr>
            <p:cNvPr id="6" name="Rectangle 5"/>
            <p:cNvSpPr/>
            <p:nvPr/>
          </p:nvSpPr>
          <p:spPr>
            <a:xfrm>
              <a:off x="2143108" y="1357298"/>
              <a:ext cx="5214974" cy="41934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57422" y="4643446"/>
              <a:ext cx="4784873" cy="8064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Common Language Runtime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57422" y="3929066"/>
              <a:ext cx="4784873" cy="6451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Base Class Library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85984" y="2285992"/>
              <a:ext cx="1612879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ADO.NET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00496" y="2285992"/>
              <a:ext cx="1505353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Windows Forms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72132" y="2285992"/>
              <a:ext cx="1559116" cy="15591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ASP.NET</a:t>
              </a:r>
              <a:endParaRPr lang="en-AU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85984" y="1500174"/>
              <a:ext cx="1612879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</a:t>
              </a:r>
              <a:endParaRPr lang="en-AU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00496" y="1500174"/>
              <a:ext cx="1505353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VB.NET</a:t>
              </a:r>
              <a:endParaRPr lang="en-AU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72132" y="1500174"/>
              <a:ext cx="1559116" cy="6989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Etc.</a:t>
              </a:r>
              <a:endParaRPr lang="en-AU" dirty="0"/>
            </a:p>
          </p:txBody>
        </p:sp>
      </p:grpSp>
      <p:sp>
        <p:nvSpPr>
          <p:cNvPr id="15" name="Left Brace 14"/>
          <p:cNvSpPr/>
          <p:nvPr/>
        </p:nvSpPr>
        <p:spPr>
          <a:xfrm rot="5400000">
            <a:off x="2678894" y="678636"/>
            <a:ext cx="214313" cy="2571769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000364" y="214290"/>
            <a:ext cx="258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>
                <a:solidFill>
                  <a:schemeClr val="bg1"/>
                </a:solidFill>
              </a:rPr>
              <a:t>.NET 3.0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72132" y="1428736"/>
            <a:ext cx="3286147" cy="45720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4400" dirty="0"/>
          </a:p>
        </p:txBody>
      </p:sp>
      <p:sp>
        <p:nvSpPr>
          <p:cNvPr id="18" name="Rounded Rectangle 17"/>
          <p:cNvSpPr/>
          <p:nvPr/>
        </p:nvSpPr>
        <p:spPr>
          <a:xfrm>
            <a:off x="5715008" y="1643050"/>
            <a:ext cx="3015125" cy="135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Presentation Foundation</a:t>
            </a:r>
            <a:endParaRPr lang="en-AU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4714877" y="-2786106"/>
            <a:ext cx="285752" cy="7715305"/>
          </a:xfrm>
          <a:prstGeom prst="leftBrace">
            <a:avLst>
              <a:gd name="adj1" fmla="val 64380"/>
              <a:gd name="adj2" fmla="val 5339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715008" y="3081334"/>
            <a:ext cx="3015125" cy="13477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Workflow Foundation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715008" y="4500570"/>
            <a:ext cx="3015125" cy="135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Windows Communication Foundation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en-AU" dirty="0" smtClean="0"/>
              <a:t>Yeah, that’s what I </a:t>
            </a:r>
            <a:br>
              <a:rPr lang="en-AU" dirty="0" smtClean="0"/>
            </a:br>
            <a:r>
              <a:rPr lang="en-AU" dirty="0" smtClean="0"/>
              <a:t>thought too...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396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What is Windows Presentation Foundation?</vt:lpstr>
      <vt:lpstr>Slide 2</vt:lpstr>
      <vt:lpstr>Slide 3</vt:lpstr>
      <vt:lpstr>Slide 4</vt:lpstr>
      <vt:lpstr>Slide 5</vt:lpstr>
      <vt:lpstr>Enter marketing...</vt:lpstr>
      <vt:lpstr>Slide 7</vt:lpstr>
      <vt:lpstr>Slide 8</vt:lpstr>
      <vt:lpstr>Yeah, that’s what I  thought too...</vt:lpstr>
      <vt:lpstr>Slide 10</vt:lpstr>
      <vt:lpstr>WPF – Windows or Web?</vt:lpstr>
      <vt:lpstr>Tools  Visual Studio Expression Blend Expression Design</vt:lpstr>
      <vt:lpstr>Slide 13</vt:lpstr>
      <vt:lpstr>Slide 14</vt:lpstr>
      <vt:lpstr>DirectX</vt:lpstr>
      <vt:lpstr>XAML</vt:lpstr>
      <vt:lpstr>Layout</vt:lpstr>
      <vt:lpstr>Content Model</vt:lpstr>
      <vt:lpstr>Styles and Templates</vt:lpstr>
      <vt:lpstr>Resources</vt:lpstr>
      <vt:lpstr>Binding</vt:lpstr>
      <vt:lpstr>Animation</vt:lpstr>
      <vt:lpstr>Dependency Properties</vt:lpstr>
      <vt:lpstr>Interop</vt:lpstr>
      <vt:lpstr>Slide 25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Windows Presentation Foundation</dc:title>
  <dc:creator>Paul Stovell</dc:creator>
  <cp:lastModifiedBy>Paul Stovell</cp:lastModifiedBy>
  <cp:revision>19</cp:revision>
  <dcterms:created xsi:type="dcterms:W3CDTF">2007-10-01T08:40:31Z</dcterms:created>
  <dcterms:modified xsi:type="dcterms:W3CDTF">2008-09-19T04:24:28Z</dcterms:modified>
</cp:coreProperties>
</file>