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78" r:id="rId4"/>
    <p:sldId id="275" r:id="rId5"/>
    <p:sldId id="274" r:id="rId6"/>
    <p:sldId id="262" r:id="rId7"/>
    <p:sldId id="271" r:id="rId8"/>
    <p:sldId id="265" r:id="rId9"/>
    <p:sldId id="276" r:id="rId10"/>
    <p:sldId id="267" r:id="rId11"/>
    <p:sldId id="269" r:id="rId12"/>
    <p:sldId id="270" r:id="rId13"/>
    <p:sldId id="277" r:id="rId14"/>
    <p:sldId id="272" r:id="rId15"/>
    <p:sldId id="266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3" autoAdjust="0"/>
    <p:restoredTop sz="94660"/>
  </p:normalViewPr>
  <p:slideViewPr>
    <p:cSldViewPr>
      <p:cViewPr varScale="1">
        <p:scale>
          <a:sx n="65" d="100"/>
          <a:sy n="65" d="100"/>
        </p:scale>
        <p:origin x="-11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4549-83E0-4032-A749-EAFBEEB8CC61}" type="datetimeFigureOut">
              <a:rPr lang="en-US" smtClean="0"/>
              <a:pPr/>
              <a:t>3/29/2008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031ED-4392-459C-B226-2222BFFE5FB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031ED-4392-459C-B226-2222BFFE5FBB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3461" y="6476186"/>
            <a:ext cx="1433338" cy="2452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7086600" y="5539152"/>
            <a:ext cx="1871650" cy="1199774"/>
          </a:xfrm>
          <a:prstGeom prst="roundRect">
            <a:avLst>
              <a:gd name="adj" fmla="val 416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414" y="5678106"/>
            <a:ext cx="1615786" cy="951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562600"/>
            <a:ext cx="73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609600" y="57912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 Stovell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www.paulstovell.net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62000" y="3040559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800" dirty="0" smtClean="0">
                <a:solidFill>
                  <a:schemeClr val="bg1"/>
                </a:solidFill>
                <a:latin typeface="Edwardian Script ITC" pitchFamily="66" charset="0"/>
              </a:rPr>
              <a:t>fin</a:t>
            </a:r>
            <a:endParaRPr lang="en-AU" sz="4400" dirty="0">
              <a:solidFill>
                <a:schemeClr val="bg1"/>
              </a:solidFill>
              <a:latin typeface="Edwardian Script ITC" pitchFamily="66" charset="0"/>
            </a:endParaRP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09600" y="57912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 Stovell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www.bindingoriented.com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FFFF00"/>
                </a:solidFill>
              </a:rPr>
              <a:t>LINQ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b="1" dirty="0" smtClean="0">
                <a:solidFill>
                  <a:srgbClr val="FFFF00"/>
                </a:solidFill>
              </a:rPr>
              <a:t>L</a:t>
            </a:r>
            <a:r>
              <a:rPr lang="en-AU" dirty="0" smtClean="0"/>
              <a:t>anguage </a:t>
            </a:r>
            <a:r>
              <a:rPr lang="en-AU" b="1" dirty="0" smtClean="0">
                <a:solidFill>
                  <a:srgbClr val="FFFF00"/>
                </a:solidFill>
              </a:rPr>
              <a:t>IN</a:t>
            </a:r>
            <a:r>
              <a:rPr lang="en-AU" dirty="0" smtClean="0"/>
              <a:t>tegrated </a:t>
            </a:r>
            <a:r>
              <a:rPr lang="en-AU" b="1" dirty="0" smtClean="0">
                <a:solidFill>
                  <a:srgbClr val="FFFF00"/>
                </a:solidFill>
              </a:rPr>
              <a:t>Q</a:t>
            </a:r>
            <a:r>
              <a:rPr lang="en-AU" dirty="0" smtClean="0"/>
              <a:t>uery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Paul Stovell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FFFF00"/>
                </a:solidFill>
              </a:rPr>
              <a:t>LINQ to Objects</a:t>
            </a:r>
            <a:endParaRPr lang="en-AU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FFFF00"/>
                </a:solidFill>
              </a:rPr>
              <a:t>LINQ to XML</a:t>
            </a:r>
            <a:endParaRPr lang="en-AU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FFFF00"/>
                </a:solidFill>
              </a:rPr>
              <a:t>LINQ to SQL</a:t>
            </a:r>
            <a:endParaRPr lang="en-AU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rmAutofit/>
          </a:bodyPr>
          <a:lstStyle/>
          <a:p>
            <a:r>
              <a:rPr lang="en-AU" sz="4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Third party providers</a:t>
            </a:r>
            <a:endParaRPr lang="en-AU" sz="4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00174"/>
            <a:ext cx="8229600" cy="457203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</a:t>
            </a:r>
            <a:r>
              <a:rPr kumimoji="0" lang="en-AU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Amazon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</a:t>
            </a:r>
            <a:r>
              <a:rPr kumimoji="0" lang="en-AU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Active Directory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</a:t>
            </a:r>
            <a:r>
              <a:rPr kumimoji="0" lang="en-AU" sz="3200" b="1" i="0" u="none" strike="noStrike" kern="1200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CRM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aseline="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</a:t>
            </a:r>
            <a:r>
              <a:rPr lang="en-AU" sz="32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Excel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</a:t>
            </a:r>
            <a:r>
              <a:rPr kumimoji="0" lang="en-AU" sz="3200" b="0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</a:t>
            </a:r>
            <a:r>
              <a:rPr kumimoji="0" lang="en-AU" sz="3200" b="0" i="0" u="none" strike="noStrike" kern="1200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Flickr</a:t>
            </a:r>
            <a:endParaRPr kumimoji="0" lang="en-AU" sz="3200" b="0" i="0" u="none" strike="noStrike" kern="1200" cap="none" spc="0" normalizeH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aseline="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</a:t>
            </a:r>
            <a:r>
              <a:rPr lang="en-AU" sz="32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Google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 to LDAP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 to </a:t>
            </a:r>
            <a:r>
              <a:rPr lang="en-AU" sz="3200" noProof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MySQL</a:t>
            </a:r>
            <a:endParaRPr lang="en-AU" sz="3200" noProof="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 to </a:t>
            </a:r>
            <a:r>
              <a:rPr kumimoji="0" lang="en-AU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NCover</a:t>
            </a:r>
            <a:r>
              <a:rPr kumimoji="0" lang="en-AU" sz="32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AU" sz="32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AU" sz="32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 to </a:t>
            </a:r>
            <a:r>
              <a:rPr kumimoji="0" lang="en-AU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NHibernate</a:t>
            </a:r>
            <a:endParaRPr kumimoji="0" lang="en-AU" sz="3200" b="0" i="0" u="none" strike="noStrike" kern="120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 to Oracle</a:t>
            </a:r>
            <a:endParaRPr kumimoji="0" lang="en-AU" sz="3200" b="0" i="0" u="none" strike="noStrike" kern="120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 to RDF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 to SharePoint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 to WMI</a:t>
            </a:r>
          </a:p>
          <a:p>
            <a:pPr algn="ctr">
              <a:spcBef>
                <a:spcPct val="0"/>
              </a:spcBef>
            </a:pPr>
            <a:r>
              <a:rPr lang="en-AU" sz="3200" b="1" dirty="0" err="1" smtClean="0">
                <a:solidFill>
                  <a:srgbClr val="FFFF00"/>
                </a:solidFill>
              </a:rPr>
              <a:t>SyncLINQ</a:t>
            </a:r>
            <a:endParaRPr lang="en-AU" sz="32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1" dirty="0" smtClean="0"/>
              <a:t>summary</a:t>
            </a:r>
            <a:endParaRPr lang="en-A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8000" dirty="0" smtClean="0">
                <a:latin typeface="Vladimir Script" pitchFamily="66" charset="0"/>
              </a:rPr>
              <a:t>Fin</a:t>
            </a:r>
            <a:endParaRPr lang="en-AU" dirty="0">
              <a:latin typeface="Vladimir Script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4786322"/>
            <a:ext cx="8572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www.paulstovell.net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more?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http://msdn.microsoft.com/data/ref/linq/</a:t>
            </a:r>
          </a:p>
          <a:p>
            <a:r>
              <a:rPr lang="en-AU" dirty="0" smtClean="0"/>
              <a:t>http://weblogs.asp.net/scottgu/</a:t>
            </a:r>
          </a:p>
          <a:p>
            <a:r>
              <a:rPr lang="en-AU" dirty="0" smtClean="0"/>
              <a:t>http://www.hookedonlinq.com</a:t>
            </a:r>
            <a:r>
              <a:rPr lang="en-AU" dirty="0" smtClean="0"/>
              <a:t>/</a:t>
            </a:r>
          </a:p>
          <a:p>
            <a:r>
              <a:rPr lang="en-AU" dirty="0" smtClean="0"/>
              <a:t>http://</a:t>
            </a:r>
            <a:r>
              <a:rPr lang="en-AU" dirty="0" smtClean="0"/>
              <a:t>blogs.msdn.com/charlie/archive/2006/10/05/Links-to-LINQ.aspx</a:t>
            </a:r>
          </a:p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7200" b="1" i="1" dirty="0" smtClean="0"/>
              <a:t>LINQ </a:t>
            </a:r>
            <a:r>
              <a:rPr lang="en-AU" sz="7200" b="1" i="1" dirty="0" smtClean="0">
                <a:solidFill>
                  <a:srgbClr val="FFFF00"/>
                </a:solidFill>
              </a:rPr>
              <a:t>!=</a:t>
            </a:r>
            <a:r>
              <a:rPr lang="en-AU" sz="7200" b="1" i="1" dirty="0" smtClean="0"/>
              <a:t> Databases</a:t>
            </a:r>
            <a:endParaRPr lang="en-AU" sz="7200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7200" b="1" i="1" dirty="0" smtClean="0"/>
              <a:t>LINQ </a:t>
            </a:r>
            <a:r>
              <a:rPr lang="en-AU" sz="7200" b="1" i="1" dirty="0" smtClean="0">
                <a:solidFill>
                  <a:srgbClr val="FFFF00"/>
                </a:solidFill>
              </a:rPr>
              <a:t>&lt;&gt;</a:t>
            </a:r>
            <a:r>
              <a:rPr lang="en-AU" sz="7200" b="1" i="1" dirty="0" smtClean="0"/>
              <a:t> Databases</a:t>
            </a:r>
            <a:endParaRPr lang="en-AU" sz="7200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en-A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Before .NET 3.5...</a:t>
            </a:r>
            <a:endParaRPr lang="en-A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785926"/>
            <a:ext cx="8229600" cy="421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IEnumerable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4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Generics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Anonymous Methods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en-AU" b="1" dirty="0" smtClean="0">
                <a:solidFill>
                  <a:srgbClr val="FFFF00"/>
                </a:solidFill>
              </a:rPr>
              <a:t>New</a:t>
            </a:r>
            <a:r>
              <a:rPr lang="en-A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in 3.5!</a:t>
            </a:r>
            <a:endParaRPr lang="en-A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785926"/>
            <a:ext cx="8229600" cy="421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Extension Methods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4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Generic Parameter Inference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4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Lambda Expressions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4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Anonymous Types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so, what is LINQ?</a:t>
            </a:r>
            <a:endParaRPr lang="en-AU" sz="6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6686568" cy="3714776"/>
          </a:xfrm>
        </p:spPr>
        <p:txBody>
          <a:bodyPr>
            <a:normAutofit fontScale="90000"/>
          </a:bodyPr>
          <a:lstStyle/>
          <a:p>
            <a:pPr algn="r"/>
            <a:r>
              <a:rPr lang="en-AU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VB.NET/C# syntax</a:t>
            </a:r>
            <a:br>
              <a:rPr lang="en-AU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AU" dirty="0" smtClean="0"/>
              <a:t>+ extension methods</a:t>
            </a:r>
            <a:br>
              <a:rPr lang="en-AU" dirty="0" smtClean="0"/>
            </a:br>
            <a:r>
              <a:rPr lang="en-AU" dirty="0" smtClean="0"/>
              <a:t>+ lambda expressions</a:t>
            </a:r>
            <a:br>
              <a:rPr lang="en-AU" dirty="0" smtClean="0"/>
            </a:br>
            <a:r>
              <a:rPr lang="en-AU" dirty="0" smtClean="0"/>
              <a:t>+ anonymous types</a:t>
            </a:r>
            <a:br>
              <a:rPr lang="en-AU" dirty="0" smtClean="0"/>
            </a:br>
            <a:r>
              <a:rPr lang="en-AU" dirty="0" smtClean="0"/>
              <a:t>+ </a:t>
            </a:r>
            <a:r>
              <a:rPr lang="en-AU" i="1" dirty="0" smtClean="0"/>
              <a:t>some compiler magic</a:t>
            </a:r>
            <a:br>
              <a:rPr lang="en-AU" i="1" dirty="0" smtClean="0"/>
            </a:br>
            <a:endParaRPr lang="en-AU" b="1" dirty="0">
              <a:solidFill>
                <a:srgbClr val="FFFF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7158" y="2142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71636" y="1571612"/>
            <a:ext cx="1500198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VB.NET</a:t>
            </a:r>
            <a:endParaRPr lang="en-AU" dirty="0"/>
          </a:p>
        </p:txBody>
      </p:sp>
      <p:sp>
        <p:nvSpPr>
          <p:cNvPr id="3" name="Rounded Rectangle 2"/>
          <p:cNvSpPr/>
          <p:nvPr/>
        </p:nvSpPr>
        <p:spPr>
          <a:xfrm>
            <a:off x="3429024" y="1571612"/>
            <a:ext cx="1500198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1571636" y="2786058"/>
            <a:ext cx="5214974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 syntax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5286412" y="4000504"/>
            <a:ext cx="1500198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 to </a:t>
            </a:r>
            <a:r>
              <a:rPr lang="en-AU" b="1" dirty="0" smtClean="0"/>
              <a:t>SQL</a:t>
            </a:r>
            <a:endParaRPr lang="en-AU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71636" y="4000504"/>
            <a:ext cx="1500198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 to </a:t>
            </a:r>
            <a:r>
              <a:rPr lang="en-AU" b="1" dirty="0" smtClean="0"/>
              <a:t>Objects</a:t>
            </a:r>
            <a:endParaRPr lang="en-AU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429024" y="4000504"/>
            <a:ext cx="1500198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 to </a:t>
            </a:r>
            <a:r>
              <a:rPr lang="en-AU" b="1" dirty="0" smtClean="0"/>
              <a:t>XML</a:t>
            </a:r>
            <a:endParaRPr lang="en-AU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286412" y="1571612"/>
            <a:ext cx="1500198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other </a:t>
            </a:r>
            <a:r>
              <a:rPr lang="en-AU" dirty="0" smtClean="0"/>
              <a:t>languages</a:t>
            </a:r>
            <a:endParaRPr lang="en-AU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-677867" y="3249611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57200" y="28572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 LINQ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58114" y="228599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syntax + </a:t>
            </a:r>
            <a:r>
              <a:rPr lang="en-AU" dirty="0" smtClean="0">
                <a:solidFill>
                  <a:schemeClr val="bg1"/>
                </a:solidFill>
              </a:rPr>
              <a:t>extensions + expressions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58114" y="4143380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Provider DLL’s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6929486" y="1857364"/>
            <a:ext cx="428628" cy="1643074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/>
          <p:cNvCxnSpPr>
            <a:stCxn id="15" idx="1"/>
          </p:cNvCxnSpPr>
          <p:nvPr/>
        </p:nvCxnSpPr>
        <p:spPr>
          <a:xfrm rot="10800000" flipV="1">
            <a:off x="6929486" y="4328046"/>
            <a:ext cx="428628" cy="2964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71604" y="5143512"/>
            <a:ext cx="5214974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Many, many more</a:t>
            </a:r>
            <a:endParaRPr lang="en-A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90800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Microsoft flavours of LINQ</a:t>
            </a:r>
            <a:endParaRPr kumimoji="0" lang="en-AU" sz="5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nding Pattern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Binding Patterns Template</Template>
  <TotalTime>478</TotalTime>
  <Words>135</Words>
  <Application>Microsoft Office PowerPoint</Application>
  <PresentationFormat>On-screen Show (4:3)</PresentationFormat>
  <Paragraphs>59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Binding Patterns Template</vt:lpstr>
      <vt:lpstr>LINQ Language INtegrated Query</vt:lpstr>
      <vt:lpstr>LINQ != Databases</vt:lpstr>
      <vt:lpstr>LINQ &lt;&gt; Databases</vt:lpstr>
      <vt:lpstr>Before .NET 3.5...</vt:lpstr>
      <vt:lpstr>New in 3.5!</vt:lpstr>
      <vt:lpstr>so, what is LINQ?</vt:lpstr>
      <vt:lpstr>   VB.NET/C# syntax + extension methods + lambda expressions + anonymous types + some compiler magic </vt:lpstr>
      <vt:lpstr>Slide 8</vt:lpstr>
      <vt:lpstr>Slide 9</vt:lpstr>
      <vt:lpstr>LINQ to Objects</vt:lpstr>
      <vt:lpstr>LINQ to XML</vt:lpstr>
      <vt:lpstr>LINQ to SQL</vt:lpstr>
      <vt:lpstr>Third party providers</vt:lpstr>
      <vt:lpstr>summary</vt:lpstr>
      <vt:lpstr>Fin</vt:lpstr>
      <vt:lpstr>more?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Language INtegrated Query</dc:title>
  <dc:creator>Paul Stovell</dc:creator>
  <cp:lastModifiedBy>Paul Stovell</cp:lastModifiedBy>
  <cp:revision>33</cp:revision>
  <dcterms:created xsi:type="dcterms:W3CDTF">2007-11-12T13:32:30Z</dcterms:created>
  <dcterms:modified xsi:type="dcterms:W3CDTF">2008-03-29T01:57:10Z</dcterms:modified>
</cp:coreProperties>
</file>