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73" r:id="rId4"/>
    <p:sldId id="274" r:id="rId5"/>
    <p:sldId id="258" r:id="rId6"/>
    <p:sldId id="259" r:id="rId7"/>
    <p:sldId id="262" r:id="rId8"/>
    <p:sldId id="271" r:id="rId9"/>
    <p:sldId id="263" r:id="rId10"/>
    <p:sldId id="264" r:id="rId11"/>
    <p:sldId id="265" r:id="rId12"/>
    <p:sldId id="267" r:id="rId13"/>
    <p:sldId id="269" r:id="rId14"/>
    <p:sldId id="270" r:id="rId15"/>
    <p:sldId id="272" r:id="rId16"/>
    <p:sldId id="266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44549-83E0-4032-A749-EAFBEEB8CC61}" type="datetimeFigureOut">
              <a:rPr lang="en-US" smtClean="0"/>
              <a:pPr/>
              <a:t>11/14/2007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031ED-4392-459C-B226-2222BFFE5FB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031ED-4392-459C-B226-2222BFFE5FBB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3461" y="6476186"/>
            <a:ext cx="1433338" cy="2452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7086600" y="5539152"/>
            <a:ext cx="1871650" cy="1199774"/>
          </a:xfrm>
          <a:prstGeom prst="roundRect">
            <a:avLst>
              <a:gd name="adj" fmla="val 416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414" y="5678106"/>
            <a:ext cx="1615786" cy="951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562600"/>
            <a:ext cx="733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609600" y="57912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 Stovell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www.paulstovell.net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62000" y="3040559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800" dirty="0" smtClean="0">
                <a:solidFill>
                  <a:schemeClr val="bg1"/>
                </a:solidFill>
                <a:latin typeface="Edwardian Script ITC" pitchFamily="66" charset="0"/>
              </a:rPr>
              <a:t>fin</a:t>
            </a:r>
            <a:endParaRPr lang="en-AU" sz="4400" dirty="0">
              <a:solidFill>
                <a:schemeClr val="bg1"/>
              </a:solidFill>
              <a:latin typeface="Edwardian Script ITC" pitchFamily="66" charset="0"/>
            </a:endParaRP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09600" y="57912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 Stovell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www.bindingoriented.com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FFFF00"/>
                </a:solidFill>
              </a:rPr>
              <a:t>LINQ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b="1" dirty="0" smtClean="0">
                <a:solidFill>
                  <a:srgbClr val="FFFF00"/>
                </a:solidFill>
              </a:rPr>
              <a:t>L</a:t>
            </a:r>
            <a:r>
              <a:rPr lang="en-AU" dirty="0" smtClean="0"/>
              <a:t>anguage </a:t>
            </a:r>
            <a:r>
              <a:rPr lang="en-AU" b="1" dirty="0" smtClean="0">
                <a:solidFill>
                  <a:srgbClr val="FFFF00"/>
                </a:solidFill>
              </a:rPr>
              <a:t>IN</a:t>
            </a:r>
            <a:r>
              <a:rPr lang="en-AU" dirty="0" smtClean="0"/>
              <a:t>tegrated </a:t>
            </a:r>
            <a:r>
              <a:rPr lang="en-AU" b="1" dirty="0" smtClean="0">
                <a:solidFill>
                  <a:srgbClr val="FFFF00"/>
                </a:solidFill>
              </a:rPr>
              <a:t>Q</a:t>
            </a:r>
            <a:r>
              <a:rPr lang="en-AU" dirty="0" smtClean="0"/>
              <a:t>uery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Paul Stovell</a:t>
            </a:r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+ some DLL’s</a:t>
            </a:r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71636" y="2000240"/>
            <a:ext cx="1500198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VB.NET</a:t>
            </a:r>
            <a:endParaRPr lang="en-AU" dirty="0"/>
          </a:p>
        </p:txBody>
      </p:sp>
      <p:sp>
        <p:nvSpPr>
          <p:cNvPr id="3" name="Rounded Rectangle 2"/>
          <p:cNvSpPr/>
          <p:nvPr/>
        </p:nvSpPr>
        <p:spPr>
          <a:xfrm>
            <a:off x="3429024" y="2000240"/>
            <a:ext cx="1500198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1571636" y="3214686"/>
            <a:ext cx="5214974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 syntax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5286412" y="4429132"/>
            <a:ext cx="1500198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 to </a:t>
            </a:r>
            <a:r>
              <a:rPr lang="en-AU" b="1" dirty="0" smtClean="0"/>
              <a:t>SQL</a:t>
            </a:r>
            <a:endParaRPr lang="en-AU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71636" y="4429132"/>
            <a:ext cx="1500198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 to </a:t>
            </a:r>
            <a:r>
              <a:rPr lang="en-AU" b="1" dirty="0" smtClean="0"/>
              <a:t>Objects</a:t>
            </a:r>
            <a:endParaRPr lang="en-AU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429024" y="4429132"/>
            <a:ext cx="1500198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 to </a:t>
            </a:r>
            <a:r>
              <a:rPr lang="en-AU" b="1" dirty="0" smtClean="0"/>
              <a:t>XML</a:t>
            </a:r>
            <a:endParaRPr lang="en-AU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286412" y="2000240"/>
            <a:ext cx="1500198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other </a:t>
            </a:r>
            <a:r>
              <a:rPr lang="en-AU" dirty="0" err="1" smtClean="0"/>
              <a:t>langauges</a:t>
            </a:r>
            <a:endParaRPr lang="en-AU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-677867" y="3678239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457200" y="28572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 LINQ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58114" y="2714620"/>
            <a:ext cx="150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syntax + compiler magic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58114" y="4572008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DLL’s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6929486" y="2285992"/>
            <a:ext cx="428628" cy="1643074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/>
          <p:cNvCxnSpPr>
            <a:stCxn id="15" idx="1"/>
          </p:cNvCxnSpPr>
          <p:nvPr/>
        </p:nvCxnSpPr>
        <p:spPr>
          <a:xfrm rot="10800000" flipV="1">
            <a:off x="6929486" y="4756674"/>
            <a:ext cx="428628" cy="2964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LINQ to Objects</a:t>
            </a:r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LINQ to XML</a:t>
            </a:r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LINQ to SQL</a:t>
            </a:r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summary</a:t>
            </a:r>
            <a:endParaRPr lang="en-AU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8000" dirty="0" smtClean="0">
                <a:latin typeface="Vladimir Script" pitchFamily="66" charset="0"/>
              </a:rPr>
              <a:t>Fin</a:t>
            </a:r>
            <a:endParaRPr lang="en-AU" dirty="0">
              <a:latin typeface="Vladimir Script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4786322"/>
            <a:ext cx="8572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www.paulstovell.net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more?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http://msdn.microsoft.com/data/ref/linq/</a:t>
            </a:r>
          </a:p>
          <a:p>
            <a:r>
              <a:rPr lang="en-AU" dirty="0" smtClean="0"/>
              <a:t>http://weblogs.asp.net/scottgu/</a:t>
            </a:r>
          </a:p>
          <a:p>
            <a:r>
              <a:rPr lang="en-AU" dirty="0" smtClean="0"/>
              <a:t>http://www.hookedonlinq.com/</a:t>
            </a:r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oh boy, not </a:t>
            </a:r>
            <a:r>
              <a:rPr lang="en-AU" b="1" i="1" dirty="0" smtClean="0"/>
              <a:t>another new </a:t>
            </a:r>
            <a:br>
              <a:rPr lang="en-AU" b="1" i="1" dirty="0" smtClean="0"/>
            </a:br>
            <a:r>
              <a:rPr lang="en-AU" b="1" i="1" dirty="0" smtClean="0"/>
              <a:t>technology</a:t>
            </a:r>
            <a:endParaRPr lang="en-AU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tonight</a:t>
            </a:r>
            <a:endParaRPr lang="en-AU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 building blocks...</a:t>
            </a:r>
            <a:endParaRPr lang="en-AU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(1) IEnumerable</a:t>
            </a:r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(2) extension methods</a:t>
            </a:r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so, what is LINQ?</a:t>
            </a:r>
            <a:endParaRPr lang="en-AU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C#/VB.NET syntax extensions</a:t>
            </a:r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i="1" dirty="0" smtClean="0">
                <a:latin typeface="Bradley Hand ITC" pitchFamily="66" charset="0"/>
              </a:rPr>
              <a:t>+ some compiler magic</a:t>
            </a:r>
            <a:endParaRPr lang="en-AU" sz="5400" i="1" dirty="0">
              <a:latin typeface="Bradley Hand ITC" pitchFamily="66" charset="0"/>
            </a:endParaRPr>
          </a:p>
        </p:txBody>
      </p:sp>
      <p:pic>
        <p:nvPicPr>
          <p:cNvPr id="22530" name="Picture 2" descr="http://icanhascheezburger.files.wordpress.com/2007/02/wiz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500174"/>
            <a:ext cx="3952875" cy="47815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nding Pattern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Binding Patterns Template</Template>
  <TotalTime>380</TotalTime>
  <Words>91</Words>
  <Application>Microsoft Office PowerPoint</Application>
  <PresentationFormat>On-screen Show (4:3)</PresentationFormat>
  <Paragraphs>32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Binding Patterns Template</vt:lpstr>
      <vt:lpstr>LINQ Language INtegrated Query</vt:lpstr>
      <vt:lpstr>oh boy, not another new  technology</vt:lpstr>
      <vt:lpstr>tonight</vt:lpstr>
      <vt:lpstr>2 building blocks...</vt:lpstr>
      <vt:lpstr>(1) IEnumerable</vt:lpstr>
      <vt:lpstr>(2) extension methods</vt:lpstr>
      <vt:lpstr>so, what is LINQ?</vt:lpstr>
      <vt:lpstr>C#/VB.NET syntax extensions</vt:lpstr>
      <vt:lpstr>+ some compiler magic</vt:lpstr>
      <vt:lpstr>+ some DLL’s</vt:lpstr>
      <vt:lpstr>Slide 11</vt:lpstr>
      <vt:lpstr>LINQ to Objects</vt:lpstr>
      <vt:lpstr>LINQ to XML</vt:lpstr>
      <vt:lpstr>LINQ to SQL</vt:lpstr>
      <vt:lpstr>summary</vt:lpstr>
      <vt:lpstr>Fin</vt:lpstr>
      <vt:lpstr>more?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Language INtegrated Query</dc:title>
  <dc:creator>Paul Stovell</dc:creator>
  <cp:lastModifiedBy>Paul Stovell</cp:lastModifiedBy>
  <cp:revision>26</cp:revision>
  <dcterms:created xsi:type="dcterms:W3CDTF">2007-11-12T13:32:30Z</dcterms:created>
  <dcterms:modified xsi:type="dcterms:W3CDTF">2007-11-14T06:08:26Z</dcterms:modified>
</cp:coreProperties>
</file>