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4" r:id="rId8"/>
    <p:sldId id="265" r:id="rId9"/>
    <p:sldId id="266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65A5-B91D-48EE-AC23-EE58DB638DEE}" type="datetimeFigureOut">
              <a:rPr lang="en-US" smtClean="0"/>
              <a:pPr/>
              <a:t>8/7/2008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25FAC-EAEE-4684-9050-B96878AB63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65A5-B91D-48EE-AC23-EE58DB638DEE}" type="datetimeFigureOut">
              <a:rPr lang="en-US" smtClean="0"/>
              <a:pPr/>
              <a:t>8/7/2008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25FAC-EAEE-4684-9050-B96878AB63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65A5-B91D-48EE-AC23-EE58DB638DEE}" type="datetimeFigureOut">
              <a:rPr lang="en-US" smtClean="0"/>
              <a:pPr/>
              <a:t>8/7/2008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25FAC-EAEE-4684-9050-B96878AB63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65A5-B91D-48EE-AC23-EE58DB638DEE}" type="datetimeFigureOut">
              <a:rPr lang="en-US" smtClean="0"/>
              <a:pPr/>
              <a:t>8/7/2008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25FAC-EAEE-4684-9050-B96878AB63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65A5-B91D-48EE-AC23-EE58DB638DEE}" type="datetimeFigureOut">
              <a:rPr lang="en-US" smtClean="0"/>
              <a:pPr/>
              <a:t>8/7/2008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25FAC-EAEE-4684-9050-B96878AB63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65A5-B91D-48EE-AC23-EE58DB638DEE}" type="datetimeFigureOut">
              <a:rPr lang="en-US" smtClean="0"/>
              <a:pPr/>
              <a:t>8/7/2008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25FAC-EAEE-4684-9050-B96878AB63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65A5-B91D-48EE-AC23-EE58DB638DEE}" type="datetimeFigureOut">
              <a:rPr lang="en-US" smtClean="0"/>
              <a:pPr/>
              <a:t>8/7/2008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25FAC-EAEE-4684-9050-B96878AB63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65A5-B91D-48EE-AC23-EE58DB638DEE}" type="datetimeFigureOut">
              <a:rPr lang="en-US" smtClean="0"/>
              <a:pPr/>
              <a:t>8/7/2008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25FAC-EAEE-4684-9050-B96878AB63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65A5-B91D-48EE-AC23-EE58DB638DEE}" type="datetimeFigureOut">
              <a:rPr lang="en-US" smtClean="0"/>
              <a:pPr/>
              <a:t>8/7/2008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25FAC-EAEE-4684-9050-B96878AB63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65A5-B91D-48EE-AC23-EE58DB638DEE}" type="datetimeFigureOut">
              <a:rPr lang="en-US" smtClean="0"/>
              <a:pPr/>
              <a:t>8/7/2008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25FAC-EAEE-4684-9050-B96878AB63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65A5-B91D-48EE-AC23-EE58DB638DEE}" type="datetimeFigureOut">
              <a:rPr lang="en-US" smtClean="0"/>
              <a:pPr/>
              <a:t>8/7/2008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25FAC-EAEE-4684-9050-B96878AB63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65A5-B91D-48EE-AC23-EE58DB638DEE}" type="datetimeFigureOut">
              <a:rPr lang="en-US" smtClean="0"/>
              <a:pPr/>
              <a:t>8/7/2008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25FAC-EAEE-4684-9050-B96878AB635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paul@paulstovell.com" TargetMode="External"/><Relationship Id="rId2" Type="http://schemas.openxmlformats.org/officeDocument/2006/relationships/hyperlink" Target="http://www.paulstovell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WPF Navigation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Paul Stovell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}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AU" b="1" dirty="0" smtClean="0"/>
              <a:t>Pages</a:t>
            </a:r>
            <a:r>
              <a:rPr lang="en-AU" dirty="0" smtClean="0"/>
              <a:t>:</a:t>
            </a:r>
          </a:p>
          <a:p>
            <a:pPr lvl="1"/>
            <a:r>
              <a:rPr lang="en-AU" dirty="0" smtClean="0"/>
              <a:t>Page</a:t>
            </a:r>
          </a:p>
          <a:p>
            <a:pPr lvl="1"/>
            <a:r>
              <a:rPr lang="en-AU" dirty="0" err="1" smtClean="0"/>
              <a:t>PageFunction</a:t>
            </a:r>
            <a:r>
              <a:rPr lang="en-AU" dirty="0" smtClean="0"/>
              <a:t>&lt;T&gt;</a:t>
            </a:r>
          </a:p>
          <a:p>
            <a:pPr lvl="2"/>
            <a:r>
              <a:rPr lang="en-AU" dirty="0" smtClean="0"/>
              <a:t>Return event</a:t>
            </a:r>
          </a:p>
          <a:p>
            <a:r>
              <a:rPr lang="en-AU" b="1" dirty="0" smtClean="0"/>
              <a:t>Navigation</a:t>
            </a:r>
            <a:r>
              <a:rPr lang="en-AU" dirty="0" smtClean="0"/>
              <a:t>:</a:t>
            </a:r>
          </a:p>
          <a:p>
            <a:pPr lvl="1"/>
            <a:r>
              <a:rPr lang="en-AU" dirty="0" smtClean="0"/>
              <a:t>Hyperlink</a:t>
            </a:r>
          </a:p>
          <a:p>
            <a:pPr lvl="1"/>
            <a:r>
              <a:rPr lang="en-AU" dirty="0" err="1" smtClean="0"/>
              <a:t>NavigationService</a:t>
            </a:r>
            <a:endParaRPr lang="en-AU" dirty="0" smtClean="0"/>
          </a:p>
          <a:p>
            <a:pPr lvl="1"/>
            <a:endParaRPr lang="en-A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29166" y="1598246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Hosts</a:t>
            </a: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AU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NavigationWindow</a:t>
            </a:r>
            <a:endParaRPr kumimoji="0" lang="en-A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A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Frame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A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XBAP</a:t>
            </a:r>
            <a:endParaRPr lang="en-AU" sz="2800" dirty="0"/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AU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Advanced</a:t>
            </a:r>
            <a:r>
              <a:rPr kumimoji="0" lang="en-A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A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Journal</a:t>
            </a:r>
            <a:r>
              <a:rPr kumimoji="0" lang="en-AU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entries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AU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KeepAlive</a:t>
            </a:r>
            <a:r>
              <a:rPr kumimoji="0" lang="en-AU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=“True”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endParaRPr kumimoji="0" lang="en-A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86446" y="571480"/>
            <a:ext cx="2928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 smtClean="0">
                <a:hlinkClick r:id="rId2"/>
              </a:rPr>
              <a:t>http://www.paulstovell.com</a:t>
            </a:r>
            <a:r>
              <a:rPr lang="en-AU" dirty="0" smtClean="0"/>
              <a:t> </a:t>
            </a:r>
          </a:p>
          <a:p>
            <a:pPr algn="r"/>
            <a:r>
              <a:rPr lang="en-AU" dirty="0" smtClean="0">
                <a:hlinkClick r:id="rId3"/>
              </a:rPr>
              <a:t>paul@paulstovell.com</a:t>
            </a:r>
            <a:r>
              <a:rPr lang="en-AU" dirty="0" smtClean="0"/>
              <a:t> 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26196"/>
          </a:xfrm>
        </p:spPr>
        <p:txBody>
          <a:bodyPr/>
          <a:lstStyle/>
          <a:p>
            <a:r>
              <a:rPr lang="en-AU" b="1" dirty="0" smtClean="0"/>
              <a:t>Introducing Navigation</a:t>
            </a:r>
            <a:br>
              <a:rPr lang="en-AU" b="1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Pages, hosts, and hyperlinks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26196"/>
          </a:xfrm>
        </p:spPr>
        <p:txBody>
          <a:bodyPr/>
          <a:lstStyle/>
          <a:p>
            <a:r>
              <a:rPr lang="en-AU" b="1" dirty="0" smtClean="0"/>
              <a:t>Page Lifecycles</a:t>
            </a:r>
            <a:br>
              <a:rPr lang="en-AU" b="1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#%#$^@#!!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26196"/>
          </a:xfrm>
        </p:spPr>
        <p:txBody>
          <a:bodyPr/>
          <a:lstStyle/>
          <a:p>
            <a:r>
              <a:rPr lang="en-AU" b="1" dirty="0" smtClean="0"/>
              <a:t>Custom Content State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26196"/>
          </a:xfrm>
        </p:spPr>
        <p:txBody>
          <a:bodyPr/>
          <a:lstStyle/>
          <a:p>
            <a:r>
              <a:rPr lang="en-AU" b="1" dirty="0" smtClean="0"/>
              <a:t>Page Functions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0034" y="3500438"/>
            <a:ext cx="1714512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Select an account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2500298" y="3500438"/>
            <a:ext cx="1714512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Select previous biller</a:t>
            </a:r>
            <a:endParaRPr lang="en-AU" dirty="0"/>
          </a:p>
        </p:txBody>
      </p:sp>
      <p:sp>
        <p:nvSpPr>
          <p:cNvPr id="6" name="Rounded Rectangle 5"/>
          <p:cNvSpPr/>
          <p:nvPr/>
        </p:nvSpPr>
        <p:spPr>
          <a:xfrm>
            <a:off x="4500562" y="3500438"/>
            <a:ext cx="1714512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Enter Balance</a:t>
            </a:r>
            <a:endParaRPr lang="en-AU" dirty="0"/>
          </a:p>
        </p:txBody>
      </p:sp>
      <p:sp>
        <p:nvSpPr>
          <p:cNvPr id="7" name="Rounded Rectangle 6"/>
          <p:cNvSpPr/>
          <p:nvPr/>
        </p:nvSpPr>
        <p:spPr>
          <a:xfrm>
            <a:off x="6500826" y="3500438"/>
            <a:ext cx="1714512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Confirm</a:t>
            </a:r>
            <a:endParaRPr lang="en-AU" dirty="0"/>
          </a:p>
        </p:txBody>
      </p:sp>
      <p:sp>
        <p:nvSpPr>
          <p:cNvPr id="8" name="Rounded Rectangle 7"/>
          <p:cNvSpPr/>
          <p:nvPr/>
        </p:nvSpPr>
        <p:spPr>
          <a:xfrm>
            <a:off x="2714612" y="1714488"/>
            <a:ext cx="1714512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Search for billers</a:t>
            </a:r>
            <a:endParaRPr lang="en-AU" dirty="0"/>
          </a:p>
        </p:txBody>
      </p:sp>
      <p:sp>
        <p:nvSpPr>
          <p:cNvPr id="9" name="Rounded Rectangle 8"/>
          <p:cNvSpPr/>
          <p:nvPr/>
        </p:nvSpPr>
        <p:spPr>
          <a:xfrm>
            <a:off x="4714876" y="1714488"/>
            <a:ext cx="1714512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View biller details</a:t>
            </a:r>
            <a:endParaRPr lang="en-AU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2214546" y="4000504"/>
            <a:ext cx="285752" cy="15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4214810" y="4000504"/>
            <a:ext cx="285752" cy="15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7" idx="1"/>
          </p:cNvCxnSpPr>
          <p:nvPr/>
        </p:nvCxnSpPr>
        <p:spPr>
          <a:xfrm>
            <a:off x="6215074" y="4000504"/>
            <a:ext cx="285752" cy="15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0"/>
            <a:endCxn id="8" idx="2"/>
          </p:cNvCxnSpPr>
          <p:nvPr/>
        </p:nvCxnSpPr>
        <p:spPr>
          <a:xfrm rot="5400000" flipH="1" flipV="1">
            <a:off x="3071802" y="3000372"/>
            <a:ext cx="785818" cy="214314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9" idx="1"/>
          </p:cNvCxnSpPr>
          <p:nvPr/>
        </p:nvCxnSpPr>
        <p:spPr>
          <a:xfrm>
            <a:off x="4429124" y="2214554"/>
            <a:ext cx="285752" cy="15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 flipV="1">
            <a:off x="3857620" y="2714620"/>
            <a:ext cx="1071570" cy="71438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28794" y="2928934"/>
            <a:ext cx="92869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Page 1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3357554" y="2928934"/>
            <a:ext cx="92869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Page 2</a:t>
            </a:r>
            <a:endParaRPr lang="en-AU" dirty="0"/>
          </a:p>
        </p:txBody>
      </p:sp>
      <p:sp>
        <p:nvSpPr>
          <p:cNvPr id="6" name="Rounded Rectangle 5"/>
          <p:cNvSpPr/>
          <p:nvPr/>
        </p:nvSpPr>
        <p:spPr>
          <a:xfrm>
            <a:off x="4786314" y="2928934"/>
            <a:ext cx="92869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Page 3</a:t>
            </a:r>
            <a:endParaRPr lang="en-AU" dirty="0"/>
          </a:p>
        </p:txBody>
      </p:sp>
      <p:sp>
        <p:nvSpPr>
          <p:cNvPr id="7" name="Rounded Rectangle 6"/>
          <p:cNvSpPr/>
          <p:nvPr/>
        </p:nvSpPr>
        <p:spPr>
          <a:xfrm>
            <a:off x="6215074" y="2928934"/>
            <a:ext cx="92869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Page 4</a:t>
            </a:r>
            <a:endParaRPr lang="en-AU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2857488" y="3429000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4286248" y="3429000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5715008" y="3429000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28794" y="2928934"/>
            <a:ext cx="92869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Page 1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3357554" y="2928934"/>
            <a:ext cx="92869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Page 2</a:t>
            </a:r>
            <a:endParaRPr lang="en-AU" dirty="0"/>
          </a:p>
        </p:txBody>
      </p:sp>
      <p:sp>
        <p:nvSpPr>
          <p:cNvPr id="6" name="Rounded Rectangle 5"/>
          <p:cNvSpPr/>
          <p:nvPr/>
        </p:nvSpPr>
        <p:spPr>
          <a:xfrm>
            <a:off x="4812948" y="2928934"/>
            <a:ext cx="92869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Page 3</a:t>
            </a:r>
            <a:endParaRPr lang="en-AU" dirty="0"/>
          </a:p>
        </p:txBody>
      </p:sp>
      <p:sp>
        <p:nvSpPr>
          <p:cNvPr id="7" name="Rounded Rectangle 6"/>
          <p:cNvSpPr/>
          <p:nvPr/>
        </p:nvSpPr>
        <p:spPr>
          <a:xfrm>
            <a:off x="6241708" y="2928934"/>
            <a:ext cx="92869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Page 4</a:t>
            </a:r>
            <a:endParaRPr lang="en-AU" dirty="0"/>
          </a:p>
        </p:txBody>
      </p:sp>
      <p:cxnSp>
        <p:nvCxnSpPr>
          <p:cNvPr id="8" name="Straight Arrow Connector 7"/>
          <p:cNvCxnSpPr>
            <a:endCxn id="4" idx="0"/>
          </p:cNvCxnSpPr>
          <p:nvPr/>
        </p:nvCxnSpPr>
        <p:spPr>
          <a:xfrm>
            <a:off x="1571604" y="2143118"/>
            <a:ext cx="821537" cy="7858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00100" y="1000108"/>
            <a:ext cx="7000924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Navigation Controller</a:t>
            </a:r>
            <a:endParaRPr lang="en-AU" dirty="0"/>
          </a:p>
        </p:txBody>
      </p:sp>
      <p:cxnSp>
        <p:nvCxnSpPr>
          <p:cNvPr id="10" name="Straight Arrow Connector 9"/>
          <p:cNvCxnSpPr>
            <a:stCxn id="4" idx="3"/>
          </p:cNvCxnSpPr>
          <p:nvPr/>
        </p:nvCxnSpPr>
        <p:spPr>
          <a:xfrm flipV="1">
            <a:off x="2857488" y="2143120"/>
            <a:ext cx="428628" cy="12858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0"/>
          </p:cNvCxnSpPr>
          <p:nvPr/>
        </p:nvCxnSpPr>
        <p:spPr>
          <a:xfrm rot="16200000" flipH="1">
            <a:off x="3196818" y="2303851"/>
            <a:ext cx="785818" cy="4643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</p:cNvCxnSpPr>
          <p:nvPr/>
        </p:nvCxnSpPr>
        <p:spPr>
          <a:xfrm flipV="1">
            <a:off x="4286248" y="2143116"/>
            <a:ext cx="357190" cy="12858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0"/>
          </p:cNvCxnSpPr>
          <p:nvPr/>
        </p:nvCxnSpPr>
        <p:spPr>
          <a:xfrm rot="16200000" flipH="1">
            <a:off x="4580774" y="2232413"/>
            <a:ext cx="785818" cy="6072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 flipV="1">
            <a:off x="5741642" y="2143116"/>
            <a:ext cx="285752" cy="12858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0"/>
          </p:cNvCxnSpPr>
          <p:nvPr/>
        </p:nvCxnSpPr>
        <p:spPr>
          <a:xfrm rot="16200000" flipH="1">
            <a:off x="6009535" y="2232414"/>
            <a:ext cx="785816" cy="6072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</p:cNvCxnSpPr>
          <p:nvPr/>
        </p:nvCxnSpPr>
        <p:spPr>
          <a:xfrm flipV="1">
            <a:off x="7170402" y="2143116"/>
            <a:ext cx="285752" cy="12858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28794" y="2928934"/>
            <a:ext cx="92869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Page 1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3357554" y="2928934"/>
            <a:ext cx="92869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Page 2</a:t>
            </a:r>
            <a:endParaRPr lang="en-AU" dirty="0"/>
          </a:p>
        </p:txBody>
      </p:sp>
      <p:sp>
        <p:nvSpPr>
          <p:cNvPr id="6" name="Rounded Rectangle 5"/>
          <p:cNvSpPr/>
          <p:nvPr/>
        </p:nvSpPr>
        <p:spPr>
          <a:xfrm>
            <a:off x="4786314" y="2928934"/>
            <a:ext cx="92869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Page 3</a:t>
            </a:r>
            <a:endParaRPr lang="en-AU" dirty="0"/>
          </a:p>
        </p:txBody>
      </p:sp>
      <p:sp>
        <p:nvSpPr>
          <p:cNvPr id="7" name="Rounded Rectangle 6"/>
          <p:cNvSpPr/>
          <p:nvPr/>
        </p:nvSpPr>
        <p:spPr>
          <a:xfrm>
            <a:off x="6215074" y="2928934"/>
            <a:ext cx="92869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Page 4</a:t>
            </a:r>
            <a:endParaRPr lang="en-AU" dirty="0"/>
          </a:p>
        </p:txBody>
      </p:sp>
      <p:cxnSp>
        <p:nvCxnSpPr>
          <p:cNvPr id="8" name="Straight Arrow Connector 7"/>
          <p:cNvCxnSpPr>
            <a:endCxn id="4" idx="1"/>
          </p:cNvCxnSpPr>
          <p:nvPr/>
        </p:nvCxnSpPr>
        <p:spPr>
          <a:xfrm>
            <a:off x="1285852" y="3429000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00100" y="1000108"/>
            <a:ext cx="7000924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Map</a:t>
            </a:r>
            <a:endParaRPr lang="en-AU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2035951" y="2536025"/>
            <a:ext cx="785820" cy="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5715008" y="3429000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2857488" y="3429000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>
            <a:off x="7143768" y="3429000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>
            <a:off x="4286248" y="3429000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V="1">
            <a:off x="3393271" y="2536026"/>
            <a:ext cx="785820" cy="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V="1">
            <a:off x="4849081" y="2536026"/>
            <a:ext cx="785820" cy="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V="1">
            <a:off x="6250793" y="2536026"/>
            <a:ext cx="785820" cy="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84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WPF Navigation</vt:lpstr>
      <vt:lpstr>Introducing Navigation  Pages, hosts, and hyperlinks</vt:lpstr>
      <vt:lpstr>Page Lifecycles  #%#$^@#!!</vt:lpstr>
      <vt:lpstr>Custom Content State</vt:lpstr>
      <vt:lpstr>Page Functions</vt:lpstr>
      <vt:lpstr>Slide 6</vt:lpstr>
      <vt:lpstr>Slide 7</vt:lpstr>
      <vt:lpstr>Slide 8</vt:lpstr>
      <vt:lpstr>Slide 9</vt:lpstr>
      <vt:lpstr>}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 Navigation</dc:title>
  <dc:creator>Paul Stovell</dc:creator>
  <cp:keywords>WPF;Presentation;Navigation</cp:keywords>
  <cp:lastModifiedBy>Paul Stovell</cp:lastModifiedBy>
  <cp:revision>20</cp:revision>
  <dcterms:created xsi:type="dcterms:W3CDTF">2008-08-06T12:02:26Z</dcterms:created>
  <dcterms:modified xsi:type="dcterms:W3CDTF">2008-08-07T06:18:34Z</dcterms:modified>
</cp:coreProperties>
</file>