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6EAB8F-3276-4DF3-AA85-FA7BD7A3BC8D}" type="datetimeFigureOut">
              <a:rPr lang="en-US" smtClean="0"/>
              <a:pPr/>
              <a:t>2/4/2009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6723D0-6886-4FB1-85C5-8BF2201527A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ulstovel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entli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paulstovell" TargetMode="External"/><Relationship Id="rId2" Type="http://schemas.openxmlformats.org/officeDocument/2006/relationships/hyperlink" Target="http://www.paulstovel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lsamiq.com/" TargetMode="External"/><Relationship Id="rId4" Type="http://schemas.openxmlformats.org/officeDocument/2006/relationships/hyperlink" Target="mailto:paul@paulstovel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shar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Aspect Oriented Programming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Paul Stovell</a:t>
            </a:r>
          </a:p>
          <a:p>
            <a:r>
              <a:rPr lang="en-AU" dirty="0" smtClean="0">
                <a:hlinkClick r:id="rId2"/>
              </a:rPr>
              <a:t>www.paulstovell.com</a:t>
            </a:r>
            <a:r>
              <a:rPr lang="en-AU" dirty="0" smtClean="0"/>
              <a:t>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929206"/>
            <a:ext cx="7470648" cy="1143000"/>
          </a:xfrm>
        </p:spPr>
        <p:txBody>
          <a:bodyPr/>
          <a:lstStyle/>
          <a:p>
            <a:r>
              <a:rPr lang="en-AU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 Logging with Castle Windsor</a:t>
            </a:r>
            <a:endParaRPr lang="en-AU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Tool #3: </a:t>
            </a:r>
            <a:r>
              <a:rPr lang="en-AU" dirty="0" err="1" smtClean="0"/>
              <a:t>EntLib</a:t>
            </a:r>
            <a:r>
              <a:rPr lang="en-AU" dirty="0" smtClean="0"/>
              <a:t> Policy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www.codeplex.com/entlib</a:t>
            </a:r>
            <a:r>
              <a:rPr lang="en-AU" dirty="0" smtClean="0"/>
              <a:t> </a:t>
            </a:r>
          </a:p>
          <a:p>
            <a:r>
              <a:rPr lang="en-AU" dirty="0" smtClean="0"/>
              <a:t>MS-PL (Source available)</a:t>
            </a:r>
          </a:p>
          <a:p>
            <a:r>
              <a:rPr lang="en-AU" dirty="0" smtClean="0"/>
              <a:t>Runtime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929206"/>
            <a:ext cx="7470648" cy="1143000"/>
          </a:xfrm>
        </p:spPr>
        <p:txBody>
          <a:bodyPr/>
          <a:lstStyle/>
          <a:p>
            <a:r>
              <a:rPr lang="en-AU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 Logging with Policy Injection</a:t>
            </a:r>
            <a:endParaRPr lang="en-AU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Pros/cons?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Discuss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Other Uses of AOP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PostSharp</a:t>
            </a:r>
          </a:p>
          <a:p>
            <a:pPr lvl="1"/>
            <a:r>
              <a:rPr lang="en-AU" dirty="0" smtClean="0"/>
              <a:t>Adding </a:t>
            </a:r>
            <a:r>
              <a:rPr lang="en-AU" dirty="0" err="1" smtClean="0"/>
              <a:t>INotifyPropertyChanged</a:t>
            </a:r>
            <a:endParaRPr lang="en-AU" dirty="0" smtClean="0"/>
          </a:p>
          <a:p>
            <a:pPr lvl="1"/>
            <a:r>
              <a:rPr lang="en-AU" dirty="0" smtClean="0"/>
              <a:t>Validating Method Arguments</a:t>
            </a:r>
          </a:p>
          <a:p>
            <a:r>
              <a:rPr lang="en-AU" dirty="0" smtClean="0"/>
              <a:t>Windsor</a:t>
            </a:r>
          </a:p>
          <a:p>
            <a:pPr lvl="1"/>
            <a:r>
              <a:rPr lang="en-AU" dirty="0" smtClean="0"/>
              <a:t>Caching</a:t>
            </a:r>
          </a:p>
          <a:p>
            <a:pPr lvl="1"/>
            <a:r>
              <a:rPr lang="en-AU" dirty="0" smtClean="0"/>
              <a:t>Retry/circuit breaker</a:t>
            </a:r>
          </a:p>
          <a:p>
            <a:r>
              <a:rPr lang="en-AU" dirty="0" smtClean="0"/>
              <a:t>Policy Injection</a:t>
            </a:r>
          </a:p>
          <a:p>
            <a:pPr lvl="1"/>
            <a:r>
              <a:rPr lang="en-AU" dirty="0" smtClean="0"/>
              <a:t>Exception Handling</a:t>
            </a:r>
          </a:p>
          <a:p>
            <a:pPr lvl="1"/>
            <a:r>
              <a:rPr lang="en-AU" dirty="0" smtClean="0"/>
              <a:t>Authorization</a:t>
            </a:r>
          </a:p>
          <a:p>
            <a:pPr lvl="1"/>
            <a:endParaRPr lang="en-A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www.paulstovell.com</a:t>
            </a:r>
            <a:endParaRPr lang="en-AU" dirty="0" smtClean="0"/>
          </a:p>
          <a:p>
            <a:r>
              <a:rPr lang="en-AU" dirty="0" smtClean="0">
                <a:hlinkClick r:id="rId3"/>
              </a:rPr>
              <a:t>www.github.com/paulstovell</a:t>
            </a:r>
            <a:endParaRPr lang="en-AU" dirty="0" smtClean="0"/>
          </a:p>
          <a:p>
            <a:r>
              <a:rPr lang="en-AU" dirty="0" smtClean="0">
                <a:hlinkClick r:id="rId4"/>
              </a:rPr>
              <a:t>paul@paulstovell.com</a:t>
            </a:r>
            <a:r>
              <a:rPr lang="en-AU" dirty="0" smtClean="0"/>
              <a:t> </a:t>
            </a:r>
          </a:p>
          <a:p>
            <a:r>
              <a:rPr lang="en-AU" dirty="0" smtClean="0">
                <a:hlinkClick r:id="rId5"/>
              </a:rPr>
              <a:t>www.balsamiq.com</a:t>
            </a:r>
            <a:r>
              <a:rPr lang="en-AU" dirty="0" smtClean="0"/>
              <a:t> </a:t>
            </a:r>
          </a:p>
          <a:p>
            <a:endParaRPr lang="en-AU" dirty="0" smtClean="0"/>
          </a:p>
          <a:p>
            <a:r>
              <a:rPr lang="en-AU" dirty="0" smtClean="0"/>
              <a:t>Questions/comments?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Tonight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Aspect Oriented Programming?</a:t>
            </a:r>
          </a:p>
          <a:p>
            <a:r>
              <a:rPr lang="en-AU" dirty="0" smtClean="0"/>
              <a:t>Three .NET AOP tools:</a:t>
            </a:r>
          </a:p>
          <a:p>
            <a:pPr lvl="1"/>
            <a:r>
              <a:rPr lang="en-AU" dirty="0" smtClean="0"/>
              <a:t>PostSharp</a:t>
            </a:r>
          </a:p>
          <a:p>
            <a:pPr lvl="1"/>
            <a:r>
              <a:rPr lang="en-AU" dirty="0" smtClean="0"/>
              <a:t>Castle Windsor</a:t>
            </a:r>
          </a:p>
          <a:p>
            <a:pPr lvl="1"/>
            <a:r>
              <a:rPr lang="en-AU" dirty="0" smtClean="0"/>
              <a:t>Policy Injection Application Block</a:t>
            </a:r>
          </a:p>
          <a:p>
            <a:r>
              <a:rPr lang="en-AU" dirty="0" smtClean="0"/>
              <a:t>Debugging and Performance</a:t>
            </a:r>
          </a:p>
          <a:p>
            <a:r>
              <a:rPr lang="en-AU" dirty="0" smtClean="0"/>
              <a:t>Real-world uses of AOP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AOP?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Introduced in a 1997 paper by Xerox PARC.	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167430" cy="376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AOP?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“Aspect-oriented programming (AOP) is a programming paradigm that increases modularity by allowing the </a:t>
            </a:r>
            <a:r>
              <a:rPr lang="en-A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separation of cross-cutting concerns</a:t>
            </a:r>
            <a:r>
              <a:rPr lang="en-A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forming a basis for Aspect-oriented software development.”</a:t>
            </a:r>
          </a:p>
          <a:p>
            <a:pPr algn="r">
              <a:buNone/>
            </a:pP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Logging/tracing</a:t>
            </a:r>
          </a:p>
          <a:p>
            <a:r>
              <a:rPr lang="en-AU" dirty="0" smtClean="0"/>
              <a:t>Validation</a:t>
            </a:r>
          </a:p>
          <a:p>
            <a:r>
              <a:rPr lang="en-AU" dirty="0" smtClean="0"/>
              <a:t>Change notification</a:t>
            </a:r>
          </a:p>
          <a:p>
            <a:r>
              <a:rPr lang="en-AU" dirty="0" smtClean="0"/>
              <a:t>Transaction/session management</a:t>
            </a:r>
          </a:p>
          <a:p>
            <a:r>
              <a:rPr lang="en-AU" dirty="0" smtClean="0"/>
              <a:t>Retry/timeout code</a:t>
            </a:r>
          </a:p>
          <a:p>
            <a:r>
              <a:rPr lang="en-AU" dirty="0" smtClean="0"/>
              <a:t>Threading</a:t>
            </a:r>
          </a:p>
          <a:p>
            <a:r>
              <a:rPr lang="en-AU" dirty="0" smtClean="0"/>
              <a:t>Authentication (Code Access Security)</a:t>
            </a:r>
          </a:p>
          <a:p>
            <a:r>
              <a:rPr lang="en-AU" dirty="0" smtClean="0"/>
              <a:t>...other code you wish to reuse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929206"/>
            <a:ext cx="7470648" cy="1143000"/>
          </a:xfrm>
        </p:spPr>
        <p:txBody>
          <a:bodyPr/>
          <a:lstStyle/>
          <a:p>
            <a:r>
              <a:rPr lang="en-AU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 Logging the old way</a:t>
            </a:r>
            <a:endParaRPr lang="en-AU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 #1: PostSharp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www.postsharp.org</a:t>
            </a:r>
            <a:r>
              <a:rPr lang="en-AU" dirty="0" smtClean="0"/>
              <a:t> </a:t>
            </a:r>
          </a:p>
          <a:p>
            <a:r>
              <a:rPr lang="en-AU" dirty="0" smtClean="0"/>
              <a:t>Dual licensed</a:t>
            </a:r>
          </a:p>
          <a:p>
            <a:pPr lvl="1"/>
            <a:r>
              <a:rPr lang="en-AU" dirty="0" smtClean="0"/>
              <a:t>LGPL/Free for use</a:t>
            </a:r>
          </a:p>
          <a:p>
            <a:pPr lvl="1"/>
            <a:r>
              <a:rPr lang="en-AU" dirty="0" smtClean="0"/>
              <a:t>Commercial license to extend </a:t>
            </a:r>
            <a:br>
              <a:rPr lang="en-AU" dirty="0" smtClean="0"/>
            </a:br>
            <a:r>
              <a:rPr lang="en-AU" dirty="0" smtClean="0"/>
              <a:t>(and for support)</a:t>
            </a:r>
          </a:p>
          <a:p>
            <a:r>
              <a:rPr lang="en-AU" dirty="0" smtClean="0"/>
              <a:t>Compile-time (IL Weaving)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929206"/>
            <a:ext cx="7470648" cy="1143000"/>
          </a:xfrm>
        </p:spPr>
        <p:txBody>
          <a:bodyPr/>
          <a:lstStyle/>
          <a:p>
            <a:r>
              <a:rPr lang="en-AU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 Logging with PostSharp</a:t>
            </a:r>
            <a:endParaRPr lang="en-AU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 #2: Castle Windsor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www.castleproject.org</a:t>
            </a:r>
            <a:r>
              <a:rPr lang="en-AU" dirty="0" smtClean="0"/>
              <a:t> </a:t>
            </a:r>
          </a:p>
          <a:p>
            <a:r>
              <a:rPr lang="en-AU" dirty="0" smtClean="0"/>
              <a:t>Open source</a:t>
            </a:r>
          </a:p>
          <a:p>
            <a:r>
              <a:rPr lang="en-AU" dirty="0" smtClean="0"/>
              <a:t>Runtime (</a:t>
            </a:r>
            <a:r>
              <a:rPr lang="en-AU" dirty="0" err="1" smtClean="0"/>
              <a:t>Reflection.Emit</a:t>
            </a:r>
            <a:r>
              <a:rPr lang="en-AU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165</TotalTime>
  <Words>167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Aspect Oriented Programming</vt:lpstr>
      <vt:lpstr>Tonight</vt:lpstr>
      <vt:lpstr>What is AOP?</vt:lpstr>
      <vt:lpstr>What is AOP?</vt:lpstr>
      <vt:lpstr>Examples</vt:lpstr>
      <vt:lpstr>Demo: Logging the old way</vt:lpstr>
      <vt:lpstr>Tool #1: PostSharp</vt:lpstr>
      <vt:lpstr>Demo: Logging with PostSharp</vt:lpstr>
      <vt:lpstr>Tool #2: Castle Windsor</vt:lpstr>
      <vt:lpstr>Demo: Logging with Castle Windsor</vt:lpstr>
      <vt:lpstr>Tool #3: EntLib Policy Injection</vt:lpstr>
      <vt:lpstr>Demo: Logging with Policy Injection</vt:lpstr>
      <vt:lpstr>Pros/cons?</vt:lpstr>
      <vt:lpstr>Other Uses of AOP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Paul</dc:creator>
  <cp:lastModifiedBy>Paul</cp:lastModifiedBy>
  <cp:revision>7</cp:revision>
  <dcterms:created xsi:type="dcterms:W3CDTF">2009-02-03T13:14:23Z</dcterms:created>
  <dcterms:modified xsi:type="dcterms:W3CDTF">2009-02-04T06:20:30Z</dcterms:modified>
</cp:coreProperties>
</file>