
<file path=[Content_Types].xml><?xml version="1.0" encoding="utf-8"?>
<Types xmlns="http://schemas.openxmlformats.org/package/2006/content-types">
  <Default Extension="xml" ContentType="application/xml"/>
  <Default Extension="wmf" ContentType="image/x-wmf"/>
  <Default Extension="jpeg" ContentType="image/jpeg"/>
  <Default Extension="tiff" ContentType="image/tiff"/>
  <Default Extension="emf" ContentType="image/x-emf"/>
  <Default Extension="rels" ContentType="application/vnd.openxmlformats-package.relationships+xml"/>
  <Default Extension="vml" ContentType="application/vnd.openxmlformats-officedocument.vmlDrawing"/>
  <Default Extension="gif" ContentType="image/gif"/>
  <Default Extension="wdp" ContentType="image/vnd.ms-photo"/>
  <Default Extension="bin" ContentType="application/vnd.openxmlformats-officedocument.oleObject"/>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7" r:id="rId2"/>
    <p:sldMasterId id="2147483653" r:id="rId3"/>
  </p:sldMasterIdLst>
  <p:notesMasterIdLst>
    <p:notesMasterId r:id="rId5"/>
  </p:notesMasterIdLst>
  <p:handoutMasterIdLst>
    <p:handoutMasterId r:id="rId6"/>
  </p:handoutMasterIdLst>
  <p:sldIdLst>
    <p:sldId id="256" r:id="rId4"/>
  </p:sldIdLst>
  <p:sldSz cx="43891200" cy="32918400"/>
  <p:notesSz cx="7053263" cy="9309100"/>
  <p:defaultTextStyle>
    <a:defPPr>
      <a:defRPr lang="en-US"/>
    </a:defPPr>
    <a:lvl1pPr marL="0" algn="l" defTabSz="4383994" rtl="0" eaLnBrk="1" latinLnBrk="0" hangingPunct="1">
      <a:defRPr sz="8600" kern="1200">
        <a:solidFill>
          <a:schemeClr val="tx1"/>
        </a:solidFill>
        <a:latin typeface="+mn-lt"/>
        <a:ea typeface="+mn-ea"/>
        <a:cs typeface="+mn-cs"/>
      </a:defRPr>
    </a:lvl1pPr>
    <a:lvl2pPr marL="2191997" algn="l" defTabSz="4383994" rtl="0" eaLnBrk="1" latinLnBrk="0" hangingPunct="1">
      <a:defRPr sz="8600" kern="1200">
        <a:solidFill>
          <a:schemeClr val="tx1"/>
        </a:solidFill>
        <a:latin typeface="+mn-lt"/>
        <a:ea typeface="+mn-ea"/>
        <a:cs typeface="+mn-cs"/>
      </a:defRPr>
    </a:lvl2pPr>
    <a:lvl3pPr marL="4383994" algn="l" defTabSz="4383994" rtl="0" eaLnBrk="1" latinLnBrk="0" hangingPunct="1">
      <a:defRPr sz="8600" kern="1200">
        <a:solidFill>
          <a:schemeClr val="tx1"/>
        </a:solidFill>
        <a:latin typeface="+mn-lt"/>
        <a:ea typeface="+mn-ea"/>
        <a:cs typeface="+mn-cs"/>
      </a:defRPr>
    </a:lvl3pPr>
    <a:lvl4pPr marL="6575990" algn="l" defTabSz="4383994" rtl="0" eaLnBrk="1" latinLnBrk="0" hangingPunct="1">
      <a:defRPr sz="8600" kern="1200">
        <a:solidFill>
          <a:schemeClr val="tx1"/>
        </a:solidFill>
        <a:latin typeface="+mn-lt"/>
        <a:ea typeface="+mn-ea"/>
        <a:cs typeface="+mn-cs"/>
      </a:defRPr>
    </a:lvl4pPr>
    <a:lvl5pPr marL="8767978" algn="l" defTabSz="4383994" rtl="0" eaLnBrk="1" latinLnBrk="0" hangingPunct="1">
      <a:defRPr sz="8600" kern="1200">
        <a:solidFill>
          <a:schemeClr val="tx1"/>
        </a:solidFill>
        <a:latin typeface="+mn-lt"/>
        <a:ea typeface="+mn-ea"/>
        <a:cs typeface="+mn-cs"/>
      </a:defRPr>
    </a:lvl5pPr>
    <a:lvl6pPr marL="10959970" algn="l" defTabSz="4383994" rtl="0" eaLnBrk="1" latinLnBrk="0" hangingPunct="1">
      <a:defRPr sz="8600" kern="1200">
        <a:solidFill>
          <a:schemeClr val="tx1"/>
        </a:solidFill>
        <a:latin typeface="+mn-lt"/>
        <a:ea typeface="+mn-ea"/>
        <a:cs typeface="+mn-cs"/>
      </a:defRPr>
    </a:lvl6pPr>
    <a:lvl7pPr marL="13151952" algn="l" defTabSz="4383994" rtl="0" eaLnBrk="1" latinLnBrk="0" hangingPunct="1">
      <a:defRPr sz="8600" kern="1200">
        <a:solidFill>
          <a:schemeClr val="tx1"/>
        </a:solidFill>
        <a:latin typeface="+mn-lt"/>
        <a:ea typeface="+mn-ea"/>
        <a:cs typeface="+mn-cs"/>
      </a:defRPr>
    </a:lvl7pPr>
    <a:lvl8pPr marL="15343949" algn="l" defTabSz="4383994" rtl="0" eaLnBrk="1" latinLnBrk="0" hangingPunct="1">
      <a:defRPr sz="8600" kern="1200">
        <a:solidFill>
          <a:schemeClr val="tx1"/>
        </a:solidFill>
        <a:latin typeface="+mn-lt"/>
        <a:ea typeface="+mn-ea"/>
        <a:cs typeface="+mn-cs"/>
      </a:defRPr>
    </a:lvl8pPr>
    <a:lvl9pPr marL="17535946" algn="l" defTabSz="4383994"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18">
          <p15:clr>
            <a:srgbClr val="A4A3A4"/>
          </p15:clr>
        </p15:guide>
        <p15:guide id="2" orient="horz" pos="288">
          <p15:clr>
            <a:srgbClr val="A4A3A4"/>
          </p15:clr>
        </p15:guide>
        <p15:guide id="3" orient="horz" pos="20160">
          <p15:clr>
            <a:srgbClr val="A4A3A4"/>
          </p15:clr>
        </p15:guide>
        <p15:guide id="4" orient="horz">
          <p15:clr>
            <a:srgbClr val="A4A3A4"/>
          </p15:clr>
        </p15:guide>
        <p15:guide id="5" pos="581">
          <p15:clr>
            <a:srgbClr val="A4A3A4"/>
          </p15:clr>
        </p15:guide>
        <p15:guide id="6" pos="27069">
          <p15:clr>
            <a:srgbClr val="A4A3A4"/>
          </p15:clr>
        </p15:guide>
        <p15:guide id="7" orient="horz" pos="3317">
          <p15:clr>
            <a:srgbClr val="A4A3A4"/>
          </p15:clr>
        </p15:guide>
        <p15:guide id="8" pos="27067">
          <p15:clr>
            <a:srgbClr val="A4A3A4"/>
          </p15:clr>
        </p15:guide>
      </p15:sldGuideLst>
    </p:ext>
    <p:ext uri="{2D200454-40CA-4A62-9FC3-DE9A4176ACB9}">
      <p15:notesGuideLst xmlns:p15="http://schemas.microsoft.com/office/powerpoint/2012/main">
        <p15:guide id="1" orient="horz" pos="2932" userDrawn="1">
          <p15:clr>
            <a:srgbClr val="A4A3A4"/>
          </p15:clr>
        </p15:guide>
        <p15:guide id="2" pos="2222"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22A86"/>
    <a:srgbClr val="435EAA"/>
    <a:srgbClr val="F3F5FA"/>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530" autoAdjust="0"/>
    <p:restoredTop sz="94643" autoAdjust="0"/>
  </p:normalViewPr>
  <p:slideViewPr>
    <p:cSldViewPr snapToGrid="0" snapToObjects="1" showGuides="1">
      <p:cViewPr>
        <p:scale>
          <a:sx n="25" d="100"/>
          <a:sy n="25" d="100"/>
        </p:scale>
        <p:origin x="1448" y="152"/>
      </p:cViewPr>
      <p:guideLst>
        <p:guide orient="horz" pos="3318"/>
        <p:guide orient="horz" pos="288"/>
        <p:guide orient="horz" pos="20160"/>
        <p:guide orient="horz"/>
        <p:guide pos="581"/>
        <p:guide pos="27069"/>
        <p:guide orient="horz" pos="3317"/>
        <p:guide pos="27067"/>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79" d="100"/>
          <a:sy n="79" d="100"/>
        </p:scale>
        <p:origin x="-3768" y="-102"/>
      </p:cViewPr>
      <p:guideLst>
        <p:guide orient="horz" pos="2932"/>
        <p:guide pos="2222"/>
      </p:guideLst>
    </p:cSldViewPr>
  </p:notes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Master" Target="slideMasters/slideMaster3.xml"/><Relationship Id="rId4" Type="http://schemas.openxmlformats.org/officeDocument/2006/relationships/slide" Target="slides/slide1.xml"/><Relationship Id="rId5" Type="http://schemas.openxmlformats.org/officeDocument/2006/relationships/notesMaster" Target="notesMasters/notesMaster1.xml"/><Relationship Id="rId6" Type="http://schemas.openxmlformats.org/officeDocument/2006/relationships/handoutMaster" Target="handoutMasters/handoutMaster1.xml"/><Relationship Id="rId7" Type="http://schemas.openxmlformats.org/officeDocument/2006/relationships/commentAuthors" Target="commentAuthors.xml"/><Relationship Id="rId8" Type="http://schemas.openxmlformats.org/officeDocument/2006/relationships/presProps" Target="presProps.xml"/><Relationship Id="rId9" Type="http://schemas.openxmlformats.org/officeDocument/2006/relationships/viewProps" Target="viewProps.xml"/><Relationship Id="rId10" Type="http://schemas.openxmlformats.org/officeDocument/2006/relationships/theme" Target="theme/theme1.xml"/><Relationship Id="rId11"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Master" Target="slideMasters/slideMaster2.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4" Type="http://schemas.openxmlformats.org/officeDocument/2006/relationships/image" Target="../media/image4.wmf"/><Relationship Id="rId1" Type="http://schemas.openxmlformats.org/officeDocument/2006/relationships/image" Target="../media/image1.wmf"/><Relationship Id="rId2"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wmf"/><Relationship Id="rId4" Type="http://schemas.openxmlformats.org/officeDocument/2006/relationships/image" Target="../media/image2.wmf"/><Relationship Id="rId1" Type="http://schemas.openxmlformats.org/officeDocument/2006/relationships/image" Target="../media/image3.wmf"/><Relationship Id="rId2"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wmf"/><Relationship Id="rId4" Type="http://schemas.openxmlformats.org/officeDocument/2006/relationships/image" Target="../media/image2.wmf"/><Relationship Id="rId1" Type="http://schemas.openxmlformats.org/officeDocument/2006/relationships/image" Target="../media/image3.wmf"/><Relationship Id="rId2" Type="http://schemas.openxmlformats.org/officeDocument/2006/relationships/image" Target="../media/image4.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56414" cy="465455"/>
          </a:xfrm>
          <a:prstGeom prst="rect">
            <a:avLst/>
          </a:prstGeom>
        </p:spPr>
        <p:txBody>
          <a:bodyPr vert="horz" lIns="93497" tIns="46749" rIns="93497" bIns="46749" rtlCol="0"/>
          <a:lstStyle>
            <a:lvl1pPr algn="l">
              <a:defRPr sz="1200"/>
            </a:lvl1pPr>
          </a:lstStyle>
          <a:p>
            <a:endParaRPr lang="en-US"/>
          </a:p>
        </p:txBody>
      </p:sp>
      <p:sp>
        <p:nvSpPr>
          <p:cNvPr id="3" name="Date Placeholder 2"/>
          <p:cNvSpPr>
            <a:spLocks noGrp="1"/>
          </p:cNvSpPr>
          <p:nvPr>
            <p:ph type="dt" sz="quarter" idx="1"/>
          </p:nvPr>
        </p:nvSpPr>
        <p:spPr>
          <a:xfrm>
            <a:off x="3995217" y="0"/>
            <a:ext cx="3056414" cy="465455"/>
          </a:xfrm>
          <a:prstGeom prst="rect">
            <a:avLst/>
          </a:prstGeom>
        </p:spPr>
        <p:txBody>
          <a:bodyPr vert="horz" lIns="93497" tIns="46749" rIns="93497" bIns="46749" rtlCol="0"/>
          <a:lstStyle>
            <a:lvl1pPr algn="r">
              <a:defRPr sz="1200"/>
            </a:lvl1pPr>
          </a:lstStyle>
          <a:p>
            <a:fld id="{0158C5BC-9A70-462C-B28D-9600239EAC64}" type="datetimeFigureOut">
              <a:rPr lang="en-US" smtClean="0"/>
              <a:pPr/>
              <a:t>7/9/17</a:t>
            </a:fld>
            <a:endParaRPr lang="en-US"/>
          </a:p>
        </p:txBody>
      </p:sp>
      <p:sp>
        <p:nvSpPr>
          <p:cNvPr id="4" name="Footer Placeholder 3"/>
          <p:cNvSpPr>
            <a:spLocks noGrp="1"/>
          </p:cNvSpPr>
          <p:nvPr>
            <p:ph type="ftr" sz="quarter" idx="2"/>
          </p:nvPr>
        </p:nvSpPr>
        <p:spPr>
          <a:xfrm>
            <a:off x="0" y="8842029"/>
            <a:ext cx="3056414" cy="465455"/>
          </a:xfrm>
          <a:prstGeom prst="rect">
            <a:avLst/>
          </a:prstGeom>
        </p:spPr>
        <p:txBody>
          <a:bodyPr vert="horz" lIns="93497" tIns="46749" rIns="93497" bIns="46749" rtlCol="0" anchor="b"/>
          <a:lstStyle>
            <a:lvl1pPr algn="l">
              <a:defRPr sz="1200"/>
            </a:lvl1pPr>
          </a:lstStyle>
          <a:p>
            <a:endParaRPr lang="en-US"/>
          </a:p>
        </p:txBody>
      </p:sp>
      <p:sp>
        <p:nvSpPr>
          <p:cNvPr id="5" name="Slide Number Placeholder 4"/>
          <p:cNvSpPr>
            <a:spLocks noGrp="1"/>
          </p:cNvSpPr>
          <p:nvPr>
            <p:ph type="sldNum" sz="quarter" idx="3"/>
          </p:nvPr>
        </p:nvSpPr>
        <p:spPr>
          <a:xfrm>
            <a:off x="3995217" y="8842029"/>
            <a:ext cx="3056414" cy="465455"/>
          </a:xfrm>
          <a:prstGeom prst="rect">
            <a:avLst/>
          </a:prstGeom>
        </p:spPr>
        <p:txBody>
          <a:bodyPr vert="horz" lIns="93497" tIns="46749" rIns="93497" bIns="46749"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39740682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56414" cy="465455"/>
          </a:xfrm>
          <a:prstGeom prst="rect">
            <a:avLst/>
          </a:prstGeom>
        </p:spPr>
        <p:txBody>
          <a:bodyPr vert="horz" lIns="93497" tIns="46749" rIns="93497" bIns="46749" rtlCol="0"/>
          <a:lstStyle>
            <a:lvl1pPr algn="l">
              <a:defRPr sz="1200"/>
            </a:lvl1pPr>
          </a:lstStyle>
          <a:p>
            <a:endParaRPr lang="en-US" dirty="0"/>
          </a:p>
        </p:txBody>
      </p:sp>
      <p:sp>
        <p:nvSpPr>
          <p:cNvPr id="3" name="Date Placeholder 2"/>
          <p:cNvSpPr>
            <a:spLocks noGrp="1"/>
          </p:cNvSpPr>
          <p:nvPr>
            <p:ph type="dt" idx="1"/>
          </p:nvPr>
        </p:nvSpPr>
        <p:spPr>
          <a:xfrm>
            <a:off x="3995217" y="0"/>
            <a:ext cx="3056414" cy="465455"/>
          </a:xfrm>
          <a:prstGeom prst="rect">
            <a:avLst/>
          </a:prstGeom>
        </p:spPr>
        <p:txBody>
          <a:bodyPr vert="horz" lIns="93497" tIns="46749" rIns="93497" bIns="46749" rtlCol="0"/>
          <a:lstStyle>
            <a:lvl1pPr algn="r">
              <a:defRPr sz="1200"/>
            </a:lvl1pPr>
          </a:lstStyle>
          <a:p>
            <a:fld id="{E6CC2317-6751-4CD4-9995-8782DD78E936}" type="datetimeFigureOut">
              <a:rPr lang="en-US" smtClean="0"/>
              <a:pPr/>
              <a:t>7/9/17</a:t>
            </a:fld>
            <a:endParaRPr lang="en-US" dirty="0"/>
          </a:p>
        </p:txBody>
      </p:sp>
      <p:sp>
        <p:nvSpPr>
          <p:cNvPr id="4" name="Slide Image Placeholder 3"/>
          <p:cNvSpPr>
            <a:spLocks noGrp="1" noRot="1" noChangeAspect="1"/>
          </p:cNvSpPr>
          <p:nvPr>
            <p:ph type="sldImg" idx="2"/>
          </p:nvPr>
        </p:nvSpPr>
        <p:spPr>
          <a:xfrm>
            <a:off x="1200150" y="698500"/>
            <a:ext cx="4654550" cy="3490913"/>
          </a:xfrm>
          <a:prstGeom prst="rect">
            <a:avLst/>
          </a:prstGeom>
          <a:noFill/>
          <a:ln w="12700">
            <a:solidFill>
              <a:prstClr val="black"/>
            </a:solidFill>
          </a:ln>
        </p:spPr>
        <p:txBody>
          <a:bodyPr vert="horz" lIns="93497" tIns="46749" rIns="93497" bIns="46749" rtlCol="0" anchor="ctr"/>
          <a:lstStyle/>
          <a:p>
            <a:endParaRPr lang="en-US" dirty="0"/>
          </a:p>
        </p:txBody>
      </p:sp>
      <p:sp>
        <p:nvSpPr>
          <p:cNvPr id="5" name="Notes Placeholder 4"/>
          <p:cNvSpPr>
            <a:spLocks noGrp="1"/>
          </p:cNvSpPr>
          <p:nvPr>
            <p:ph type="body" sz="quarter" idx="3"/>
          </p:nvPr>
        </p:nvSpPr>
        <p:spPr>
          <a:xfrm>
            <a:off x="705327" y="4421823"/>
            <a:ext cx="5642610" cy="4189095"/>
          </a:xfrm>
          <a:prstGeom prst="rect">
            <a:avLst/>
          </a:prstGeom>
        </p:spPr>
        <p:txBody>
          <a:bodyPr vert="horz" lIns="93497" tIns="46749" rIns="93497" bIns="46749"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42029"/>
            <a:ext cx="3056414" cy="465455"/>
          </a:xfrm>
          <a:prstGeom prst="rect">
            <a:avLst/>
          </a:prstGeom>
        </p:spPr>
        <p:txBody>
          <a:bodyPr vert="horz" lIns="93497" tIns="46749" rIns="93497" bIns="46749"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95217" y="8842029"/>
            <a:ext cx="3056414" cy="465455"/>
          </a:xfrm>
          <a:prstGeom prst="rect">
            <a:avLst/>
          </a:prstGeom>
        </p:spPr>
        <p:txBody>
          <a:bodyPr vert="horz" lIns="93497" tIns="46749" rIns="93497" bIns="46749"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2414637987"/>
      </p:ext>
    </p:extLst>
  </p:cSld>
  <p:clrMap bg1="lt1" tx1="dk1" bg2="lt2" tx2="dk2" accent1="accent1" accent2="accent2" accent3="accent3" accent4="accent4" accent5="accent5" accent6="accent6" hlink="hlink" folHlink="folHlink"/>
  <p:notesStyle>
    <a:lvl1pPr marL="0" algn="l" defTabSz="4383994" rtl="0" eaLnBrk="1" latinLnBrk="0" hangingPunct="1">
      <a:defRPr sz="5800" kern="1200">
        <a:solidFill>
          <a:schemeClr val="tx1"/>
        </a:solidFill>
        <a:latin typeface="+mn-lt"/>
        <a:ea typeface="+mn-ea"/>
        <a:cs typeface="+mn-cs"/>
      </a:defRPr>
    </a:lvl1pPr>
    <a:lvl2pPr marL="2191997" algn="l" defTabSz="4383994" rtl="0" eaLnBrk="1" latinLnBrk="0" hangingPunct="1">
      <a:defRPr sz="5800" kern="1200">
        <a:solidFill>
          <a:schemeClr val="tx1"/>
        </a:solidFill>
        <a:latin typeface="+mn-lt"/>
        <a:ea typeface="+mn-ea"/>
        <a:cs typeface="+mn-cs"/>
      </a:defRPr>
    </a:lvl2pPr>
    <a:lvl3pPr marL="4383994" algn="l" defTabSz="4383994" rtl="0" eaLnBrk="1" latinLnBrk="0" hangingPunct="1">
      <a:defRPr sz="5800" kern="1200">
        <a:solidFill>
          <a:schemeClr val="tx1"/>
        </a:solidFill>
        <a:latin typeface="+mn-lt"/>
        <a:ea typeface="+mn-ea"/>
        <a:cs typeface="+mn-cs"/>
      </a:defRPr>
    </a:lvl3pPr>
    <a:lvl4pPr marL="6575990" algn="l" defTabSz="4383994" rtl="0" eaLnBrk="1" latinLnBrk="0" hangingPunct="1">
      <a:defRPr sz="5800" kern="1200">
        <a:solidFill>
          <a:schemeClr val="tx1"/>
        </a:solidFill>
        <a:latin typeface="+mn-lt"/>
        <a:ea typeface="+mn-ea"/>
        <a:cs typeface="+mn-cs"/>
      </a:defRPr>
    </a:lvl4pPr>
    <a:lvl5pPr marL="8767978" algn="l" defTabSz="4383994" rtl="0" eaLnBrk="1" latinLnBrk="0" hangingPunct="1">
      <a:defRPr sz="5800" kern="1200">
        <a:solidFill>
          <a:schemeClr val="tx1"/>
        </a:solidFill>
        <a:latin typeface="+mn-lt"/>
        <a:ea typeface="+mn-ea"/>
        <a:cs typeface="+mn-cs"/>
      </a:defRPr>
    </a:lvl5pPr>
    <a:lvl6pPr marL="10959970" algn="l" defTabSz="4383994" rtl="0" eaLnBrk="1" latinLnBrk="0" hangingPunct="1">
      <a:defRPr sz="5800" kern="1200">
        <a:solidFill>
          <a:schemeClr val="tx1"/>
        </a:solidFill>
        <a:latin typeface="+mn-lt"/>
        <a:ea typeface="+mn-ea"/>
        <a:cs typeface="+mn-cs"/>
      </a:defRPr>
    </a:lvl6pPr>
    <a:lvl7pPr marL="13151952" algn="l" defTabSz="4383994" rtl="0" eaLnBrk="1" latinLnBrk="0" hangingPunct="1">
      <a:defRPr sz="5800" kern="1200">
        <a:solidFill>
          <a:schemeClr val="tx1"/>
        </a:solidFill>
        <a:latin typeface="+mn-lt"/>
        <a:ea typeface="+mn-ea"/>
        <a:cs typeface="+mn-cs"/>
      </a:defRPr>
    </a:lvl7pPr>
    <a:lvl8pPr marL="15343949" algn="l" defTabSz="4383994" rtl="0" eaLnBrk="1" latinLnBrk="0" hangingPunct="1">
      <a:defRPr sz="5800" kern="1200">
        <a:solidFill>
          <a:schemeClr val="tx1"/>
        </a:solidFill>
        <a:latin typeface="+mn-lt"/>
        <a:ea typeface="+mn-ea"/>
        <a:cs typeface="+mn-cs"/>
      </a:defRPr>
    </a:lvl8pPr>
    <a:lvl9pPr marL="17535946" algn="l" defTabSz="4383994" rtl="0" eaLnBrk="1" latinLnBrk="0" hangingPunct="1">
      <a:defRPr sz="5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24103070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gi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222" y="6378480"/>
            <a:ext cx="10056811" cy="846365"/>
          </a:xfrm>
          <a:prstGeom prst="rect">
            <a:avLst/>
          </a:prstGeom>
        </p:spPr>
        <p:txBody>
          <a:bodyPr wrap="square" lIns="228322" tIns="228322" rIns="228322" bIns="228322">
            <a:spAutoFit/>
          </a:bodyPr>
          <a:lstStyle>
            <a:lvl1pPr marL="0" indent="0">
              <a:buNone/>
              <a:defRPr sz="2400">
                <a:solidFill>
                  <a:schemeClr val="accent5">
                    <a:lumMod val="50000"/>
                  </a:schemeClr>
                </a:solidFill>
                <a:latin typeface="Times New Roman" pitchFamily="18" charset="0"/>
                <a:cs typeface="Times New Roman" pitchFamily="18" charset="0"/>
              </a:defRPr>
            </a:lvl1pPr>
            <a:lvl2pPr marL="1484150" indent="-570830">
              <a:defRPr sz="2400">
                <a:latin typeface="Trebuchet MS" pitchFamily="34" charset="0"/>
              </a:defRPr>
            </a:lvl2pPr>
            <a:lvl3pPr marL="2054990" indent="-570830">
              <a:defRPr sz="2400">
                <a:latin typeface="Trebuchet MS" pitchFamily="34" charset="0"/>
              </a:defRPr>
            </a:lvl3pPr>
            <a:lvl4pPr marL="2682902" indent="-627912">
              <a:defRPr sz="2400">
                <a:latin typeface="Trebuchet MS" pitchFamily="34" charset="0"/>
              </a:defRPr>
            </a:lvl4pPr>
            <a:lvl5pPr marL="3139565" indent="-456672">
              <a:defRPr sz="24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922339" y="5538002"/>
            <a:ext cx="10048877" cy="775560"/>
          </a:xfrm>
          <a:prstGeom prst="rect">
            <a:avLst/>
          </a:prstGeom>
          <a:noFill/>
        </p:spPr>
        <p:txBody>
          <a:bodyPr lIns="91334" tIns="91334" rIns="91334" bIns="91334" anchor="ctr" anchorCtr="0">
            <a:spAutoFit/>
          </a:bodyPr>
          <a:lstStyle>
            <a:lvl1pPr marL="0" indent="0" algn="ctr">
              <a:buNone/>
              <a:defRPr sz="3800" b="1" u="sng" baseline="0">
                <a:solidFill>
                  <a:schemeClr val="accent5">
                    <a:lumMod val="50000"/>
                  </a:schemeClr>
                </a:solidFill>
              </a:defRPr>
            </a:lvl1pPr>
          </a:lstStyle>
          <a:p>
            <a:pPr lvl="0"/>
            <a:r>
              <a:rPr lang="en-US" dirty="0" smtClean="0"/>
              <a:t>(click to edit) INTRODUCTION or ABSTRACT</a:t>
            </a:r>
            <a:endParaRPr lang="en-US" dirty="0"/>
          </a:p>
        </p:txBody>
      </p:sp>
      <p:sp>
        <p:nvSpPr>
          <p:cNvPr id="20" name="Text Placeholder 5"/>
          <p:cNvSpPr>
            <a:spLocks noGrp="1"/>
          </p:cNvSpPr>
          <p:nvPr>
            <p:ph type="body" sz="quarter" idx="20" hasCustomPrompt="1"/>
          </p:nvPr>
        </p:nvSpPr>
        <p:spPr>
          <a:xfrm>
            <a:off x="922339" y="14201762"/>
            <a:ext cx="10050461" cy="775560"/>
          </a:xfrm>
          <a:prstGeom prst="rect">
            <a:avLst/>
          </a:prstGeom>
          <a:noFill/>
        </p:spPr>
        <p:txBody>
          <a:bodyPr wrap="square" lIns="91334" tIns="91334" rIns="91334" bIns="91334" anchor="ctr" anchorCtr="0">
            <a:spAutoFit/>
          </a:bodyPr>
          <a:lstStyle>
            <a:lvl1pPr marL="0" indent="0" algn="ctr">
              <a:buNone/>
              <a:defRPr sz="3800" b="1" u="sng" baseline="0">
                <a:solidFill>
                  <a:schemeClr val="accent5">
                    <a:lumMod val="50000"/>
                  </a:schemeClr>
                </a:solidFill>
              </a:defRPr>
            </a:lvl1pPr>
          </a:lstStyle>
          <a:p>
            <a:pPr lvl="0"/>
            <a:r>
              <a:rPr lang="en-US" dirty="0" smtClean="0"/>
              <a:t>(click to edit)  OBJECTIVES</a:t>
            </a:r>
            <a:endParaRPr lang="en-US" dirty="0"/>
          </a:p>
        </p:txBody>
      </p:sp>
      <p:sp>
        <p:nvSpPr>
          <p:cNvPr id="21" name="Text Placeholder 3"/>
          <p:cNvSpPr>
            <a:spLocks noGrp="1"/>
          </p:cNvSpPr>
          <p:nvPr>
            <p:ph type="body" sz="quarter" idx="21" hasCustomPrompt="1"/>
          </p:nvPr>
        </p:nvSpPr>
        <p:spPr>
          <a:xfrm>
            <a:off x="1073354" y="24681067"/>
            <a:ext cx="10048872" cy="846365"/>
          </a:xfrm>
          <a:prstGeom prst="rect">
            <a:avLst/>
          </a:prstGeom>
        </p:spPr>
        <p:txBody>
          <a:bodyPr wrap="square" lIns="228322" tIns="228322" rIns="228322" bIns="228322">
            <a:spAutoFit/>
          </a:bodyPr>
          <a:lstStyle>
            <a:lvl1pPr marL="0" indent="0">
              <a:buNone/>
              <a:defRPr sz="2400">
                <a:solidFill>
                  <a:schemeClr val="accent5">
                    <a:lumMod val="50000"/>
                  </a:schemeClr>
                </a:solidFill>
                <a:latin typeface="Times New Roman" pitchFamily="18" charset="0"/>
                <a:cs typeface="Times New Roman" pitchFamily="18" charset="0"/>
              </a:defRPr>
            </a:lvl1pPr>
            <a:lvl2pPr marL="1484150" indent="-570830">
              <a:defRPr sz="2400">
                <a:latin typeface="Trebuchet MS" pitchFamily="34" charset="0"/>
              </a:defRPr>
            </a:lvl2pPr>
            <a:lvl3pPr marL="2054990" indent="-570830">
              <a:defRPr sz="2400">
                <a:latin typeface="Trebuchet MS" pitchFamily="34" charset="0"/>
              </a:defRPr>
            </a:lvl3pPr>
            <a:lvl4pPr marL="2682902" indent="-627912">
              <a:defRPr sz="2400">
                <a:latin typeface="Trebuchet MS" pitchFamily="34" charset="0"/>
              </a:defRPr>
            </a:lvl4pPr>
            <a:lvl5pPr marL="3139565" indent="-456672">
              <a:defRPr sz="2400">
                <a:latin typeface="Trebuchet MS" pitchFamily="34" charset="0"/>
              </a:defRPr>
            </a:lvl5pPr>
          </a:lstStyle>
          <a:p>
            <a:pPr lvl="0"/>
            <a:r>
              <a:rPr lang="en-US" dirty="0" smtClean="0"/>
              <a:t>Type in or paste your text here</a:t>
            </a:r>
            <a:endParaRPr lang="en-US" dirty="0"/>
          </a:p>
        </p:txBody>
      </p:sp>
      <p:sp>
        <p:nvSpPr>
          <p:cNvPr id="22" name="Text Placeholder 5"/>
          <p:cNvSpPr>
            <a:spLocks noGrp="1"/>
          </p:cNvSpPr>
          <p:nvPr>
            <p:ph type="body" sz="quarter" idx="22" hasCustomPrompt="1"/>
          </p:nvPr>
        </p:nvSpPr>
        <p:spPr>
          <a:xfrm>
            <a:off x="1538290" y="23692154"/>
            <a:ext cx="10048877" cy="775560"/>
          </a:xfrm>
          <a:prstGeom prst="rect">
            <a:avLst/>
          </a:prstGeom>
          <a:noFill/>
        </p:spPr>
        <p:txBody>
          <a:bodyPr lIns="91334" tIns="91334" rIns="91334" bIns="91334" anchor="ctr" anchorCtr="0">
            <a:spAutoFit/>
          </a:bodyPr>
          <a:lstStyle>
            <a:lvl1pPr marL="0" indent="0" algn="ctr">
              <a:buNone/>
              <a:defRPr sz="3800" b="1" u="sng" baseline="0">
                <a:solidFill>
                  <a:schemeClr val="accent5">
                    <a:lumMod val="50000"/>
                  </a:schemeClr>
                </a:solidFill>
              </a:defRPr>
            </a:lvl1pPr>
          </a:lstStyle>
          <a:p>
            <a:pPr lvl="0"/>
            <a:r>
              <a:rPr lang="en-US" dirty="0" smtClean="0"/>
              <a:t>(click to edit)  MATERIALS &amp; METHODS</a:t>
            </a:r>
            <a:endParaRPr lang="en-US" dirty="0"/>
          </a:p>
        </p:txBody>
      </p:sp>
      <p:sp>
        <p:nvSpPr>
          <p:cNvPr id="23" name="Text Placeholder 3"/>
          <p:cNvSpPr>
            <a:spLocks noGrp="1"/>
          </p:cNvSpPr>
          <p:nvPr>
            <p:ph type="body" sz="quarter" idx="23" hasCustomPrompt="1"/>
          </p:nvPr>
        </p:nvSpPr>
        <p:spPr>
          <a:xfrm>
            <a:off x="22258346" y="6378480"/>
            <a:ext cx="10048872" cy="846365"/>
          </a:xfrm>
          <a:prstGeom prst="rect">
            <a:avLst/>
          </a:prstGeom>
        </p:spPr>
        <p:txBody>
          <a:bodyPr wrap="square" lIns="228322" tIns="228322" rIns="228322" bIns="228322">
            <a:spAutoFit/>
          </a:bodyPr>
          <a:lstStyle>
            <a:lvl1pPr marL="0" indent="0">
              <a:buNone/>
              <a:defRPr sz="2400">
                <a:solidFill>
                  <a:schemeClr val="accent5">
                    <a:lumMod val="50000"/>
                  </a:schemeClr>
                </a:solidFill>
                <a:latin typeface="Times New Roman" pitchFamily="18" charset="0"/>
                <a:cs typeface="Times New Roman" pitchFamily="18" charset="0"/>
              </a:defRPr>
            </a:lvl1pPr>
            <a:lvl2pPr marL="1484150" indent="-570830">
              <a:defRPr sz="2400">
                <a:latin typeface="Trebuchet MS" pitchFamily="34" charset="0"/>
              </a:defRPr>
            </a:lvl2pPr>
            <a:lvl3pPr marL="2054990" indent="-570830">
              <a:defRPr sz="2400">
                <a:latin typeface="Trebuchet MS" pitchFamily="34" charset="0"/>
              </a:defRPr>
            </a:lvl3pPr>
            <a:lvl4pPr marL="2682902" indent="-627912">
              <a:defRPr sz="2400">
                <a:latin typeface="Trebuchet MS" pitchFamily="34" charset="0"/>
              </a:defRPr>
            </a:lvl4pPr>
            <a:lvl5pPr marL="3139565" indent="-456672">
              <a:defRPr sz="2400">
                <a:latin typeface="Trebuchet MS" pitchFamily="34" charset="0"/>
              </a:defRPr>
            </a:lvl5pPr>
          </a:lstStyle>
          <a:p>
            <a:pPr lvl="0"/>
            <a:r>
              <a:rPr lang="en-US" dirty="0" smtClean="0"/>
              <a:t>Type in or paste your text here</a:t>
            </a:r>
            <a:endParaRPr lang="en-US" dirty="0"/>
          </a:p>
        </p:txBody>
      </p:sp>
      <p:sp>
        <p:nvSpPr>
          <p:cNvPr id="24" name="Text Placeholder 5"/>
          <p:cNvSpPr>
            <a:spLocks noGrp="1"/>
          </p:cNvSpPr>
          <p:nvPr>
            <p:ph type="body" sz="quarter" idx="24" hasCustomPrompt="1"/>
          </p:nvPr>
        </p:nvSpPr>
        <p:spPr>
          <a:xfrm>
            <a:off x="22250400" y="5538002"/>
            <a:ext cx="10058400" cy="775560"/>
          </a:xfrm>
          <a:prstGeom prst="rect">
            <a:avLst/>
          </a:prstGeom>
          <a:noFill/>
        </p:spPr>
        <p:txBody>
          <a:bodyPr lIns="91334" tIns="91334" rIns="91334" bIns="91334" anchor="ctr" anchorCtr="0">
            <a:spAutoFit/>
          </a:bodyPr>
          <a:lstStyle>
            <a:lvl1pPr marL="0" indent="0" algn="ctr">
              <a:buNone/>
              <a:defRPr sz="3800" b="1" u="sng" baseline="0">
                <a:solidFill>
                  <a:schemeClr val="accent5">
                    <a:lumMod val="50000"/>
                  </a:schemeClr>
                </a:solidFill>
              </a:defRPr>
            </a:lvl1pPr>
          </a:lstStyle>
          <a:p>
            <a:pPr lvl="0"/>
            <a:r>
              <a:rPr lang="en-US" dirty="0" smtClean="0"/>
              <a:t>(click to edit)  RESULTS</a:t>
            </a:r>
            <a:endParaRPr lang="en-US" dirty="0"/>
          </a:p>
        </p:txBody>
      </p:sp>
      <p:sp>
        <p:nvSpPr>
          <p:cNvPr id="25" name="Text Placeholder 5"/>
          <p:cNvSpPr>
            <a:spLocks noGrp="1"/>
          </p:cNvSpPr>
          <p:nvPr>
            <p:ph type="body" sz="quarter" idx="25" hasCustomPrompt="1"/>
          </p:nvPr>
        </p:nvSpPr>
        <p:spPr>
          <a:xfrm>
            <a:off x="32914059" y="5538002"/>
            <a:ext cx="10047019" cy="775560"/>
          </a:xfrm>
          <a:prstGeom prst="rect">
            <a:avLst/>
          </a:prstGeom>
          <a:noFill/>
        </p:spPr>
        <p:txBody>
          <a:bodyPr wrap="square" lIns="91334" tIns="91334" rIns="91334" bIns="91334" anchor="ctr" anchorCtr="0">
            <a:spAutoFit/>
          </a:bodyPr>
          <a:lstStyle>
            <a:lvl1pPr marL="0" indent="0" algn="ctr">
              <a:buNone/>
              <a:defRPr sz="3800" b="1" u="sng" baseline="0">
                <a:solidFill>
                  <a:schemeClr val="accent5">
                    <a:lumMod val="50000"/>
                  </a:schemeClr>
                </a:solidFill>
              </a:defRPr>
            </a:lvl1pPr>
          </a:lstStyle>
          <a:p>
            <a:pPr lvl="0"/>
            <a:r>
              <a:rPr lang="en-US" dirty="0" smtClean="0"/>
              <a:t>(click to edit)  CONCLUSIONS</a:t>
            </a:r>
            <a:endParaRPr lang="en-US" dirty="0"/>
          </a:p>
        </p:txBody>
      </p:sp>
      <p:sp>
        <p:nvSpPr>
          <p:cNvPr id="26" name="Text Placeholder 3"/>
          <p:cNvSpPr>
            <a:spLocks noGrp="1"/>
          </p:cNvSpPr>
          <p:nvPr>
            <p:ph type="body" sz="quarter" idx="26" hasCustomPrompt="1"/>
          </p:nvPr>
        </p:nvSpPr>
        <p:spPr>
          <a:xfrm>
            <a:off x="32914059" y="6378480"/>
            <a:ext cx="10047019" cy="846365"/>
          </a:xfrm>
          <a:prstGeom prst="rect">
            <a:avLst/>
          </a:prstGeom>
        </p:spPr>
        <p:txBody>
          <a:bodyPr wrap="square" lIns="228322" tIns="228322" rIns="228322" bIns="228322">
            <a:spAutoFit/>
          </a:bodyPr>
          <a:lstStyle>
            <a:lvl1pPr marL="0" indent="0">
              <a:buNone/>
              <a:defRPr sz="2400">
                <a:solidFill>
                  <a:schemeClr val="accent5">
                    <a:lumMod val="50000"/>
                  </a:schemeClr>
                </a:solidFill>
                <a:latin typeface="Times New Roman" pitchFamily="18" charset="0"/>
                <a:cs typeface="Times New Roman" pitchFamily="18" charset="0"/>
              </a:defRPr>
            </a:lvl1pPr>
            <a:lvl2pPr marL="1484150" indent="-570830">
              <a:defRPr sz="2400">
                <a:latin typeface="Trebuchet MS" pitchFamily="34" charset="0"/>
              </a:defRPr>
            </a:lvl2pPr>
            <a:lvl3pPr marL="2054990" indent="-570830">
              <a:defRPr sz="2400">
                <a:latin typeface="Trebuchet MS" pitchFamily="34" charset="0"/>
              </a:defRPr>
            </a:lvl3pPr>
            <a:lvl4pPr marL="2682902" indent="-627912">
              <a:defRPr sz="2400">
                <a:latin typeface="Trebuchet MS" pitchFamily="34" charset="0"/>
              </a:defRPr>
            </a:lvl4pPr>
            <a:lvl5pPr marL="3139565" indent="-456672">
              <a:defRPr sz="2400">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32914059" y="14261983"/>
            <a:ext cx="10047019" cy="775560"/>
          </a:xfrm>
          <a:prstGeom prst="rect">
            <a:avLst/>
          </a:prstGeom>
          <a:noFill/>
        </p:spPr>
        <p:txBody>
          <a:bodyPr wrap="square" lIns="91334" tIns="91334" rIns="91334" bIns="91334" anchor="ctr" anchorCtr="0">
            <a:spAutoFit/>
          </a:bodyPr>
          <a:lstStyle>
            <a:lvl1pPr marL="0" indent="0" algn="ctr">
              <a:buNone/>
              <a:defRPr sz="3800" b="1" u="sng" baseline="0">
                <a:solidFill>
                  <a:schemeClr val="accent5">
                    <a:lumMod val="50000"/>
                  </a:schemeClr>
                </a:solidFill>
              </a:defRPr>
            </a:lvl1pPr>
          </a:lstStyle>
          <a:p>
            <a:pPr lvl="0"/>
            <a:r>
              <a:rPr lang="en-US" dirty="0" smtClean="0"/>
              <a:t>(click to edit)  REFERENCES</a:t>
            </a:r>
            <a:endParaRPr lang="en-US" dirty="0"/>
          </a:p>
        </p:txBody>
      </p:sp>
      <p:sp>
        <p:nvSpPr>
          <p:cNvPr id="28" name="Text Placeholder 3"/>
          <p:cNvSpPr>
            <a:spLocks noGrp="1"/>
          </p:cNvSpPr>
          <p:nvPr>
            <p:ph type="body" sz="quarter" idx="28" hasCustomPrompt="1"/>
          </p:nvPr>
        </p:nvSpPr>
        <p:spPr>
          <a:xfrm>
            <a:off x="32914029" y="15011400"/>
            <a:ext cx="10052050" cy="846365"/>
          </a:xfrm>
          <a:prstGeom prst="rect">
            <a:avLst/>
          </a:prstGeom>
        </p:spPr>
        <p:txBody>
          <a:bodyPr wrap="square" lIns="228322" tIns="228322" rIns="228322" bIns="228322">
            <a:spAutoFit/>
          </a:bodyPr>
          <a:lstStyle>
            <a:lvl1pPr marL="0" indent="0">
              <a:buNone/>
              <a:defRPr sz="2400">
                <a:solidFill>
                  <a:schemeClr val="accent5">
                    <a:lumMod val="50000"/>
                  </a:schemeClr>
                </a:solidFill>
                <a:latin typeface="Times New Roman" pitchFamily="18" charset="0"/>
                <a:cs typeface="Times New Roman" pitchFamily="18" charset="0"/>
              </a:defRPr>
            </a:lvl1pPr>
            <a:lvl2pPr marL="1484150" indent="-570830">
              <a:defRPr sz="2400">
                <a:latin typeface="Trebuchet MS" pitchFamily="34" charset="0"/>
              </a:defRPr>
            </a:lvl2pPr>
            <a:lvl3pPr marL="2054990" indent="-570830">
              <a:defRPr sz="2400">
                <a:latin typeface="Trebuchet MS" pitchFamily="34" charset="0"/>
              </a:defRPr>
            </a:lvl3pPr>
            <a:lvl4pPr marL="2682902" indent="-627912">
              <a:defRPr sz="2400">
                <a:latin typeface="Trebuchet MS" pitchFamily="34" charset="0"/>
              </a:defRPr>
            </a:lvl4pPr>
            <a:lvl5pPr marL="3139565" indent="-456672">
              <a:defRPr sz="2400">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9" hasCustomPrompt="1"/>
          </p:nvPr>
        </p:nvSpPr>
        <p:spPr>
          <a:xfrm>
            <a:off x="32914059" y="25373186"/>
            <a:ext cx="10047019" cy="1366488"/>
          </a:xfrm>
          <a:prstGeom prst="rect">
            <a:avLst/>
          </a:prstGeom>
          <a:noFill/>
        </p:spPr>
        <p:txBody>
          <a:bodyPr wrap="square" lIns="91334" tIns="91334" rIns="91334" bIns="91334" anchor="ctr" anchorCtr="0">
            <a:spAutoFit/>
          </a:bodyPr>
          <a:lstStyle>
            <a:lvl1pPr marL="0" indent="0" algn="ctr">
              <a:buNone/>
              <a:defRPr sz="3800" b="1" u="sng" baseline="0">
                <a:solidFill>
                  <a:schemeClr val="accent5">
                    <a:lumMod val="50000"/>
                  </a:schemeClr>
                </a:solidFill>
              </a:defRPr>
            </a:lvl1pPr>
          </a:lstStyle>
          <a:p>
            <a:pPr lvl="0"/>
            <a:r>
              <a:rPr lang="en-US" dirty="0" smtClean="0"/>
              <a:t>(click to edit)  ACKNOWLEDGEMENTS or  CONTACT</a:t>
            </a:r>
            <a:endParaRPr lang="en-US" dirty="0"/>
          </a:p>
        </p:txBody>
      </p:sp>
      <p:sp>
        <p:nvSpPr>
          <p:cNvPr id="30" name="Text Placeholder 3"/>
          <p:cNvSpPr>
            <a:spLocks noGrp="1"/>
          </p:cNvSpPr>
          <p:nvPr>
            <p:ph type="body" sz="quarter" idx="30" hasCustomPrompt="1"/>
          </p:nvPr>
        </p:nvSpPr>
        <p:spPr>
          <a:xfrm>
            <a:off x="32914029" y="26433446"/>
            <a:ext cx="10052050" cy="846365"/>
          </a:xfrm>
          <a:prstGeom prst="rect">
            <a:avLst/>
          </a:prstGeom>
        </p:spPr>
        <p:txBody>
          <a:bodyPr wrap="square" lIns="228322" tIns="228322" rIns="228322" bIns="228322">
            <a:spAutoFit/>
          </a:bodyPr>
          <a:lstStyle>
            <a:lvl1pPr marL="0" indent="0">
              <a:buNone/>
              <a:defRPr sz="2400">
                <a:solidFill>
                  <a:schemeClr val="accent5">
                    <a:lumMod val="50000"/>
                  </a:schemeClr>
                </a:solidFill>
                <a:latin typeface="Times New Roman" pitchFamily="18" charset="0"/>
                <a:cs typeface="Times New Roman" pitchFamily="18" charset="0"/>
              </a:defRPr>
            </a:lvl1pPr>
            <a:lvl2pPr marL="1484150" indent="-570830">
              <a:defRPr sz="2400">
                <a:latin typeface="Trebuchet MS" pitchFamily="34" charset="0"/>
              </a:defRPr>
            </a:lvl2pPr>
            <a:lvl3pPr marL="2054990" indent="-570830">
              <a:defRPr sz="2400">
                <a:latin typeface="Trebuchet MS" pitchFamily="34" charset="0"/>
              </a:defRPr>
            </a:lvl3pPr>
            <a:lvl4pPr marL="2682902" indent="-627912">
              <a:defRPr sz="2400">
                <a:latin typeface="Trebuchet MS" pitchFamily="34" charset="0"/>
              </a:defRPr>
            </a:lvl4pPr>
            <a:lvl5pPr marL="3139565" indent="-456672">
              <a:defRPr sz="2400">
                <a:latin typeface="Trebuchet MS" pitchFamily="34" charset="0"/>
              </a:defRPr>
            </a:lvl5pPr>
          </a:lstStyle>
          <a:p>
            <a:pPr lvl="0"/>
            <a:r>
              <a:rPr lang="en-US" dirty="0" smtClean="0"/>
              <a:t>Type in or paste your text here</a:t>
            </a:r>
            <a:endParaRPr lang="en-US" dirty="0"/>
          </a:p>
        </p:txBody>
      </p:sp>
      <p:sp>
        <p:nvSpPr>
          <p:cNvPr id="60" name="Text Placeholder 3"/>
          <p:cNvSpPr>
            <a:spLocks noGrp="1"/>
          </p:cNvSpPr>
          <p:nvPr>
            <p:ph type="body" sz="quarter" idx="96" hasCustomPrompt="1"/>
          </p:nvPr>
        </p:nvSpPr>
        <p:spPr>
          <a:xfrm>
            <a:off x="904222" y="14951554"/>
            <a:ext cx="10056811" cy="846365"/>
          </a:xfrm>
          <a:prstGeom prst="rect">
            <a:avLst/>
          </a:prstGeom>
        </p:spPr>
        <p:txBody>
          <a:bodyPr wrap="square" lIns="228322" tIns="228322" rIns="228322" bIns="228322">
            <a:spAutoFit/>
          </a:bodyPr>
          <a:lstStyle>
            <a:lvl1pPr marL="0" indent="0">
              <a:buNone/>
              <a:defRPr sz="2400">
                <a:solidFill>
                  <a:schemeClr val="accent5">
                    <a:lumMod val="50000"/>
                  </a:schemeClr>
                </a:solidFill>
                <a:latin typeface="Times New Roman" pitchFamily="18" charset="0"/>
                <a:cs typeface="Times New Roman" pitchFamily="18" charset="0"/>
              </a:defRPr>
            </a:lvl1pPr>
            <a:lvl2pPr marL="1484150" indent="-570830">
              <a:defRPr sz="2400">
                <a:latin typeface="Trebuchet MS" pitchFamily="34" charset="0"/>
              </a:defRPr>
            </a:lvl2pPr>
            <a:lvl3pPr marL="2054990" indent="-570830">
              <a:defRPr sz="2400">
                <a:latin typeface="Trebuchet MS" pitchFamily="34" charset="0"/>
              </a:defRPr>
            </a:lvl3pPr>
            <a:lvl4pPr marL="2682902" indent="-627912">
              <a:defRPr sz="2400">
                <a:latin typeface="Trebuchet MS" pitchFamily="34" charset="0"/>
              </a:defRPr>
            </a:lvl4pPr>
            <a:lvl5pPr marL="3139565" indent="-456672">
              <a:defRPr sz="2400">
                <a:latin typeface="Trebuchet MS" pitchFamily="34" charset="0"/>
              </a:defRPr>
            </a:lvl5pPr>
          </a:lstStyle>
          <a:p>
            <a:pPr lvl="0"/>
            <a:r>
              <a:rPr lang="en-US" dirty="0" smtClean="0"/>
              <a:t>Type in or paste your text here</a:t>
            </a:r>
            <a:endParaRPr lang="en-US" dirty="0"/>
          </a:p>
        </p:txBody>
      </p:sp>
      <p:sp>
        <p:nvSpPr>
          <p:cNvPr id="77" name="Text Placeholder 76"/>
          <p:cNvSpPr>
            <a:spLocks noGrp="1"/>
          </p:cNvSpPr>
          <p:nvPr>
            <p:ph type="body" sz="quarter" idx="150" hasCustomPrompt="1"/>
          </p:nvPr>
        </p:nvSpPr>
        <p:spPr>
          <a:xfrm>
            <a:off x="5932593" y="3383947"/>
            <a:ext cx="31998970" cy="1280160"/>
          </a:xfrm>
          <a:prstGeom prst="rect">
            <a:avLst/>
          </a:prstGeom>
        </p:spPr>
        <p:txBody>
          <a:bodyPr lIns="91339" tIns="45662" rIns="91339" bIns="45662">
            <a:normAutofit/>
          </a:bodyPr>
          <a:lstStyle>
            <a:lvl1pPr marL="0" indent="0" algn="ctr">
              <a:buFontTx/>
              <a:buNone/>
              <a:defRPr sz="5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78" name="Text Placeholder 76"/>
          <p:cNvSpPr>
            <a:spLocks noGrp="1"/>
          </p:cNvSpPr>
          <p:nvPr>
            <p:ph type="body" sz="quarter" idx="151" hasCustomPrompt="1"/>
          </p:nvPr>
        </p:nvSpPr>
        <p:spPr>
          <a:xfrm>
            <a:off x="5932593" y="2103787"/>
            <a:ext cx="31998970" cy="1280160"/>
          </a:xfrm>
          <a:prstGeom prst="rect">
            <a:avLst/>
          </a:prstGeom>
        </p:spPr>
        <p:txBody>
          <a:bodyPr lIns="91339" tIns="45662" rIns="91339" bIns="45662" anchor="t" anchorCtr="1">
            <a:normAutofit/>
          </a:bodyPr>
          <a:lstStyle>
            <a:lvl1pPr marL="0" indent="0" algn="ctr">
              <a:buFontTx/>
              <a:buNone/>
              <a:defRPr sz="86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79" name="Text Placeholder 76"/>
          <p:cNvSpPr>
            <a:spLocks noGrp="1"/>
          </p:cNvSpPr>
          <p:nvPr>
            <p:ph type="body" sz="quarter" idx="153" hasCustomPrompt="1"/>
          </p:nvPr>
        </p:nvSpPr>
        <p:spPr>
          <a:xfrm>
            <a:off x="5932593" y="465816"/>
            <a:ext cx="31998970" cy="1637971"/>
          </a:xfrm>
          <a:prstGeom prst="rect">
            <a:avLst/>
          </a:prstGeom>
        </p:spPr>
        <p:txBody>
          <a:bodyPr lIns="91339" tIns="45662" rIns="91339" bIns="45662" anchor="t" anchorCtr="1">
            <a:normAutofit/>
          </a:bodyPr>
          <a:lstStyle>
            <a:lvl1pPr marL="0" indent="0" algn="ctr">
              <a:buFontTx/>
              <a:buNone/>
              <a:defRPr sz="115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3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6" y="6295353"/>
            <a:ext cx="13591277" cy="861754"/>
          </a:xfrm>
          <a:prstGeom prst="rect">
            <a:avLst/>
          </a:prstGeom>
        </p:spPr>
        <p:txBody>
          <a:bodyPr wrap="square" lIns="228322" tIns="228322" rIns="228322" bIns="228322">
            <a:spAutoFit/>
          </a:bodyPr>
          <a:lstStyle>
            <a:lvl1pPr marL="0" indent="0">
              <a:buNone/>
              <a:defRPr sz="2400">
                <a:solidFill>
                  <a:schemeClr val="accent5">
                    <a:lumMod val="50000"/>
                  </a:schemeClr>
                </a:solidFill>
                <a:latin typeface="Times New Roman" pitchFamily="18" charset="0"/>
                <a:cs typeface="Times New Roman" pitchFamily="18" charset="0"/>
              </a:defRPr>
            </a:lvl1pPr>
            <a:lvl2pPr marL="1484150" indent="-570830">
              <a:defRPr sz="2400">
                <a:latin typeface="Trebuchet MS" pitchFamily="34" charset="0"/>
              </a:defRPr>
            </a:lvl2pPr>
            <a:lvl3pPr marL="2054990" indent="-570830">
              <a:defRPr sz="2400">
                <a:latin typeface="Trebuchet MS" pitchFamily="34" charset="0"/>
              </a:defRPr>
            </a:lvl3pPr>
            <a:lvl4pPr marL="2682902" indent="-627912">
              <a:defRPr sz="2400">
                <a:latin typeface="Trebuchet MS" pitchFamily="34" charset="0"/>
              </a:defRPr>
            </a:lvl4pPr>
            <a:lvl5pPr marL="3139565" indent="-456672">
              <a:defRPr sz="24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922346" y="5421242"/>
            <a:ext cx="13573128" cy="775560"/>
          </a:xfrm>
          <a:prstGeom prst="rect">
            <a:avLst/>
          </a:prstGeom>
          <a:solidFill>
            <a:srgbClr val="435EAA"/>
          </a:solidFill>
        </p:spPr>
        <p:txBody>
          <a:bodyPr wrap="square" lIns="91334" tIns="91334" rIns="91334" bIns="91334" anchor="ctr" anchorCtr="0">
            <a:spAutoFit/>
          </a:bodyPr>
          <a:lstStyle>
            <a:lvl1pPr marL="0" indent="0" algn="ctr">
              <a:buNone/>
              <a:defRPr sz="3800" b="1" u="sng" baseline="0">
                <a:solidFill>
                  <a:schemeClr val="accent5">
                    <a:lumMod val="50000"/>
                  </a:schemeClr>
                </a:solidFill>
              </a:defRPr>
            </a:lvl1pPr>
          </a:lstStyle>
          <a:p>
            <a:pPr lvl="0"/>
            <a:r>
              <a:rPr lang="en-US" dirty="0" smtClean="0"/>
              <a:t>(click to add) INTRODUCTION or ABSTRACT</a:t>
            </a:r>
            <a:endParaRPr lang="en-US" dirty="0"/>
          </a:p>
        </p:txBody>
      </p:sp>
      <p:sp>
        <p:nvSpPr>
          <p:cNvPr id="19" name="Text Placeholder 3"/>
          <p:cNvSpPr>
            <a:spLocks noGrp="1"/>
          </p:cNvSpPr>
          <p:nvPr>
            <p:ph type="body" sz="quarter" idx="19" hasCustomPrompt="1"/>
          </p:nvPr>
        </p:nvSpPr>
        <p:spPr>
          <a:xfrm>
            <a:off x="922341" y="18240475"/>
            <a:ext cx="13592866" cy="861754"/>
          </a:xfrm>
          <a:prstGeom prst="rect">
            <a:avLst/>
          </a:prstGeom>
        </p:spPr>
        <p:txBody>
          <a:bodyPr wrap="square" lIns="228322" tIns="228322" rIns="228322" bIns="228322">
            <a:spAutoFit/>
          </a:bodyPr>
          <a:lstStyle>
            <a:lvl1pPr marL="0" indent="0">
              <a:buNone/>
              <a:defRPr sz="2400">
                <a:solidFill>
                  <a:schemeClr val="accent5">
                    <a:lumMod val="50000"/>
                  </a:schemeClr>
                </a:solidFill>
                <a:latin typeface="Times New Roman" pitchFamily="18" charset="0"/>
                <a:cs typeface="Times New Roman" pitchFamily="18" charset="0"/>
              </a:defRPr>
            </a:lvl1pPr>
            <a:lvl2pPr marL="1484150" indent="-570830">
              <a:defRPr sz="2400">
                <a:latin typeface="Trebuchet MS" pitchFamily="34" charset="0"/>
              </a:defRPr>
            </a:lvl2pPr>
            <a:lvl3pPr marL="2054990" indent="-570830">
              <a:defRPr sz="2400">
                <a:latin typeface="Trebuchet MS" pitchFamily="34" charset="0"/>
              </a:defRPr>
            </a:lvl3pPr>
            <a:lvl4pPr marL="2682902" indent="-627912">
              <a:defRPr sz="2400">
                <a:latin typeface="Trebuchet MS" pitchFamily="34" charset="0"/>
              </a:defRPr>
            </a:lvl4pPr>
            <a:lvl5pPr marL="3139565" indent="-456672">
              <a:defRPr sz="2400">
                <a:latin typeface="Trebuchet MS" pitchFamily="34" charset="0"/>
              </a:defRPr>
            </a:lvl5pPr>
          </a:lstStyle>
          <a:p>
            <a:pPr lvl="0"/>
            <a:r>
              <a:rPr lang="en-US" dirty="0" smtClean="0"/>
              <a:t>Type in or paste your text here</a:t>
            </a:r>
            <a:endParaRPr lang="en-US" dirty="0"/>
          </a:p>
        </p:txBody>
      </p:sp>
      <p:sp>
        <p:nvSpPr>
          <p:cNvPr id="20" name="Text Placeholder 5"/>
          <p:cNvSpPr>
            <a:spLocks noGrp="1"/>
          </p:cNvSpPr>
          <p:nvPr>
            <p:ph type="body" sz="quarter" idx="20" hasCustomPrompt="1"/>
          </p:nvPr>
        </p:nvSpPr>
        <p:spPr>
          <a:xfrm>
            <a:off x="942082" y="17398490"/>
            <a:ext cx="13573123" cy="775560"/>
          </a:xfrm>
          <a:prstGeom prst="rect">
            <a:avLst/>
          </a:prstGeom>
          <a:solidFill>
            <a:srgbClr val="435EAA"/>
          </a:solidFill>
        </p:spPr>
        <p:txBody>
          <a:bodyPr wrap="square" lIns="91334" tIns="91334" rIns="91334" bIns="91334" anchor="ctr" anchorCtr="0">
            <a:spAutoFit/>
          </a:bodyPr>
          <a:lstStyle>
            <a:lvl1pPr marL="0" indent="0" algn="ctr">
              <a:buNone/>
              <a:defRPr sz="3800" b="1" u="sng" baseline="0">
                <a:solidFill>
                  <a:schemeClr val="accent5">
                    <a:lumMod val="50000"/>
                  </a:schemeClr>
                </a:solidFill>
              </a:defRPr>
            </a:lvl1pPr>
          </a:lstStyle>
          <a:p>
            <a:pPr lvl="0"/>
            <a:r>
              <a:rPr lang="en-US" dirty="0" smtClean="0"/>
              <a:t>(click to add)  OBJECTIVES</a:t>
            </a:r>
            <a:endParaRPr lang="en-US" dirty="0"/>
          </a:p>
        </p:txBody>
      </p:sp>
      <p:sp>
        <p:nvSpPr>
          <p:cNvPr id="21" name="Text Placeholder 3"/>
          <p:cNvSpPr>
            <a:spLocks noGrp="1"/>
          </p:cNvSpPr>
          <p:nvPr>
            <p:ph type="body" sz="quarter" idx="21" hasCustomPrompt="1"/>
          </p:nvPr>
        </p:nvSpPr>
        <p:spPr>
          <a:xfrm>
            <a:off x="15154279" y="21595080"/>
            <a:ext cx="13571534" cy="861754"/>
          </a:xfrm>
          <a:prstGeom prst="rect">
            <a:avLst/>
          </a:prstGeom>
        </p:spPr>
        <p:txBody>
          <a:bodyPr wrap="square" lIns="228322" tIns="228322" rIns="228322" bIns="228322">
            <a:spAutoFit/>
          </a:bodyPr>
          <a:lstStyle>
            <a:lvl1pPr marL="0" indent="0">
              <a:buNone/>
              <a:defRPr sz="2400">
                <a:solidFill>
                  <a:schemeClr val="accent5">
                    <a:lumMod val="50000"/>
                  </a:schemeClr>
                </a:solidFill>
                <a:latin typeface="Times New Roman" pitchFamily="18" charset="0"/>
                <a:cs typeface="Times New Roman" pitchFamily="18" charset="0"/>
              </a:defRPr>
            </a:lvl1pPr>
            <a:lvl2pPr marL="1484150" indent="-570830">
              <a:defRPr sz="2400">
                <a:latin typeface="Trebuchet MS" pitchFamily="34" charset="0"/>
              </a:defRPr>
            </a:lvl2pPr>
            <a:lvl3pPr marL="2054990" indent="-570830">
              <a:defRPr sz="2400">
                <a:latin typeface="Trebuchet MS" pitchFamily="34" charset="0"/>
              </a:defRPr>
            </a:lvl3pPr>
            <a:lvl4pPr marL="2682902" indent="-627912">
              <a:defRPr sz="2400">
                <a:latin typeface="Trebuchet MS" pitchFamily="34" charset="0"/>
              </a:defRPr>
            </a:lvl4pPr>
            <a:lvl5pPr marL="3139565" indent="-456672">
              <a:defRPr sz="2400">
                <a:latin typeface="Trebuchet MS" pitchFamily="34" charset="0"/>
              </a:defRPr>
            </a:lvl5pPr>
          </a:lstStyle>
          <a:p>
            <a:pPr lvl="0"/>
            <a:r>
              <a:rPr lang="en-US" dirty="0" smtClean="0"/>
              <a:t>Type in or paste your text here</a:t>
            </a:r>
            <a:endParaRPr lang="en-US" dirty="0"/>
          </a:p>
        </p:txBody>
      </p:sp>
      <p:sp>
        <p:nvSpPr>
          <p:cNvPr id="22" name="Text Placeholder 5"/>
          <p:cNvSpPr>
            <a:spLocks noGrp="1"/>
          </p:cNvSpPr>
          <p:nvPr>
            <p:ph type="body" sz="quarter" idx="22" hasCustomPrompt="1"/>
          </p:nvPr>
        </p:nvSpPr>
        <p:spPr>
          <a:xfrm>
            <a:off x="15154279" y="20728922"/>
            <a:ext cx="13571534" cy="775560"/>
          </a:xfrm>
          <a:prstGeom prst="rect">
            <a:avLst/>
          </a:prstGeom>
          <a:solidFill>
            <a:srgbClr val="435EAA"/>
          </a:solidFill>
        </p:spPr>
        <p:txBody>
          <a:bodyPr wrap="square" lIns="91334" tIns="91334" rIns="91334" bIns="91334" anchor="ctr" anchorCtr="0">
            <a:spAutoFit/>
          </a:bodyPr>
          <a:lstStyle>
            <a:lvl1pPr marL="0" indent="0" algn="ctr">
              <a:buNone/>
              <a:defRPr sz="3800" b="1" u="sng" baseline="0">
                <a:solidFill>
                  <a:schemeClr val="accent5">
                    <a:lumMod val="50000"/>
                  </a:schemeClr>
                </a:solidFill>
              </a:defRPr>
            </a:lvl1pPr>
          </a:lstStyle>
          <a:p>
            <a:pPr lvl="0"/>
            <a:r>
              <a:rPr lang="en-US" dirty="0" smtClean="0"/>
              <a:t>(click to add)  MATERIALS &amp; METHODS</a:t>
            </a:r>
            <a:endParaRPr lang="en-US" dirty="0"/>
          </a:p>
        </p:txBody>
      </p:sp>
      <p:sp>
        <p:nvSpPr>
          <p:cNvPr id="23" name="Text Placeholder 3"/>
          <p:cNvSpPr>
            <a:spLocks noGrp="1"/>
          </p:cNvSpPr>
          <p:nvPr>
            <p:ph type="body" sz="quarter" idx="23" hasCustomPrompt="1"/>
          </p:nvPr>
        </p:nvSpPr>
        <p:spPr>
          <a:xfrm>
            <a:off x="15162223" y="6295353"/>
            <a:ext cx="13571534" cy="861754"/>
          </a:xfrm>
          <a:prstGeom prst="rect">
            <a:avLst/>
          </a:prstGeom>
        </p:spPr>
        <p:txBody>
          <a:bodyPr wrap="square" lIns="228322" tIns="228322" rIns="228322" bIns="228322">
            <a:spAutoFit/>
          </a:bodyPr>
          <a:lstStyle>
            <a:lvl1pPr marL="0" indent="0">
              <a:buNone/>
              <a:defRPr sz="2400">
                <a:solidFill>
                  <a:schemeClr val="accent5">
                    <a:lumMod val="50000"/>
                  </a:schemeClr>
                </a:solidFill>
                <a:latin typeface="Times New Roman" pitchFamily="18" charset="0"/>
                <a:cs typeface="Times New Roman" pitchFamily="18" charset="0"/>
              </a:defRPr>
            </a:lvl1pPr>
            <a:lvl2pPr marL="1484150" indent="-570830">
              <a:defRPr sz="2400">
                <a:latin typeface="Trebuchet MS" pitchFamily="34" charset="0"/>
              </a:defRPr>
            </a:lvl2pPr>
            <a:lvl3pPr marL="2054990" indent="-570830">
              <a:defRPr sz="2400">
                <a:latin typeface="Trebuchet MS" pitchFamily="34" charset="0"/>
              </a:defRPr>
            </a:lvl3pPr>
            <a:lvl4pPr marL="2682902" indent="-627912">
              <a:defRPr sz="2400">
                <a:latin typeface="Trebuchet MS" pitchFamily="34" charset="0"/>
              </a:defRPr>
            </a:lvl4pPr>
            <a:lvl5pPr marL="3139565" indent="-456672">
              <a:defRPr sz="2400">
                <a:latin typeface="Trebuchet MS" pitchFamily="34" charset="0"/>
              </a:defRPr>
            </a:lvl5pPr>
          </a:lstStyle>
          <a:p>
            <a:pPr lvl="0"/>
            <a:r>
              <a:rPr lang="en-US" dirty="0" smtClean="0"/>
              <a:t>Type in or paste your text here</a:t>
            </a:r>
            <a:endParaRPr lang="en-US" dirty="0"/>
          </a:p>
        </p:txBody>
      </p:sp>
      <p:sp>
        <p:nvSpPr>
          <p:cNvPr id="24" name="Text Placeholder 5"/>
          <p:cNvSpPr>
            <a:spLocks noGrp="1"/>
          </p:cNvSpPr>
          <p:nvPr>
            <p:ph type="body" sz="quarter" idx="24" hasCustomPrompt="1"/>
          </p:nvPr>
        </p:nvSpPr>
        <p:spPr>
          <a:xfrm>
            <a:off x="15154293" y="5421242"/>
            <a:ext cx="13579474" cy="775560"/>
          </a:xfrm>
          <a:prstGeom prst="rect">
            <a:avLst/>
          </a:prstGeom>
          <a:solidFill>
            <a:srgbClr val="435EAA"/>
          </a:solidFill>
        </p:spPr>
        <p:txBody>
          <a:bodyPr wrap="square" lIns="91334" tIns="91334" rIns="91334" bIns="91334" anchor="ctr" anchorCtr="0">
            <a:spAutoFit/>
          </a:bodyPr>
          <a:lstStyle>
            <a:lvl1pPr marL="0" indent="0" algn="ctr">
              <a:buNone/>
              <a:defRPr sz="3800" b="1" u="sng" baseline="0">
                <a:solidFill>
                  <a:schemeClr val="accent5">
                    <a:lumMod val="50000"/>
                  </a:schemeClr>
                </a:solidFill>
              </a:defRPr>
            </a:lvl1pPr>
          </a:lstStyle>
          <a:p>
            <a:pPr lvl="0"/>
            <a:r>
              <a:rPr lang="en-US" dirty="0" smtClean="0"/>
              <a:t>(click to add)  RESULTS</a:t>
            </a:r>
            <a:endParaRPr lang="en-US" dirty="0"/>
          </a:p>
        </p:txBody>
      </p:sp>
      <p:sp>
        <p:nvSpPr>
          <p:cNvPr id="25" name="Text Placeholder 5"/>
          <p:cNvSpPr>
            <a:spLocks noGrp="1"/>
          </p:cNvSpPr>
          <p:nvPr>
            <p:ph type="body" sz="quarter" idx="25" hasCustomPrompt="1"/>
          </p:nvPr>
        </p:nvSpPr>
        <p:spPr>
          <a:xfrm>
            <a:off x="29395774" y="5421242"/>
            <a:ext cx="13576027" cy="775560"/>
          </a:xfrm>
          <a:prstGeom prst="rect">
            <a:avLst/>
          </a:prstGeom>
          <a:solidFill>
            <a:srgbClr val="435EAA"/>
          </a:solidFill>
        </p:spPr>
        <p:txBody>
          <a:bodyPr wrap="square" lIns="91334" tIns="91334" rIns="91334" bIns="91334" anchor="ctr" anchorCtr="0">
            <a:spAutoFit/>
          </a:bodyPr>
          <a:lstStyle>
            <a:lvl1pPr marL="0" indent="0" algn="ctr">
              <a:buNone/>
              <a:defRPr sz="3800" b="1" u="sng" baseline="0">
                <a:solidFill>
                  <a:schemeClr val="accent5">
                    <a:lumMod val="50000"/>
                  </a:schemeClr>
                </a:solidFill>
              </a:defRPr>
            </a:lvl1pPr>
          </a:lstStyle>
          <a:p>
            <a:pPr lvl="0"/>
            <a:r>
              <a:rPr lang="en-US" dirty="0" smtClean="0"/>
              <a:t>(click to add)  CONCLUSIONS</a:t>
            </a:r>
            <a:endParaRPr lang="en-US" dirty="0"/>
          </a:p>
        </p:txBody>
      </p:sp>
      <p:sp>
        <p:nvSpPr>
          <p:cNvPr id="26" name="Text Placeholder 3"/>
          <p:cNvSpPr>
            <a:spLocks noGrp="1"/>
          </p:cNvSpPr>
          <p:nvPr>
            <p:ph type="body" sz="quarter" idx="26" hasCustomPrompt="1"/>
          </p:nvPr>
        </p:nvSpPr>
        <p:spPr>
          <a:xfrm>
            <a:off x="29395774" y="6295353"/>
            <a:ext cx="13576027" cy="861754"/>
          </a:xfrm>
          <a:prstGeom prst="rect">
            <a:avLst/>
          </a:prstGeom>
        </p:spPr>
        <p:txBody>
          <a:bodyPr wrap="square" lIns="228322" tIns="228322" rIns="228322" bIns="228322">
            <a:spAutoFit/>
          </a:bodyPr>
          <a:lstStyle>
            <a:lvl1pPr marL="0" indent="0">
              <a:buNone/>
              <a:defRPr sz="2400">
                <a:solidFill>
                  <a:schemeClr val="accent5">
                    <a:lumMod val="50000"/>
                  </a:schemeClr>
                </a:solidFill>
                <a:latin typeface="Times New Roman" pitchFamily="18" charset="0"/>
                <a:cs typeface="Times New Roman" pitchFamily="18" charset="0"/>
              </a:defRPr>
            </a:lvl1pPr>
            <a:lvl2pPr marL="1484150" indent="-570830">
              <a:defRPr sz="2400">
                <a:latin typeface="Trebuchet MS" pitchFamily="34" charset="0"/>
              </a:defRPr>
            </a:lvl2pPr>
            <a:lvl3pPr marL="2054990" indent="-570830">
              <a:defRPr sz="2400">
                <a:latin typeface="Trebuchet MS" pitchFamily="34" charset="0"/>
              </a:defRPr>
            </a:lvl3pPr>
            <a:lvl4pPr marL="2682902" indent="-627912">
              <a:defRPr sz="2400">
                <a:latin typeface="Trebuchet MS" pitchFamily="34" charset="0"/>
              </a:defRPr>
            </a:lvl4pPr>
            <a:lvl5pPr marL="3139565" indent="-456672">
              <a:defRPr sz="2400">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29395774" y="17366378"/>
            <a:ext cx="13576027" cy="775560"/>
          </a:xfrm>
          <a:prstGeom prst="rect">
            <a:avLst/>
          </a:prstGeom>
          <a:solidFill>
            <a:srgbClr val="435EAA"/>
          </a:solidFill>
        </p:spPr>
        <p:txBody>
          <a:bodyPr wrap="square" lIns="91334" tIns="91334" rIns="91334" bIns="91334" anchor="ctr" anchorCtr="0">
            <a:spAutoFit/>
          </a:bodyPr>
          <a:lstStyle>
            <a:lvl1pPr marL="0" indent="0" algn="ctr">
              <a:buNone/>
              <a:tabLst/>
              <a:defRPr sz="3800" b="1" u="sng" baseline="0">
                <a:solidFill>
                  <a:schemeClr val="accent5">
                    <a:lumMod val="50000"/>
                  </a:schemeClr>
                </a:solidFill>
              </a:defRPr>
            </a:lvl1pPr>
          </a:lstStyle>
          <a:p>
            <a:pPr lvl="0"/>
            <a:r>
              <a:rPr lang="en-US" dirty="0" smtClean="0"/>
              <a:t>(click to add)  REFERENCES</a:t>
            </a:r>
            <a:endParaRPr lang="en-US" dirty="0"/>
          </a:p>
        </p:txBody>
      </p:sp>
      <p:sp>
        <p:nvSpPr>
          <p:cNvPr id="28" name="Text Placeholder 3"/>
          <p:cNvSpPr>
            <a:spLocks noGrp="1"/>
          </p:cNvSpPr>
          <p:nvPr>
            <p:ph type="body" sz="quarter" idx="28" hasCustomPrompt="1"/>
          </p:nvPr>
        </p:nvSpPr>
        <p:spPr>
          <a:xfrm>
            <a:off x="29390712" y="18157349"/>
            <a:ext cx="13581062" cy="861754"/>
          </a:xfrm>
          <a:prstGeom prst="rect">
            <a:avLst/>
          </a:prstGeom>
        </p:spPr>
        <p:txBody>
          <a:bodyPr wrap="square" lIns="228322" tIns="228322" rIns="228322" bIns="228322">
            <a:spAutoFit/>
          </a:bodyPr>
          <a:lstStyle>
            <a:lvl1pPr marL="0" indent="0">
              <a:buNone/>
              <a:defRPr sz="2400">
                <a:solidFill>
                  <a:schemeClr val="accent5">
                    <a:lumMod val="50000"/>
                  </a:schemeClr>
                </a:solidFill>
                <a:latin typeface="Times New Roman" pitchFamily="18" charset="0"/>
                <a:cs typeface="Times New Roman" pitchFamily="18" charset="0"/>
              </a:defRPr>
            </a:lvl1pPr>
            <a:lvl2pPr marL="1484150" indent="-570830">
              <a:defRPr sz="2400">
                <a:latin typeface="Trebuchet MS" pitchFamily="34" charset="0"/>
              </a:defRPr>
            </a:lvl2pPr>
            <a:lvl3pPr marL="2054990" indent="-570830">
              <a:defRPr sz="2400">
                <a:latin typeface="Trebuchet MS" pitchFamily="34" charset="0"/>
              </a:defRPr>
            </a:lvl3pPr>
            <a:lvl4pPr marL="2682902" indent="-627912">
              <a:defRPr sz="2400">
                <a:latin typeface="Trebuchet MS" pitchFamily="34" charset="0"/>
              </a:defRPr>
            </a:lvl4pPr>
            <a:lvl5pPr marL="3139565" indent="-456672">
              <a:defRPr sz="2400">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9" hasCustomPrompt="1"/>
          </p:nvPr>
        </p:nvSpPr>
        <p:spPr>
          <a:xfrm>
            <a:off x="29395774" y="25834903"/>
            <a:ext cx="13576027" cy="775560"/>
          </a:xfrm>
          <a:prstGeom prst="rect">
            <a:avLst/>
          </a:prstGeom>
          <a:solidFill>
            <a:srgbClr val="435EAA"/>
          </a:solidFill>
        </p:spPr>
        <p:txBody>
          <a:bodyPr wrap="square" lIns="91334" tIns="91334" rIns="91334" bIns="91334" anchor="ctr" anchorCtr="0">
            <a:spAutoFit/>
          </a:bodyPr>
          <a:lstStyle>
            <a:lvl1pPr marL="0" indent="0" algn="ctr">
              <a:buNone/>
              <a:defRPr sz="3800" b="1" u="sng" baseline="0">
                <a:solidFill>
                  <a:schemeClr val="accent5">
                    <a:lumMod val="50000"/>
                  </a:schemeClr>
                </a:solidFill>
              </a:defRPr>
            </a:lvl1pPr>
          </a:lstStyle>
          <a:p>
            <a:pPr lvl="0"/>
            <a:r>
              <a:rPr lang="en-US" dirty="0" smtClean="0"/>
              <a:t>(click to add)  ACKNOWLEDGEMENTS  or  CONTACT</a:t>
            </a:r>
            <a:endParaRPr lang="en-US" dirty="0"/>
          </a:p>
        </p:txBody>
      </p:sp>
      <p:sp>
        <p:nvSpPr>
          <p:cNvPr id="30" name="Text Placeholder 3"/>
          <p:cNvSpPr>
            <a:spLocks noGrp="1"/>
          </p:cNvSpPr>
          <p:nvPr>
            <p:ph type="body" sz="quarter" idx="30" hasCustomPrompt="1"/>
          </p:nvPr>
        </p:nvSpPr>
        <p:spPr>
          <a:xfrm>
            <a:off x="29395743" y="26625888"/>
            <a:ext cx="13581062" cy="861754"/>
          </a:xfrm>
          <a:prstGeom prst="rect">
            <a:avLst/>
          </a:prstGeom>
        </p:spPr>
        <p:txBody>
          <a:bodyPr wrap="square" lIns="228322" tIns="228322" rIns="228322" bIns="228322">
            <a:spAutoFit/>
          </a:bodyPr>
          <a:lstStyle>
            <a:lvl1pPr marL="0" indent="0">
              <a:buNone/>
              <a:defRPr sz="2400">
                <a:solidFill>
                  <a:schemeClr val="accent5">
                    <a:lumMod val="50000"/>
                  </a:schemeClr>
                </a:solidFill>
                <a:latin typeface="Times New Roman" pitchFamily="18" charset="0"/>
                <a:cs typeface="Times New Roman" pitchFamily="18" charset="0"/>
              </a:defRPr>
            </a:lvl1pPr>
            <a:lvl2pPr marL="1484150" indent="-570830">
              <a:defRPr sz="2400">
                <a:latin typeface="Trebuchet MS" pitchFamily="34" charset="0"/>
              </a:defRPr>
            </a:lvl2pPr>
            <a:lvl3pPr marL="2054990" indent="-570830">
              <a:defRPr sz="2400">
                <a:latin typeface="Trebuchet MS" pitchFamily="34" charset="0"/>
              </a:defRPr>
            </a:lvl3pPr>
            <a:lvl4pPr marL="2682902" indent="-627912">
              <a:defRPr sz="2400">
                <a:latin typeface="Trebuchet MS" pitchFamily="34" charset="0"/>
              </a:defRPr>
            </a:lvl4pPr>
            <a:lvl5pPr marL="3139565" indent="-456672">
              <a:defRPr sz="2400">
                <a:latin typeface="Trebuchet MS" pitchFamily="34" charset="0"/>
              </a:defRPr>
            </a:lvl5pPr>
          </a:lstStyle>
          <a:p>
            <a:pPr lvl="0"/>
            <a:r>
              <a:rPr lang="en-US" dirty="0" smtClean="0"/>
              <a:t>Type in or paste your text here</a:t>
            </a:r>
            <a:endParaRPr lang="en-US" dirty="0"/>
          </a:p>
        </p:txBody>
      </p:sp>
      <p:sp>
        <p:nvSpPr>
          <p:cNvPr id="64" name="Text Placeholder 76"/>
          <p:cNvSpPr>
            <a:spLocks noGrp="1"/>
          </p:cNvSpPr>
          <p:nvPr>
            <p:ph type="body" sz="quarter" idx="150" hasCustomPrompt="1"/>
          </p:nvPr>
        </p:nvSpPr>
        <p:spPr>
          <a:xfrm>
            <a:off x="5932593" y="3383947"/>
            <a:ext cx="31998970" cy="1280160"/>
          </a:xfrm>
          <a:prstGeom prst="rect">
            <a:avLst/>
          </a:prstGeom>
        </p:spPr>
        <p:txBody>
          <a:bodyPr lIns="91339" tIns="45662" rIns="91339" bIns="45662">
            <a:normAutofit/>
          </a:bodyPr>
          <a:lstStyle>
            <a:lvl1pPr marL="0" indent="0" algn="ctr">
              <a:buFontTx/>
              <a:buNone/>
              <a:defRPr sz="5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65" name="Text Placeholder 76"/>
          <p:cNvSpPr>
            <a:spLocks noGrp="1"/>
          </p:cNvSpPr>
          <p:nvPr>
            <p:ph type="body" sz="quarter" idx="151" hasCustomPrompt="1"/>
          </p:nvPr>
        </p:nvSpPr>
        <p:spPr>
          <a:xfrm>
            <a:off x="5932593" y="2103787"/>
            <a:ext cx="31998970" cy="1280160"/>
          </a:xfrm>
          <a:prstGeom prst="rect">
            <a:avLst/>
          </a:prstGeom>
        </p:spPr>
        <p:txBody>
          <a:bodyPr lIns="91339" tIns="45662" rIns="91339" bIns="45662" anchor="t" anchorCtr="1">
            <a:normAutofit/>
          </a:bodyPr>
          <a:lstStyle>
            <a:lvl1pPr marL="0" indent="0" algn="ctr">
              <a:buFontTx/>
              <a:buNone/>
              <a:defRPr sz="86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66" name="Text Placeholder 76"/>
          <p:cNvSpPr>
            <a:spLocks noGrp="1"/>
          </p:cNvSpPr>
          <p:nvPr>
            <p:ph type="body" sz="quarter" idx="153" hasCustomPrompt="1"/>
          </p:nvPr>
        </p:nvSpPr>
        <p:spPr>
          <a:xfrm>
            <a:off x="5932593" y="465816"/>
            <a:ext cx="31998970" cy="1637971"/>
          </a:xfrm>
          <a:prstGeom prst="rect">
            <a:avLst/>
          </a:prstGeom>
        </p:spPr>
        <p:txBody>
          <a:bodyPr lIns="91339" tIns="45662" rIns="91339" bIns="45662" anchor="t" anchorCtr="1">
            <a:normAutofit/>
          </a:bodyPr>
          <a:lstStyle>
            <a:lvl1pPr marL="0" indent="0" algn="ctr">
              <a:buFontTx/>
              <a:buNone/>
              <a:defRPr sz="115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pic>
        <p:nvPicPr>
          <p:cNvPr id="5" name="Picture 4" descr="ee_logo_name.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9773914" y="16167103"/>
            <a:ext cx="4343400" cy="571502"/>
          </a:xfrm>
          <a:prstGeom prst="rect">
            <a:avLst/>
          </a:prstGeom>
        </p:spPr>
      </p:pic>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Standard 4 columns">
    <p:bg>
      <p:bgRef idx="1001">
        <a:schemeClr val="bg1"/>
      </p:bgRef>
    </p:bg>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222" y="6378480"/>
            <a:ext cx="10056811" cy="846365"/>
          </a:xfrm>
          <a:prstGeom prst="rect">
            <a:avLst/>
          </a:prstGeom>
        </p:spPr>
        <p:txBody>
          <a:bodyPr wrap="square" lIns="228322" tIns="228322" rIns="228322" bIns="228322">
            <a:spAutoFit/>
          </a:bodyPr>
          <a:lstStyle>
            <a:lvl1pPr marL="0" indent="0">
              <a:buNone/>
              <a:defRPr sz="2400">
                <a:solidFill>
                  <a:schemeClr val="tx1"/>
                </a:solidFill>
                <a:latin typeface="Times New Roman" pitchFamily="18" charset="0"/>
                <a:cs typeface="Times New Roman" pitchFamily="18" charset="0"/>
              </a:defRPr>
            </a:lvl1pPr>
            <a:lvl2pPr marL="1484150" indent="-570830">
              <a:defRPr sz="2400">
                <a:latin typeface="Trebuchet MS" pitchFamily="34" charset="0"/>
              </a:defRPr>
            </a:lvl2pPr>
            <a:lvl3pPr marL="2054990" indent="-570830">
              <a:defRPr sz="2400">
                <a:latin typeface="Trebuchet MS" pitchFamily="34" charset="0"/>
              </a:defRPr>
            </a:lvl3pPr>
            <a:lvl4pPr marL="2682902" indent="-627912">
              <a:defRPr sz="2400">
                <a:latin typeface="Trebuchet MS" pitchFamily="34" charset="0"/>
              </a:defRPr>
            </a:lvl4pPr>
            <a:lvl5pPr marL="3139565" indent="-456672">
              <a:defRPr sz="24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922339" y="5538002"/>
            <a:ext cx="10048877" cy="775560"/>
          </a:xfrm>
          <a:prstGeom prst="rect">
            <a:avLst/>
          </a:prstGeom>
          <a:noFill/>
        </p:spPr>
        <p:txBody>
          <a:bodyPr lIns="91334" tIns="91334" rIns="91334" bIns="91334" anchor="ctr" anchorCtr="0">
            <a:spAutoFit/>
          </a:bodyPr>
          <a:lstStyle>
            <a:lvl1pPr marL="0" indent="0" algn="ctr">
              <a:buNone/>
              <a:defRPr sz="3800" b="1" u="sng" baseline="0">
                <a:solidFill>
                  <a:srgbClr val="000000"/>
                </a:solidFill>
              </a:defRPr>
            </a:lvl1pPr>
          </a:lstStyle>
          <a:p>
            <a:pPr lvl="0"/>
            <a:r>
              <a:rPr lang="en-US" dirty="0" smtClean="0"/>
              <a:t>(click to edit) INTRODUCTION or ABSTRACT</a:t>
            </a:r>
            <a:endParaRPr lang="en-US" dirty="0"/>
          </a:p>
        </p:txBody>
      </p:sp>
      <p:sp>
        <p:nvSpPr>
          <p:cNvPr id="20" name="Text Placeholder 5"/>
          <p:cNvSpPr>
            <a:spLocks noGrp="1"/>
          </p:cNvSpPr>
          <p:nvPr>
            <p:ph type="body" sz="quarter" idx="20" hasCustomPrompt="1"/>
          </p:nvPr>
        </p:nvSpPr>
        <p:spPr>
          <a:xfrm>
            <a:off x="910572" y="19482074"/>
            <a:ext cx="10050461" cy="775560"/>
          </a:xfrm>
          <a:prstGeom prst="rect">
            <a:avLst/>
          </a:prstGeom>
          <a:noFill/>
        </p:spPr>
        <p:txBody>
          <a:bodyPr wrap="square" lIns="91334" tIns="91334" rIns="91334" bIns="91334" anchor="ctr" anchorCtr="0">
            <a:spAutoFit/>
          </a:bodyPr>
          <a:lstStyle>
            <a:lvl1pPr marL="0" indent="0" algn="ctr">
              <a:buNone/>
              <a:defRPr sz="3800" b="1" u="sng" baseline="0">
                <a:solidFill>
                  <a:srgbClr val="000000"/>
                </a:solidFill>
              </a:defRPr>
            </a:lvl1pPr>
          </a:lstStyle>
          <a:p>
            <a:pPr lvl="0"/>
            <a:r>
              <a:rPr lang="en-US" dirty="0" smtClean="0"/>
              <a:t>(click to edit)  OBJECTIVES</a:t>
            </a:r>
            <a:endParaRPr lang="en-US" dirty="0"/>
          </a:p>
        </p:txBody>
      </p:sp>
      <p:sp>
        <p:nvSpPr>
          <p:cNvPr id="23" name="Text Placeholder 3"/>
          <p:cNvSpPr>
            <a:spLocks noGrp="1"/>
          </p:cNvSpPr>
          <p:nvPr>
            <p:ph type="body" sz="quarter" idx="23" hasCustomPrompt="1"/>
          </p:nvPr>
        </p:nvSpPr>
        <p:spPr>
          <a:xfrm>
            <a:off x="15373452" y="6443398"/>
            <a:ext cx="10048872" cy="846365"/>
          </a:xfrm>
          <a:prstGeom prst="rect">
            <a:avLst/>
          </a:prstGeom>
        </p:spPr>
        <p:txBody>
          <a:bodyPr wrap="square" lIns="228322" tIns="228322" rIns="228322" bIns="228322">
            <a:spAutoFit/>
          </a:bodyPr>
          <a:lstStyle>
            <a:lvl1pPr marL="0" indent="0">
              <a:buNone/>
              <a:defRPr sz="2400">
                <a:solidFill>
                  <a:srgbClr val="000000"/>
                </a:solidFill>
                <a:latin typeface="Times New Roman" pitchFamily="18" charset="0"/>
                <a:cs typeface="Times New Roman" pitchFamily="18" charset="0"/>
              </a:defRPr>
            </a:lvl1pPr>
            <a:lvl2pPr marL="1484150" indent="-570830">
              <a:defRPr sz="2400">
                <a:latin typeface="Trebuchet MS" pitchFamily="34" charset="0"/>
              </a:defRPr>
            </a:lvl2pPr>
            <a:lvl3pPr marL="2054990" indent="-570830">
              <a:defRPr sz="2400">
                <a:latin typeface="Trebuchet MS" pitchFamily="34" charset="0"/>
              </a:defRPr>
            </a:lvl3pPr>
            <a:lvl4pPr marL="2682902" indent="-627912">
              <a:defRPr sz="2400">
                <a:latin typeface="Trebuchet MS" pitchFamily="34" charset="0"/>
              </a:defRPr>
            </a:lvl4pPr>
            <a:lvl5pPr marL="3139565" indent="-456672">
              <a:defRPr sz="2400">
                <a:latin typeface="Trebuchet MS" pitchFamily="34" charset="0"/>
              </a:defRPr>
            </a:lvl5pPr>
          </a:lstStyle>
          <a:p>
            <a:pPr lvl="0"/>
            <a:r>
              <a:rPr lang="en-US" dirty="0" smtClean="0"/>
              <a:t>Type in or paste your text here</a:t>
            </a:r>
            <a:endParaRPr lang="en-US" dirty="0"/>
          </a:p>
        </p:txBody>
      </p:sp>
      <p:sp>
        <p:nvSpPr>
          <p:cNvPr id="24" name="Text Placeholder 5"/>
          <p:cNvSpPr>
            <a:spLocks noGrp="1"/>
          </p:cNvSpPr>
          <p:nvPr>
            <p:ph type="body" sz="quarter" idx="24" hasCustomPrompt="1"/>
          </p:nvPr>
        </p:nvSpPr>
        <p:spPr>
          <a:xfrm>
            <a:off x="15365506" y="5602920"/>
            <a:ext cx="10058400" cy="775560"/>
          </a:xfrm>
          <a:prstGeom prst="rect">
            <a:avLst/>
          </a:prstGeom>
          <a:noFill/>
        </p:spPr>
        <p:txBody>
          <a:bodyPr lIns="91334" tIns="91334" rIns="91334" bIns="91334" anchor="ctr" anchorCtr="0">
            <a:spAutoFit/>
          </a:bodyPr>
          <a:lstStyle>
            <a:lvl1pPr marL="0" indent="0" algn="ctr">
              <a:buNone/>
              <a:defRPr sz="3800" b="1" u="sng" baseline="0">
                <a:solidFill>
                  <a:srgbClr val="000000"/>
                </a:solidFill>
              </a:defRPr>
            </a:lvl1pPr>
          </a:lstStyle>
          <a:p>
            <a:pPr lvl="0"/>
            <a:r>
              <a:rPr lang="en-US" dirty="0" smtClean="0"/>
              <a:t>(click to edit)  RESULTS</a:t>
            </a:r>
            <a:endParaRPr lang="en-US" dirty="0"/>
          </a:p>
        </p:txBody>
      </p:sp>
      <p:sp>
        <p:nvSpPr>
          <p:cNvPr id="25" name="Text Placeholder 5"/>
          <p:cNvSpPr>
            <a:spLocks noGrp="1"/>
          </p:cNvSpPr>
          <p:nvPr>
            <p:ph type="body" sz="quarter" idx="25" hasCustomPrompt="1"/>
          </p:nvPr>
        </p:nvSpPr>
        <p:spPr>
          <a:xfrm>
            <a:off x="15376887" y="19422047"/>
            <a:ext cx="10047019" cy="775560"/>
          </a:xfrm>
          <a:prstGeom prst="rect">
            <a:avLst/>
          </a:prstGeom>
          <a:noFill/>
        </p:spPr>
        <p:txBody>
          <a:bodyPr wrap="square" lIns="91334" tIns="91334" rIns="91334" bIns="91334" anchor="ctr" anchorCtr="0">
            <a:spAutoFit/>
          </a:bodyPr>
          <a:lstStyle>
            <a:lvl1pPr marL="0" indent="0" algn="ctr">
              <a:buNone/>
              <a:defRPr sz="3800" b="1" u="sng" baseline="0">
                <a:solidFill>
                  <a:srgbClr val="000000"/>
                </a:solidFill>
              </a:defRPr>
            </a:lvl1pPr>
          </a:lstStyle>
          <a:p>
            <a:pPr lvl="0"/>
            <a:r>
              <a:rPr lang="en-US" dirty="0" smtClean="0"/>
              <a:t>(click to edit)  CONCLUSIONS</a:t>
            </a:r>
            <a:endParaRPr lang="en-US" dirty="0"/>
          </a:p>
        </p:txBody>
      </p:sp>
      <p:sp>
        <p:nvSpPr>
          <p:cNvPr id="26" name="Text Placeholder 3"/>
          <p:cNvSpPr>
            <a:spLocks noGrp="1"/>
          </p:cNvSpPr>
          <p:nvPr>
            <p:ph type="body" sz="quarter" idx="26" hasCustomPrompt="1"/>
          </p:nvPr>
        </p:nvSpPr>
        <p:spPr>
          <a:xfrm>
            <a:off x="15376887" y="20262525"/>
            <a:ext cx="10047019" cy="846365"/>
          </a:xfrm>
          <a:prstGeom prst="rect">
            <a:avLst/>
          </a:prstGeom>
        </p:spPr>
        <p:txBody>
          <a:bodyPr wrap="square" lIns="228322" tIns="228322" rIns="228322" bIns="228322">
            <a:spAutoFit/>
          </a:bodyPr>
          <a:lstStyle>
            <a:lvl1pPr marL="0" indent="0">
              <a:buNone/>
              <a:defRPr sz="2400">
                <a:solidFill>
                  <a:srgbClr val="000000"/>
                </a:solidFill>
                <a:latin typeface="Times New Roman" pitchFamily="18" charset="0"/>
                <a:cs typeface="Times New Roman" pitchFamily="18" charset="0"/>
              </a:defRPr>
            </a:lvl1pPr>
            <a:lvl2pPr marL="1484150" indent="-570830">
              <a:defRPr sz="2400">
                <a:latin typeface="Trebuchet MS" pitchFamily="34" charset="0"/>
              </a:defRPr>
            </a:lvl2pPr>
            <a:lvl3pPr marL="2054990" indent="-570830">
              <a:defRPr sz="2400">
                <a:latin typeface="Trebuchet MS" pitchFamily="34" charset="0"/>
              </a:defRPr>
            </a:lvl3pPr>
            <a:lvl4pPr marL="2682902" indent="-627912">
              <a:defRPr sz="2400">
                <a:latin typeface="Trebuchet MS" pitchFamily="34" charset="0"/>
              </a:defRPr>
            </a:lvl4pPr>
            <a:lvl5pPr marL="3139565" indent="-456672">
              <a:defRPr sz="2400">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29505034" y="15388569"/>
            <a:ext cx="10047019" cy="775560"/>
          </a:xfrm>
          <a:prstGeom prst="rect">
            <a:avLst/>
          </a:prstGeom>
          <a:noFill/>
        </p:spPr>
        <p:txBody>
          <a:bodyPr wrap="square" lIns="91334" tIns="91334" rIns="91334" bIns="91334" anchor="ctr" anchorCtr="0">
            <a:spAutoFit/>
          </a:bodyPr>
          <a:lstStyle>
            <a:lvl1pPr marL="0" indent="0" algn="ctr">
              <a:buNone/>
              <a:defRPr sz="3800" b="1" u="sng" baseline="0">
                <a:solidFill>
                  <a:srgbClr val="000000"/>
                </a:solidFill>
              </a:defRPr>
            </a:lvl1pPr>
          </a:lstStyle>
          <a:p>
            <a:pPr lvl="0"/>
            <a:r>
              <a:rPr lang="en-US" dirty="0" smtClean="0"/>
              <a:t>(click to edit)  REFERENCES</a:t>
            </a:r>
            <a:endParaRPr lang="en-US" dirty="0"/>
          </a:p>
        </p:txBody>
      </p:sp>
      <p:sp>
        <p:nvSpPr>
          <p:cNvPr id="28" name="Text Placeholder 3"/>
          <p:cNvSpPr>
            <a:spLocks noGrp="1"/>
          </p:cNvSpPr>
          <p:nvPr>
            <p:ph type="body" sz="quarter" idx="28" hasCustomPrompt="1"/>
          </p:nvPr>
        </p:nvSpPr>
        <p:spPr>
          <a:xfrm>
            <a:off x="29505004" y="16137986"/>
            <a:ext cx="10052050" cy="846365"/>
          </a:xfrm>
          <a:prstGeom prst="rect">
            <a:avLst/>
          </a:prstGeom>
        </p:spPr>
        <p:txBody>
          <a:bodyPr wrap="square" lIns="228322" tIns="228322" rIns="228322" bIns="228322">
            <a:spAutoFit/>
          </a:bodyPr>
          <a:lstStyle>
            <a:lvl1pPr marL="0" indent="0">
              <a:buNone/>
              <a:defRPr sz="2400">
                <a:solidFill>
                  <a:srgbClr val="000000"/>
                </a:solidFill>
                <a:latin typeface="Times New Roman" pitchFamily="18" charset="0"/>
                <a:cs typeface="Times New Roman" pitchFamily="18" charset="0"/>
              </a:defRPr>
            </a:lvl1pPr>
            <a:lvl2pPr marL="1484150" indent="-570830">
              <a:defRPr sz="2400">
                <a:latin typeface="Trebuchet MS" pitchFamily="34" charset="0"/>
              </a:defRPr>
            </a:lvl2pPr>
            <a:lvl3pPr marL="2054990" indent="-570830">
              <a:defRPr sz="2400">
                <a:latin typeface="Trebuchet MS" pitchFamily="34" charset="0"/>
              </a:defRPr>
            </a:lvl3pPr>
            <a:lvl4pPr marL="2682902" indent="-627912">
              <a:defRPr sz="2400">
                <a:latin typeface="Trebuchet MS" pitchFamily="34" charset="0"/>
              </a:defRPr>
            </a:lvl4pPr>
            <a:lvl5pPr marL="3139565" indent="-456672">
              <a:defRPr sz="2400">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9" hasCustomPrompt="1"/>
          </p:nvPr>
        </p:nvSpPr>
        <p:spPr>
          <a:xfrm>
            <a:off x="29510035" y="25373186"/>
            <a:ext cx="10047019" cy="1366488"/>
          </a:xfrm>
          <a:prstGeom prst="rect">
            <a:avLst/>
          </a:prstGeom>
          <a:noFill/>
        </p:spPr>
        <p:txBody>
          <a:bodyPr wrap="square" lIns="91334" tIns="91334" rIns="91334" bIns="91334" anchor="ctr" anchorCtr="0">
            <a:spAutoFit/>
          </a:bodyPr>
          <a:lstStyle>
            <a:lvl1pPr marL="0" indent="0" algn="ctr">
              <a:buNone/>
              <a:defRPr sz="3800" b="1" u="sng" baseline="0">
                <a:solidFill>
                  <a:srgbClr val="000000"/>
                </a:solidFill>
              </a:defRPr>
            </a:lvl1pPr>
          </a:lstStyle>
          <a:p>
            <a:pPr lvl="0"/>
            <a:r>
              <a:rPr lang="en-US" dirty="0" smtClean="0"/>
              <a:t>(click to edit)  ACKNOWLEDGEMENTS or  CONTACT</a:t>
            </a:r>
            <a:endParaRPr lang="en-US" dirty="0"/>
          </a:p>
        </p:txBody>
      </p:sp>
      <p:sp>
        <p:nvSpPr>
          <p:cNvPr id="30" name="Text Placeholder 3"/>
          <p:cNvSpPr>
            <a:spLocks noGrp="1"/>
          </p:cNvSpPr>
          <p:nvPr>
            <p:ph type="body" sz="quarter" idx="30" hasCustomPrompt="1"/>
          </p:nvPr>
        </p:nvSpPr>
        <p:spPr>
          <a:xfrm>
            <a:off x="29505004" y="26815853"/>
            <a:ext cx="10052050" cy="846365"/>
          </a:xfrm>
          <a:prstGeom prst="rect">
            <a:avLst/>
          </a:prstGeom>
        </p:spPr>
        <p:txBody>
          <a:bodyPr wrap="square" lIns="228322" tIns="228322" rIns="228322" bIns="228322">
            <a:spAutoFit/>
          </a:bodyPr>
          <a:lstStyle>
            <a:lvl1pPr marL="0" indent="0">
              <a:buNone/>
              <a:defRPr sz="2400">
                <a:solidFill>
                  <a:srgbClr val="000000"/>
                </a:solidFill>
                <a:latin typeface="Times New Roman" pitchFamily="18" charset="0"/>
                <a:cs typeface="Times New Roman" pitchFamily="18" charset="0"/>
              </a:defRPr>
            </a:lvl1pPr>
            <a:lvl2pPr marL="1484150" indent="-570830">
              <a:defRPr sz="2400">
                <a:latin typeface="Trebuchet MS" pitchFamily="34" charset="0"/>
              </a:defRPr>
            </a:lvl2pPr>
            <a:lvl3pPr marL="2054990" indent="-570830">
              <a:defRPr sz="2400">
                <a:latin typeface="Trebuchet MS" pitchFamily="34" charset="0"/>
              </a:defRPr>
            </a:lvl3pPr>
            <a:lvl4pPr marL="2682902" indent="-627912">
              <a:defRPr sz="2400">
                <a:latin typeface="Trebuchet MS" pitchFamily="34" charset="0"/>
              </a:defRPr>
            </a:lvl4pPr>
            <a:lvl5pPr marL="3139565" indent="-456672">
              <a:defRPr sz="2400">
                <a:latin typeface="Trebuchet MS" pitchFamily="34" charset="0"/>
              </a:defRPr>
            </a:lvl5pPr>
          </a:lstStyle>
          <a:p>
            <a:pPr lvl="0"/>
            <a:r>
              <a:rPr lang="en-US" dirty="0" smtClean="0"/>
              <a:t>Type in or paste your text here</a:t>
            </a:r>
            <a:endParaRPr lang="en-US" dirty="0"/>
          </a:p>
        </p:txBody>
      </p:sp>
      <p:sp>
        <p:nvSpPr>
          <p:cNvPr id="60" name="Text Placeholder 3"/>
          <p:cNvSpPr>
            <a:spLocks noGrp="1"/>
          </p:cNvSpPr>
          <p:nvPr>
            <p:ph type="body" sz="quarter" idx="96" hasCustomPrompt="1"/>
          </p:nvPr>
        </p:nvSpPr>
        <p:spPr>
          <a:xfrm>
            <a:off x="892455" y="20231866"/>
            <a:ext cx="10056811" cy="846365"/>
          </a:xfrm>
          <a:prstGeom prst="rect">
            <a:avLst/>
          </a:prstGeom>
        </p:spPr>
        <p:txBody>
          <a:bodyPr wrap="square" lIns="228322" tIns="228322" rIns="228322" bIns="228322">
            <a:spAutoFit/>
          </a:bodyPr>
          <a:lstStyle>
            <a:lvl1pPr marL="0" indent="0">
              <a:buNone/>
              <a:defRPr sz="2400">
                <a:solidFill>
                  <a:srgbClr val="000000"/>
                </a:solidFill>
                <a:latin typeface="Times New Roman" pitchFamily="18" charset="0"/>
                <a:cs typeface="Times New Roman" pitchFamily="18" charset="0"/>
              </a:defRPr>
            </a:lvl1pPr>
            <a:lvl2pPr marL="1484150" indent="-570830">
              <a:defRPr sz="2400">
                <a:latin typeface="Trebuchet MS" pitchFamily="34" charset="0"/>
              </a:defRPr>
            </a:lvl2pPr>
            <a:lvl3pPr marL="2054990" indent="-570830">
              <a:defRPr sz="2400">
                <a:latin typeface="Trebuchet MS" pitchFamily="34" charset="0"/>
              </a:defRPr>
            </a:lvl3pPr>
            <a:lvl4pPr marL="2682902" indent="-627912">
              <a:defRPr sz="2400">
                <a:latin typeface="Trebuchet MS" pitchFamily="34" charset="0"/>
              </a:defRPr>
            </a:lvl4pPr>
            <a:lvl5pPr marL="3139565" indent="-456672">
              <a:defRPr sz="2400">
                <a:latin typeface="Trebuchet MS" pitchFamily="34" charset="0"/>
              </a:defRPr>
            </a:lvl5pPr>
          </a:lstStyle>
          <a:p>
            <a:pPr lvl="0"/>
            <a:r>
              <a:rPr lang="en-US" dirty="0" smtClean="0"/>
              <a:t>Type in or paste your text here</a:t>
            </a:r>
            <a:endParaRPr lang="en-US" dirty="0"/>
          </a:p>
        </p:txBody>
      </p:sp>
      <p:sp>
        <p:nvSpPr>
          <p:cNvPr id="77" name="Text Placeholder 76"/>
          <p:cNvSpPr>
            <a:spLocks noGrp="1"/>
          </p:cNvSpPr>
          <p:nvPr>
            <p:ph type="body" sz="quarter" idx="150" hasCustomPrompt="1"/>
          </p:nvPr>
        </p:nvSpPr>
        <p:spPr>
          <a:xfrm>
            <a:off x="5932593" y="3383947"/>
            <a:ext cx="31998970" cy="1280160"/>
          </a:xfrm>
          <a:prstGeom prst="rect">
            <a:avLst/>
          </a:prstGeom>
        </p:spPr>
        <p:txBody>
          <a:bodyPr lIns="91339" tIns="45662" rIns="91339" bIns="45662">
            <a:normAutofit/>
          </a:bodyPr>
          <a:lstStyle>
            <a:lvl1pPr marL="0" indent="0" algn="ctr">
              <a:buFontTx/>
              <a:buNone/>
              <a:defRPr sz="5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78" name="Text Placeholder 76"/>
          <p:cNvSpPr>
            <a:spLocks noGrp="1"/>
          </p:cNvSpPr>
          <p:nvPr>
            <p:ph type="body" sz="quarter" idx="151" hasCustomPrompt="1"/>
          </p:nvPr>
        </p:nvSpPr>
        <p:spPr>
          <a:xfrm>
            <a:off x="5932593" y="2103787"/>
            <a:ext cx="31998970" cy="1280160"/>
          </a:xfrm>
          <a:prstGeom prst="rect">
            <a:avLst/>
          </a:prstGeom>
        </p:spPr>
        <p:txBody>
          <a:bodyPr lIns="91339" tIns="45662" rIns="91339" bIns="45662" anchor="t" anchorCtr="1">
            <a:normAutofit/>
          </a:bodyPr>
          <a:lstStyle>
            <a:lvl1pPr marL="0" indent="0" algn="ctr">
              <a:buFontTx/>
              <a:buNone/>
              <a:defRPr sz="86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79" name="Text Placeholder 76"/>
          <p:cNvSpPr>
            <a:spLocks noGrp="1"/>
          </p:cNvSpPr>
          <p:nvPr>
            <p:ph type="body" sz="quarter" idx="153" hasCustomPrompt="1"/>
          </p:nvPr>
        </p:nvSpPr>
        <p:spPr>
          <a:xfrm>
            <a:off x="5932593" y="465816"/>
            <a:ext cx="31998970" cy="1637971"/>
          </a:xfrm>
          <a:prstGeom prst="rect">
            <a:avLst/>
          </a:prstGeom>
        </p:spPr>
        <p:txBody>
          <a:bodyPr lIns="91339" tIns="45662" rIns="91339" bIns="45662" anchor="t" anchorCtr="1">
            <a:normAutofit/>
          </a:bodyPr>
          <a:lstStyle>
            <a:lvl1pPr marL="0" indent="0" algn="ctr">
              <a:buFontTx/>
              <a:buNone/>
              <a:defRPr sz="115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1_Standard 4 columns">
    <p:bg>
      <p:bgPr>
        <a:solidFill>
          <a:srgbClr val="000090"/>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222" y="6378480"/>
            <a:ext cx="10056811" cy="846365"/>
          </a:xfrm>
          <a:prstGeom prst="rect">
            <a:avLst/>
          </a:prstGeom>
        </p:spPr>
        <p:txBody>
          <a:bodyPr wrap="square" lIns="228322" tIns="228322" rIns="228322" bIns="228322">
            <a:spAutoFit/>
          </a:bodyPr>
          <a:lstStyle>
            <a:lvl1pPr marL="0" indent="0">
              <a:buNone/>
              <a:defRPr sz="2400">
                <a:solidFill>
                  <a:schemeClr val="accent5">
                    <a:lumMod val="50000"/>
                  </a:schemeClr>
                </a:solidFill>
                <a:latin typeface="Times New Roman" pitchFamily="18" charset="0"/>
                <a:cs typeface="Times New Roman" pitchFamily="18" charset="0"/>
              </a:defRPr>
            </a:lvl1pPr>
            <a:lvl2pPr marL="1484150" indent="-570830">
              <a:defRPr sz="2400">
                <a:latin typeface="Trebuchet MS" pitchFamily="34" charset="0"/>
              </a:defRPr>
            </a:lvl2pPr>
            <a:lvl3pPr marL="2054990" indent="-570830">
              <a:defRPr sz="2400">
                <a:latin typeface="Trebuchet MS" pitchFamily="34" charset="0"/>
              </a:defRPr>
            </a:lvl3pPr>
            <a:lvl4pPr marL="2682902" indent="-627912">
              <a:defRPr sz="2400">
                <a:latin typeface="Trebuchet MS" pitchFamily="34" charset="0"/>
              </a:defRPr>
            </a:lvl4pPr>
            <a:lvl5pPr marL="3139565" indent="-456672">
              <a:defRPr sz="24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922339" y="5538002"/>
            <a:ext cx="10048877" cy="775560"/>
          </a:xfrm>
          <a:prstGeom prst="rect">
            <a:avLst/>
          </a:prstGeom>
          <a:noFill/>
        </p:spPr>
        <p:txBody>
          <a:bodyPr lIns="91334" tIns="91334" rIns="91334" bIns="91334" anchor="ctr" anchorCtr="0">
            <a:spAutoFit/>
          </a:bodyPr>
          <a:lstStyle>
            <a:lvl1pPr marL="0" indent="0" algn="ctr">
              <a:buNone/>
              <a:defRPr sz="3800" b="1" u="sng" baseline="0">
                <a:solidFill>
                  <a:schemeClr val="accent5">
                    <a:lumMod val="50000"/>
                  </a:schemeClr>
                </a:solidFill>
              </a:defRPr>
            </a:lvl1pPr>
          </a:lstStyle>
          <a:p>
            <a:pPr lvl="0"/>
            <a:r>
              <a:rPr lang="en-US" dirty="0" smtClean="0"/>
              <a:t>(click to edit) INTRODUCTION or ABSTRACT</a:t>
            </a:r>
            <a:endParaRPr lang="en-US" dirty="0"/>
          </a:p>
        </p:txBody>
      </p:sp>
      <p:sp>
        <p:nvSpPr>
          <p:cNvPr id="20" name="Text Placeholder 5"/>
          <p:cNvSpPr>
            <a:spLocks noGrp="1"/>
          </p:cNvSpPr>
          <p:nvPr>
            <p:ph type="body" sz="quarter" idx="20" hasCustomPrompt="1"/>
          </p:nvPr>
        </p:nvSpPr>
        <p:spPr>
          <a:xfrm>
            <a:off x="922339" y="14201762"/>
            <a:ext cx="10050461" cy="775560"/>
          </a:xfrm>
          <a:prstGeom prst="rect">
            <a:avLst/>
          </a:prstGeom>
          <a:noFill/>
        </p:spPr>
        <p:txBody>
          <a:bodyPr wrap="square" lIns="91334" tIns="91334" rIns="91334" bIns="91334" anchor="ctr" anchorCtr="0">
            <a:spAutoFit/>
          </a:bodyPr>
          <a:lstStyle>
            <a:lvl1pPr marL="0" indent="0" algn="ctr">
              <a:buNone/>
              <a:defRPr sz="3800" b="1" u="sng" baseline="0">
                <a:solidFill>
                  <a:schemeClr val="accent5">
                    <a:lumMod val="50000"/>
                  </a:schemeClr>
                </a:solidFill>
              </a:defRPr>
            </a:lvl1pPr>
          </a:lstStyle>
          <a:p>
            <a:pPr lvl="0"/>
            <a:r>
              <a:rPr lang="en-US" dirty="0" smtClean="0"/>
              <a:t>(click to edit)  OBJECTIVES</a:t>
            </a:r>
            <a:endParaRPr lang="en-US" dirty="0"/>
          </a:p>
        </p:txBody>
      </p:sp>
      <p:sp>
        <p:nvSpPr>
          <p:cNvPr id="23" name="Text Placeholder 3"/>
          <p:cNvSpPr>
            <a:spLocks noGrp="1"/>
          </p:cNvSpPr>
          <p:nvPr>
            <p:ph type="body" sz="quarter" idx="23" hasCustomPrompt="1"/>
          </p:nvPr>
        </p:nvSpPr>
        <p:spPr>
          <a:xfrm>
            <a:off x="15254934" y="6378480"/>
            <a:ext cx="17052284" cy="846365"/>
          </a:xfrm>
          <a:prstGeom prst="rect">
            <a:avLst/>
          </a:prstGeom>
        </p:spPr>
        <p:txBody>
          <a:bodyPr wrap="square" lIns="228322" tIns="228322" rIns="228322" bIns="228322">
            <a:spAutoFit/>
          </a:bodyPr>
          <a:lstStyle>
            <a:lvl1pPr marL="0" indent="0">
              <a:buNone/>
              <a:defRPr sz="2400">
                <a:solidFill>
                  <a:schemeClr val="accent5">
                    <a:lumMod val="50000"/>
                  </a:schemeClr>
                </a:solidFill>
                <a:latin typeface="Times New Roman" pitchFamily="18" charset="0"/>
                <a:cs typeface="Times New Roman" pitchFamily="18" charset="0"/>
              </a:defRPr>
            </a:lvl1pPr>
            <a:lvl2pPr marL="1484150" indent="-570830">
              <a:defRPr sz="2400">
                <a:latin typeface="Trebuchet MS" pitchFamily="34" charset="0"/>
              </a:defRPr>
            </a:lvl2pPr>
            <a:lvl3pPr marL="2054990" indent="-570830">
              <a:defRPr sz="2400">
                <a:latin typeface="Trebuchet MS" pitchFamily="34" charset="0"/>
              </a:defRPr>
            </a:lvl3pPr>
            <a:lvl4pPr marL="2682902" indent="-627912">
              <a:defRPr sz="2400">
                <a:latin typeface="Trebuchet MS" pitchFamily="34" charset="0"/>
              </a:defRPr>
            </a:lvl4pPr>
            <a:lvl5pPr marL="3139565" indent="-456672">
              <a:defRPr sz="2400">
                <a:latin typeface="Trebuchet MS" pitchFamily="34" charset="0"/>
              </a:defRPr>
            </a:lvl5pPr>
          </a:lstStyle>
          <a:p>
            <a:pPr lvl="0"/>
            <a:r>
              <a:rPr lang="en-US" dirty="0" smtClean="0"/>
              <a:t>Type in or paste your text here</a:t>
            </a:r>
            <a:endParaRPr lang="en-US" dirty="0"/>
          </a:p>
        </p:txBody>
      </p:sp>
      <p:sp>
        <p:nvSpPr>
          <p:cNvPr id="24" name="Text Placeholder 5"/>
          <p:cNvSpPr>
            <a:spLocks noGrp="1"/>
          </p:cNvSpPr>
          <p:nvPr>
            <p:ph type="body" sz="quarter" idx="24" hasCustomPrompt="1"/>
          </p:nvPr>
        </p:nvSpPr>
        <p:spPr>
          <a:xfrm>
            <a:off x="15240348" y="5538002"/>
            <a:ext cx="17068452" cy="775560"/>
          </a:xfrm>
          <a:prstGeom prst="rect">
            <a:avLst/>
          </a:prstGeom>
          <a:noFill/>
        </p:spPr>
        <p:txBody>
          <a:bodyPr wrap="square" lIns="91334" tIns="91334" rIns="91334" bIns="91334" anchor="ctr" anchorCtr="0">
            <a:spAutoFit/>
          </a:bodyPr>
          <a:lstStyle>
            <a:lvl1pPr marL="0" indent="0" algn="ctr">
              <a:buNone/>
              <a:defRPr sz="3800" b="1" u="sng" baseline="0">
                <a:solidFill>
                  <a:schemeClr val="accent5">
                    <a:lumMod val="50000"/>
                  </a:schemeClr>
                </a:solidFill>
              </a:defRPr>
            </a:lvl1pPr>
          </a:lstStyle>
          <a:p>
            <a:pPr lvl="0"/>
            <a:r>
              <a:rPr lang="en-US" dirty="0" smtClean="0"/>
              <a:t>(click to edit)  RESULTS</a:t>
            </a:r>
            <a:endParaRPr lang="en-US" dirty="0"/>
          </a:p>
        </p:txBody>
      </p:sp>
      <p:sp>
        <p:nvSpPr>
          <p:cNvPr id="25" name="Text Placeholder 5"/>
          <p:cNvSpPr>
            <a:spLocks noGrp="1"/>
          </p:cNvSpPr>
          <p:nvPr>
            <p:ph type="body" sz="quarter" idx="25" hasCustomPrompt="1"/>
          </p:nvPr>
        </p:nvSpPr>
        <p:spPr>
          <a:xfrm>
            <a:off x="32914059" y="5538002"/>
            <a:ext cx="10047019" cy="775560"/>
          </a:xfrm>
          <a:prstGeom prst="rect">
            <a:avLst/>
          </a:prstGeom>
          <a:noFill/>
        </p:spPr>
        <p:txBody>
          <a:bodyPr wrap="square" lIns="91334" tIns="91334" rIns="91334" bIns="91334" anchor="ctr" anchorCtr="0">
            <a:spAutoFit/>
          </a:bodyPr>
          <a:lstStyle>
            <a:lvl1pPr marL="0" indent="0" algn="ctr">
              <a:buNone/>
              <a:defRPr sz="3800" b="1" u="sng" baseline="0">
                <a:solidFill>
                  <a:schemeClr val="accent5">
                    <a:lumMod val="50000"/>
                  </a:schemeClr>
                </a:solidFill>
              </a:defRPr>
            </a:lvl1pPr>
          </a:lstStyle>
          <a:p>
            <a:pPr lvl="0"/>
            <a:r>
              <a:rPr lang="en-US" dirty="0" smtClean="0"/>
              <a:t>(click to edit)  CONCLUSIONS</a:t>
            </a:r>
            <a:endParaRPr lang="en-US" dirty="0"/>
          </a:p>
        </p:txBody>
      </p:sp>
      <p:sp>
        <p:nvSpPr>
          <p:cNvPr id="26" name="Text Placeholder 3"/>
          <p:cNvSpPr>
            <a:spLocks noGrp="1"/>
          </p:cNvSpPr>
          <p:nvPr>
            <p:ph type="body" sz="quarter" idx="26" hasCustomPrompt="1"/>
          </p:nvPr>
        </p:nvSpPr>
        <p:spPr>
          <a:xfrm>
            <a:off x="32914059" y="6378480"/>
            <a:ext cx="10047019" cy="846365"/>
          </a:xfrm>
          <a:prstGeom prst="rect">
            <a:avLst/>
          </a:prstGeom>
        </p:spPr>
        <p:txBody>
          <a:bodyPr wrap="square" lIns="228322" tIns="228322" rIns="228322" bIns="228322">
            <a:spAutoFit/>
          </a:bodyPr>
          <a:lstStyle>
            <a:lvl1pPr marL="0" indent="0">
              <a:buNone/>
              <a:defRPr sz="2400">
                <a:solidFill>
                  <a:schemeClr val="accent5">
                    <a:lumMod val="50000"/>
                  </a:schemeClr>
                </a:solidFill>
                <a:latin typeface="Times New Roman" pitchFamily="18" charset="0"/>
                <a:cs typeface="Times New Roman" pitchFamily="18" charset="0"/>
              </a:defRPr>
            </a:lvl1pPr>
            <a:lvl2pPr marL="1484150" indent="-570830">
              <a:defRPr sz="2400">
                <a:latin typeface="Trebuchet MS" pitchFamily="34" charset="0"/>
              </a:defRPr>
            </a:lvl2pPr>
            <a:lvl3pPr marL="2054990" indent="-570830">
              <a:defRPr sz="2400">
                <a:latin typeface="Trebuchet MS" pitchFamily="34" charset="0"/>
              </a:defRPr>
            </a:lvl3pPr>
            <a:lvl4pPr marL="2682902" indent="-627912">
              <a:defRPr sz="2400">
                <a:latin typeface="Trebuchet MS" pitchFamily="34" charset="0"/>
              </a:defRPr>
            </a:lvl4pPr>
            <a:lvl5pPr marL="3139565" indent="-456672">
              <a:defRPr sz="2400">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32914059" y="14261983"/>
            <a:ext cx="10047019" cy="775560"/>
          </a:xfrm>
          <a:prstGeom prst="rect">
            <a:avLst/>
          </a:prstGeom>
          <a:noFill/>
        </p:spPr>
        <p:txBody>
          <a:bodyPr wrap="square" lIns="91334" tIns="91334" rIns="91334" bIns="91334" anchor="ctr" anchorCtr="0">
            <a:spAutoFit/>
          </a:bodyPr>
          <a:lstStyle>
            <a:lvl1pPr marL="0" indent="0" algn="ctr">
              <a:buNone/>
              <a:defRPr sz="3800" b="1" u="sng" baseline="0">
                <a:solidFill>
                  <a:schemeClr val="accent5">
                    <a:lumMod val="50000"/>
                  </a:schemeClr>
                </a:solidFill>
              </a:defRPr>
            </a:lvl1pPr>
          </a:lstStyle>
          <a:p>
            <a:pPr lvl="0"/>
            <a:r>
              <a:rPr lang="en-US" dirty="0" smtClean="0"/>
              <a:t>(click to edit)  REFERENCES</a:t>
            </a:r>
            <a:endParaRPr lang="en-US" dirty="0"/>
          </a:p>
        </p:txBody>
      </p:sp>
      <p:sp>
        <p:nvSpPr>
          <p:cNvPr id="28" name="Text Placeholder 3"/>
          <p:cNvSpPr>
            <a:spLocks noGrp="1"/>
          </p:cNvSpPr>
          <p:nvPr>
            <p:ph type="body" sz="quarter" idx="28" hasCustomPrompt="1"/>
          </p:nvPr>
        </p:nvSpPr>
        <p:spPr>
          <a:xfrm>
            <a:off x="32914029" y="15011400"/>
            <a:ext cx="10052050" cy="846365"/>
          </a:xfrm>
          <a:prstGeom prst="rect">
            <a:avLst/>
          </a:prstGeom>
        </p:spPr>
        <p:txBody>
          <a:bodyPr wrap="square" lIns="228322" tIns="228322" rIns="228322" bIns="228322">
            <a:spAutoFit/>
          </a:bodyPr>
          <a:lstStyle>
            <a:lvl1pPr marL="0" indent="0">
              <a:buNone/>
              <a:defRPr sz="2400">
                <a:solidFill>
                  <a:schemeClr val="accent5">
                    <a:lumMod val="50000"/>
                  </a:schemeClr>
                </a:solidFill>
                <a:latin typeface="Times New Roman" pitchFamily="18" charset="0"/>
                <a:cs typeface="Times New Roman" pitchFamily="18" charset="0"/>
              </a:defRPr>
            </a:lvl1pPr>
            <a:lvl2pPr marL="1484150" indent="-570830">
              <a:defRPr sz="2400">
                <a:latin typeface="Trebuchet MS" pitchFamily="34" charset="0"/>
              </a:defRPr>
            </a:lvl2pPr>
            <a:lvl3pPr marL="2054990" indent="-570830">
              <a:defRPr sz="2400">
                <a:latin typeface="Trebuchet MS" pitchFamily="34" charset="0"/>
              </a:defRPr>
            </a:lvl3pPr>
            <a:lvl4pPr marL="2682902" indent="-627912">
              <a:defRPr sz="2400">
                <a:latin typeface="Trebuchet MS" pitchFamily="34" charset="0"/>
              </a:defRPr>
            </a:lvl4pPr>
            <a:lvl5pPr marL="3139565" indent="-456672">
              <a:defRPr sz="2400">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9" hasCustomPrompt="1"/>
          </p:nvPr>
        </p:nvSpPr>
        <p:spPr>
          <a:xfrm>
            <a:off x="32914059" y="25373186"/>
            <a:ext cx="10047019" cy="1366488"/>
          </a:xfrm>
          <a:prstGeom prst="rect">
            <a:avLst/>
          </a:prstGeom>
          <a:noFill/>
        </p:spPr>
        <p:txBody>
          <a:bodyPr wrap="square" lIns="91334" tIns="91334" rIns="91334" bIns="91334" anchor="ctr" anchorCtr="0">
            <a:spAutoFit/>
          </a:bodyPr>
          <a:lstStyle>
            <a:lvl1pPr marL="0" indent="0" algn="ctr">
              <a:buNone/>
              <a:defRPr sz="3800" b="1" u="sng" baseline="0">
                <a:solidFill>
                  <a:schemeClr val="accent5">
                    <a:lumMod val="50000"/>
                  </a:schemeClr>
                </a:solidFill>
              </a:defRPr>
            </a:lvl1pPr>
          </a:lstStyle>
          <a:p>
            <a:pPr lvl="0"/>
            <a:r>
              <a:rPr lang="en-US" dirty="0" smtClean="0"/>
              <a:t>(click to edit)  ACKNOWLEDGEMENTS or  CONTACT</a:t>
            </a:r>
            <a:endParaRPr lang="en-US" dirty="0"/>
          </a:p>
        </p:txBody>
      </p:sp>
      <p:sp>
        <p:nvSpPr>
          <p:cNvPr id="30" name="Text Placeholder 3"/>
          <p:cNvSpPr>
            <a:spLocks noGrp="1"/>
          </p:cNvSpPr>
          <p:nvPr>
            <p:ph type="body" sz="quarter" idx="30" hasCustomPrompt="1"/>
          </p:nvPr>
        </p:nvSpPr>
        <p:spPr>
          <a:xfrm>
            <a:off x="32914029" y="26433446"/>
            <a:ext cx="10052050" cy="846365"/>
          </a:xfrm>
          <a:prstGeom prst="rect">
            <a:avLst/>
          </a:prstGeom>
        </p:spPr>
        <p:txBody>
          <a:bodyPr wrap="square" lIns="228322" tIns="228322" rIns="228322" bIns="228322">
            <a:spAutoFit/>
          </a:bodyPr>
          <a:lstStyle>
            <a:lvl1pPr marL="0" indent="0">
              <a:buNone/>
              <a:defRPr sz="2400">
                <a:solidFill>
                  <a:schemeClr val="accent5">
                    <a:lumMod val="50000"/>
                  </a:schemeClr>
                </a:solidFill>
                <a:latin typeface="Times New Roman" pitchFamily="18" charset="0"/>
                <a:cs typeface="Times New Roman" pitchFamily="18" charset="0"/>
              </a:defRPr>
            </a:lvl1pPr>
            <a:lvl2pPr marL="1484150" indent="-570830">
              <a:defRPr sz="2400">
                <a:latin typeface="Trebuchet MS" pitchFamily="34" charset="0"/>
              </a:defRPr>
            </a:lvl2pPr>
            <a:lvl3pPr marL="2054990" indent="-570830">
              <a:defRPr sz="2400">
                <a:latin typeface="Trebuchet MS" pitchFamily="34" charset="0"/>
              </a:defRPr>
            </a:lvl3pPr>
            <a:lvl4pPr marL="2682902" indent="-627912">
              <a:defRPr sz="2400">
                <a:latin typeface="Trebuchet MS" pitchFamily="34" charset="0"/>
              </a:defRPr>
            </a:lvl4pPr>
            <a:lvl5pPr marL="3139565" indent="-456672">
              <a:defRPr sz="2400">
                <a:latin typeface="Trebuchet MS" pitchFamily="34" charset="0"/>
              </a:defRPr>
            </a:lvl5pPr>
          </a:lstStyle>
          <a:p>
            <a:pPr lvl="0"/>
            <a:r>
              <a:rPr lang="en-US" dirty="0" smtClean="0"/>
              <a:t>Type in or paste your text here</a:t>
            </a:r>
            <a:endParaRPr lang="en-US" dirty="0"/>
          </a:p>
        </p:txBody>
      </p:sp>
      <p:sp>
        <p:nvSpPr>
          <p:cNvPr id="60" name="Text Placeholder 3"/>
          <p:cNvSpPr>
            <a:spLocks noGrp="1"/>
          </p:cNvSpPr>
          <p:nvPr>
            <p:ph type="body" sz="quarter" idx="96" hasCustomPrompt="1"/>
          </p:nvPr>
        </p:nvSpPr>
        <p:spPr>
          <a:xfrm>
            <a:off x="904222" y="14951554"/>
            <a:ext cx="10056811" cy="846365"/>
          </a:xfrm>
          <a:prstGeom prst="rect">
            <a:avLst/>
          </a:prstGeom>
        </p:spPr>
        <p:txBody>
          <a:bodyPr wrap="square" lIns="228322" tIns="228322" rIns="228322" bIns="228322">
            <a:spAutoFit/>
          </a:bodyPr>
          <a:lstStyle>
            <a:lvl1pPr marL="0" indent="0">
              <a:buNone/>
              <a:defRPr sz="2400">
                <a:solidFill>
                  <a:schemeClr val="accent5">
                    <a:lumMod val="50000"/>
                  </a:schemeClr>
                </a:solidFill>
                <a:latin typeface="Times New Roman" pitchFamily="18" charset="0"/>
                <a:cs typeface="Times New Roman" pitchFamily="18" charset="0"/>
              </a:defRPr>
            </a:lvl1pPr>
            <a:lvl2pPr marL="1484150" indent="-570830">
              <a:defRPr sz="2400">
                <a:latin typeface="Trebuchet MS" pitchFamily="34" charset="0"/>
              </a:defRPr>
            </a:lvl2pPr>
            <a:lvl3pPr marL="2054990" indent="-570830">
              <a:defRPr sz="2400">
                <a:latin typeface="Trebuchet MS" pitchFamily="34" charset="0"/>
              </a:defRPr>
            </a:lvl3pPr>
            <a:lvl4pPr marL="2682902" indent="-627912">
              <a:defRPr sz="2400">
                <a:latin typeface="Trebuchet MS" pitchFamily="34" charset="0"/>
              </a:defRPr>
            </a:lvl4pPr>
            <a:lvl5pPr marL="3139565" indent="-456672">
              <a:defRPr sz="2400">
                <a:latin typeface="Trebuchet MS" pitchFamily="34" charset="0"/>
              </a:defRPr>
            </a:lvl5pPr>
          </a:lstStyle>
          <a:p>
            <a:pPr lvl="0"/>
            <a:r>
              <a:rPr lang="en-US" dirty="0" smtClean="0"/>
              <a:t>Type in or paste your text here</a:t>
            </a:r>
            <a:endParaRPr lang="en-US" dirty="0"/>
          </a:p>
        </p:txBody>
      </p:sp>
      <p:sp>
        <p:nvSpPr>
          <p:cNvPr id="77" name="Text Placeholder 76"/>
          <p:cNvSpPr>
            <a:spLocks noGrp="1"/>
          </p:cNvSpPr>
          <p:nvPr>
            <p:ph type="body" sz="quarter" idx="150" hasCustomPrompt="1"/>
          </p:nvPr>
        </p:nvSpPr>
        <p:spPr>
          <a:xfrm>
            <a:off x="5932593" y="3383947"/>
            <a:ext cx="31998970" cy="1280160"/>
          </a:xfrm>
          <a:prstGeom prst="rect">
            <a:avLst/>
          </a:prstGeom>
        </p:spPr>
        <p:txBody>
          <a:bodyPr lIns="91339" tIns="45662" rIns="91339" bIns="45662">
            <a:normAutofit/>
          </a:bodyPr>
          <a:lstStyle>
            <a:lvl1pPr marL="0" indent="0" algn="ctr">
              <a:buFontTx/>
              <a:buNone/>
              <a:defRPr sz="5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78" name="Text Placeholder 76"/>
          <p:cNvSpPr>
            <a:spLocks noGrp="1"/>
          </p:cNvSpPr>
          <p:nvPr>
            <p:ph type="body" sz="quarter" idx="151" hasCustomPrompt="1"/>
          </p:nvPr>
        </p:nvSpPr>
        <p:spPr>
          <a:xfrm>
            <a:off x="5932593" y="2103787"/>
            <a:ext cx="31998970" cy="1280160"/>
          </a:xfrm>
          <a:prstGeom prst="rect">
            <a:avLst/>
          </a:prstGeom>
        </p:spPr>
        <p:txBody>
          <a:bodyPr lIns="91339" tIns="45662" rIns="91339" bIns="45662" anchor="t" anchorCtr="1">
            <a:normAutofit/>
          </a:bodyPr>
          <a:lstStyle>
            <a:lvl1pPr marL="0" indent="0" algn="ctr">
              <a:buFontTx/>
              <a:buNone/>
              <a:defRPr sz="86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79" name="Text Placeholder 76"/>
          <p:cNvSpPr>
            <a:spLocks noGrp="1"/>
          </p:cNvSpPr>
          <p:nvPr>
            <p:ph type="body" sz="quarter" idx="153" hasCustomPrompt="1"/>
          </p:nvPr>
        </p:nvSpPr>
        <p:spPr>
          <a:xfrm>
            <a:off x="5932593" y="465816"/>
            <a:ext cx="31998970" cy="1637971"/>
          </a:xfrm>
          <a:prstGeom prst="rect">
            <a:avLst/>
          </a:prstGeom>
        </p:spPr>
        <p:txBody>
          <a:bodyPr lIns="91339" tIns="45662" rIns="91339" bIns="45662" anchor="t" anchorCtr="1">
            <a:normAutofit/>
          </a:bodyPr>
          <a:lstStyle>
            <a:lvl1pPr marL="0" indent="0" algn="ctr">
              <a:buFontTx/>
              <a:buNone/>
              <a:defRPr sz="115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222" y="6212222"/>
            <a:ext cx="10056811" cy="846365"/>
          </a:xfrm>
          <a:prstGeom prst="rect">
            <a:avLst/>
          </a:prstGeom>
        </p:spPr>
        <p:txBody>
          <a:bodyPr wrap="square" lIns="228322" tIns="228322" rIns="228322" bIns="228322">
            <a:spAutoFit/>
          </a:bodyPr>
          <a:lstStyle>
            <a:lvl1pPr marL="0" indent="0">
              <a:buNone/>
              <a:defRPr sz="2400">
                <a:latin typeface="Trebuchet MS" pitchFamily="34" charset="0"/>
              </a:defRPr>
            </a:lvl1pPr>
            <a:lvl2pPr marL="1484150" indent="-570830">
              <a:defRPr sz="2400">
                <a:latin typeface="Trebuchet MS" pitchFamily="34" charset="0"/>
              </a:defRPr>
            </a:lvl2pPr>
            <a:lvl3pPr marL="2054990" indent="-570830">
              <a:defRPr sz="2400">
                <a:latin typeface="Trebuchet MS" pitchFamily="34" charset="0"/>
              </a:defRPr>
            </a:lvl3pPr>
            <a:lvl4pPr marL="2682902" indent="-627912">
              <a:defRPr sz="2400">
                <a:latin typeface="Trebuchet MS" pitchFamily="34" charset="0"/>
              </a:defRPr>
            </a:lvl4pPr>
            <a:lvl5pPr marL="3139565" indent="-456672">
              <a:defRPr sz="2400">
                <a:latin typeface="Trebuchet MS" pitchFamily="34" charset="0"/>
              </a:defRPr>
            </a:lvl5pPr>
          </a:lstStyle>
          <a:p>
            <a:pPr lvl="0"/>
            <a:r>
              <a:rPr lang="en-US" dirty="0" smtClean="0"/>
              <a:t>Enter your text here</a:t>
            </a:r>
            <a:endParaRPr lang="en-US" dirty="0"/>
          </a:p>
        </p:txBody>
      </p:sp>
      <p:sp>
        <p:nvSpPr>
          <p:cNvPr id="6" name="Text Placeholder 5"/>
          <p:cNvSpPr>
            <a:spLocks noGrp="1"/>
          </p:cNvSpPr>
          <p:nvPr>
            <p:ph type="body" sz="quarter" idx="11" hasCustomPrompt="1"/>
          </p:nvPr>
        </p:nvSpPr>
        <p:spPr>
          <a:xfrm>
            <a:off x="922339" y="5338111"/>
            <a:ext cx="10048877" cy="775560"/>
          </a:xfrm>
          <a:prstGeom prst="rect">
            <a:avLst/>
          </a:prstGeom>
          <a:noFill/>
        </p:spPr>
        <p:txBody>
          <a:bodyPr lIns="91334" tIns="91334" rIns="91334" bIns="91334" anchor="ctr" anchorCtr="0">
            <a:spAutoFit/>
          </a:bodyPr>
          <a:lstStyle>
            <a:lvl1pPr marL="0" indent="0" algn="ctr">
              <a:buNone/>
              <a:defRPr sz="3800" b="1" u="sng" baseline="0">
                <a:solidFill>
                  <a:schemeClr val="accent5">
                    <a:lumMod val="50000"/>
                  </a:schemeClr>
                </a:solidFill>
              </a:defRPr>
            </a:lvl1pPr>
          </a:lstStyle>
          <a:p>
            <a:pPr lvl="0"/>
            <a:r>
              <a:rPr lang="en-US" dirty="0" smtClean="0"/>
              <a:t>(click to add) INTRODUCTION or ABSTRACT</a:t>
            </a:r>
            <a:endParaRPr lang="en-US" dirty="0"/>
          </a:p>
        </p:txBody>
      </p:sp>
      <p:sp>
        <p:nvSpPr>
          <p:cNvPr id="19" name="Text Placeholder 3"/>
          <p:cNvSpPr>
            <a:spLocks noGrp="1"/>
          </p:cNvSpPr>
          <p:nvPr>
            <p:ph type="body" sz="quarter" idx="19" hasCustomPrompt="1"/>
          </p:nvPr>
        </p:nvSpPr>
        <p:spPr>
          <a:xfrm>
            <a:off x="902597" y="15043762"/>
            <a:ext cx="10058400" cy="846365"/>
          </a:xfrm>
          <a:prstGeom prst="rect">
            <a:avLst/>
          </a:prstGeom>
        </p:spPr>
        <p:txBody>
          <a:bodyPr wrap="square" lIns="228322" tIns="228322" rIns="228322" bIns="228322">
            <a:spAutoFit/>
          </a:bodyPr>
          <a:lstStyle>
            <a:lvl1pPr marL="0" indent="0">
              <a:buNone/>
              <a:defRPr sz="2400">
                <a:latin typeface="Trebuchet MS" pitchFamily="34" charset="0"/>
              </a:defRPr>
            </a:lvl1pPr>
            <a:lvl2pPr marL="1484150" indent="-570830">
              <a:defRPr sz="2400">
                <a:latin typeface="Trebuchet MS" pitchFamily="34" charset="0"/>
              </a:defRPr>
            </a:lvl2pPr>
            <a:lvl3pPr marL="2054990" indent="-570830">
              <a:defRPr sz="2400">
                <a:latin typeface="Trebuchet MS" pitchFamily="34" charset="0"/>
              </a:defRPr>
            </a:lvl3pPr>
            <a:lvl4pPr marL="2682902" indent="-627912">
              <a:defRPr sz="2400">
                <a:latin typeface="Trebuchet MS" pitchFamily="34" charset="0"/>
              </a:defRPr>
            </a:lvl4pPr>
            <a:lvl5pPr marL="3139565" indent="-456672">
              <a:defRPr sz="2400">
                <a:latin typeface="Trebuchet MS" pitchFamily="34" charset="0"/>
              </a:defRPr>
            </a:lvl5pPr>
          </a:lstStyle>
          <a:p>
            <a:pPr lvl="0"/>
            <a:r>
              <a:rPr lang="en-US" dirty="0" smtClean="0"/>
              <a:t>Enter your text here</a:t>
            </a:r>
            <a:endParaRPr lang="en-US" dirty="0"/>
          </a:p>
        </p:txBody>
      </p:sp>
      <p:sp>
        <p:nvSpPr>
          <p:cNvPr id="20" name="Text Placeholder 5"/>
          <p:cNvSpPr>
            <a:spLocks noGrp="1"/>
          </p:cNvSpPr>
          <p:nvPr>
            <p:ph type="body" sz="quarter" idx="20" hasCustomPrompt="1"/>
          </p:nvPr>
        </p:nvSpPr>
        <p:spPr>
          <a:xfrm>
            <a:off x="922339" y="14201762"/>
            <a:ext cx="10050461" cy="775560"/>
          </a:xfrm>
          <a:prstGeom prst="rect">
            <a:avLst/>
          </a:prstGeom>
          <a:noFill/>
        </p:spPr>
        <p:txBody>
          <a:bodyPr wrap="square" lIns="91334" tIns="91334" rIns="91334" bIns="91334" anchor="ctr" anchorCtr="0">
            <a:spAutoFit/>
          </a:bodyPr>
          <a:lstStyle>
            <a:lvl1pPr marL="0" indent="0" algn="ctr">
              <a:buNone/>
              <a:defRPr sz="3800" b="1" u="sng" baseline="0">
                <a:solidFill>
                  <a:schemeClr val="accent5">
                    <a:lumMod val="50000"/>
                  </a:schemeClr>
                </a:solidFill>
              </a:defRPr>
            </a:lvl1pPr>
          </a:lstStyle>
          <a:p>
            <a:pPr lvl="0"/>
            <a:r>
              <a:rPr lang="en-US" dirty="0" smtClean="0"/>
              <a:t>(click to add)  OBJECTIVES</a:t>
            </a:r>
            <a:endParaRPr lang="en-US" dirty="0"/>
          </a:p>
        </p:txBody>
      </p:sp>
      <p:sp>
        <p:nvSpPr>
          <p:cNvPr id="21" name="Text Placeholder 3"/>
          <p:cNvSpPr>
            <a:spLocks noGrp="1"/>
          </p:cNvSpPr>
          <p:nvPr>
            <p:ph type="body" sz="quarter" idx="21" hasCustomPrompt="1"/>
          </p:nvPr>
        </p:nvSpPr>
        <p:spPr>
          <a:xfrm>
            <a:off x="11587173" y="6204288"/>
            <a:ext cx="20720050" cy="846365"/>
          </a:xfrm>
          <a:prstGeom prst="rect">
            <a:avLst/>
          </a:prstGeom>
        </p:spPr>
        <p:txBody>
          <a:bodyPr wrap="square" lIns="228322" tIns="228322" rIns="228322" bIns="228322">
            <a:spAutoFit/>
          </a:bodyPr>
          <a:lstStyle>
            <a:lvl1pPr marL="0" indent="0">
              <a:buNone/>
              <a:defRPr sz="2400">
                <a:latin typeface="Trebuchet MS" pitchFamily="34" charset="0"/>
              </a:defRPr>
            </a:lvl1pPr>
            <a:lvl2pPr marL="1484150" indent="-570830">
              <a:defRPr sz="2400">
                <a:latin typeface="Trebuchet MS" pitchFamily="34" charset="0"/>
              </a:defRPr>
            </a:lvl2pPr>
            <a:lvl3pPr marL="2054990" indent="-570830">
              <a:defRPr sz="2400">
                <a:latin typeface="Trebuchet MS" pitchFamily="34" charset="0"/>
              </a:defRPr>
            </a:lvl3pPr>
            <a:lvl4pPr marL="2682902" indent="-627912">
              <a:defRPr sz="2400">
                <a:latin typeface="Trebuchet MS" pitchFamily="34" charset="0"/>
              </a:defRPr>
            </a:lvl4pPr>
            <a:lvl5pPr marL="3139565" indent="-456672">
              <a:defRPr sz="2400">
                <a:latin typeface="Trebuchet MS" pitchFamily="34" charset="0"/>
              </a:defRPr>
            </a:lvl5pPr>
          </a:lstStyle>
          <a:p>
            <a:pPr lvl="0"/>
            <a:r>
              <a:rPr lang="en-US" dirty="0" smtClean="0"/>
              <a:t>Enter your text here</a:t>
            </a:r>
            <a:endParaRPr lang="en-US" dirty="0"/>
          </a:p>
        </p:txBody>
      </p:sp>
      <p:sp>
        <p:nvSpPr>
          <p:cNvPr id="22" name="Text Placeholder 5"/>
          <p:cNvSpPr>
            <a:spLocks noGrp="1"/>
          </p:cNvSpPr>
          <p:nvPr>
            <p:ph type="body" sz="quarter" idx="22" hasCustomPrompt="1"/>
          </p:nvPr>
        </p:nvSpPr>
        <p:spPr>
          <a:xfrm>
            <a:off x="11587173" y="5338111"/>
            <a:ext cx="20720050" cy="775560"/>
          </a:xfrm>
          <a:prstGeom prst="rect">
            <a:avLst/>
          </a:prstGeom>
          <a:noFill/>
        </p:spPr>
        <p:txBody>
          <a:bodyPr wrap="square" lIns="91334" tIns="91334" rIns="91334" bIns="91334" anchor="ctr" anchorCtr="0">
            <a:spAutoFit/>
          </a:bodyPr>
          <a:lstStyle>
            <a:lvl1pPr marL="0" indent="0" algn="ctr">
              <a:buNone/>
              <a:defRPr sz="3800" b="1" u="sng" baseline="0">
                <a:solidFill>
                  <a:schemeClr val="accent5">
                    <a:lumMod val="50000"/>
                  </a:schemeClr>
                </a:solidFill>
              </a:defRPr>
            </a:lvl1pPr>
          </a:lstStyle>
          <a:p>
            <a:pPr lvl="0"/>
            <a:r>
              <a:rPr lang="en-US" dirty="0" smtClean="0"/>
              <a:t>(header)  MATERIALS &amp; METHODS</a:t>
            </a:r>
            <a:endParaRPr lang="en-US" dirty="0"/>
          </a:p>
        </p:txBody>
      </p:sp>
      <p:sp>
        <p:nvSpPr>
          <p:cNvPr id="23" name="Text Placeholder 3"/>
          <p:cNvSpPr>
            <a:spLocks noGrp="1"/>
          </p:cNvSpPr>
          <p:nvPr>
            <p:ph type="body" sz="quarter" idx="23" hasCustomPrompt="1"/>
          </p:nvPr>
        </p:nvSpPr>
        <p:spPr>
          <a:xfrm>
            <a:off x="11587173" y="21896539"/>
            <a:ext cx="20720050" cy="846365"/>
          </a:xfrm>
          <a:prstGeom prst="rect">
            <a:avLst/>
          </a:prstGeom>
        </p:spPr>
        <p:txBody>
          <a:bodyPr wrap="square" lIns="228322" tIns="228322" rIns="228322" bIns="228322">
            <a:spAutoFit/>
          </a:bodyPr>
          <a:lstStyle>
            <a:lvl1pPr marL="0" indent="0">
              <a:buNone/>
              <a:defRPr sz="2400">
                <a:latin typeface="Trebuchet MS" pitchFamily="34" charset="0"/>
              </a:defRPr>
            </a:lvl1pPr>
            <a:lvl2pPr marL="1484150" indent="-570830">
              <a:defRPr sz="2400">
                <a:latin typeface="Trebuchet MS" pitchFamily="34" charset="0"/>
              </a:defRPr>
            </a:lvl2pPr>
            <a:lvl3pPr marL="2054990" indent="-570830">
              <a:defRPr sz="2400">
                <a:latin typeface="Trebuchet MS" pitchFamily="34" charset="0"/>
              </a:defRPr>
            </a:lvl3pPr>
            <a:lvl4pPr marL="2682902" indent="-627912">
              <a:defRPr sz="2400">
                <a:latin typeface="Trebuchet MS" pitchFamily="34" charset="0"/>
              </a:defRPr>
            </a:lvl4pPr>
            <a:lvl5pPr marL="3139565" indent="-456672">
              <a:defRPr sz="2400">
                <a:latin typeface="Trebuchet MS" pitchFamily="34" charset="0"/>
              </a:defRPr>
            </a:lvl5pPr>
          </a:lstStyle>
          <a:p>
            <a:pPr lvl="0"/>
            <a:r>
              <a:rPr lang="en-US" dirty="0" smtClean="0"/>
              <a:t>Enter your text here</a:t>
            </a:r>
            <a:endParaRPr lang="en-US" dirty="0"/>
          </a:p>
        </p:txBody>
      </p:sp>
      <p:sp>
        <p:nvSpPr>
          <p:cNvPr id="24" name="Text Placeholder 5"/>
          <p:cNvSpPr>
            <a:spLocks noGrp="1"/>
          </p:cNvSpPr>
          <p:nvPr>
            <p:ph type="body" sz="quarter" idx="24" hasCustomPrompt="1"/>
          </p:nvPr>
        </p:nvSpPr>
        <p:spPr>
          <a:xfrm>
            <a:off x="11587173" y="21063991"/>
            <a:ext cx="20720050" cy="775560"/>
          </a:xfrm>
          <a:prstGeom prst="rect">
            <a:avLst/>
          </a:prstGeom>
          <a:noFill/>
        </p:spPr>
        <p:txBody>
          <a:bodyPr wrap="square" lIns="91334" tIns="91334" rIns="91334" bIns="91334" anchor="ctr" anchorCtr="0">
            <a:spAutoFit/>
          </a:bodyPr>
          <a:lstStyle>
            <a:lvl1pPr marL="0" indent="0" algn="ctr">
              <a:buNone/>
              <a:defRPr sz="3800" b="1" u="sng" baseline="0">
                <a:solidFill>
                  <a:schemeClr val="accent5">
                    <a:lumMod val="50000"/>
                  </a:schemeClr>
                </a:solidFill>
              </a:defRPr>
            </a:lvl1pPr>
          </a:lstStyle>
          <a:p>
            <a:pPr lvl="0"/>
            <a:r>
              <a:rPr lang="en-US" dirty="0" smtClean="0"/>
              <a:t>(click to add)  RESULTS</a:t>
            </a:r>
            <a:endParaRPr lang="en-US" dirty="0"/>
          </a:p>
        </p:txBody>
      </p:sp>
      <p:sp>
        <p:nvSpPr>
          <p:cNvPr id="25" name="Text Placeholder 5"/>
          <p:cNvSpPr>
            <a:spLocks noGrp="1"/>
          </p:cNvSpPr>
          <p:nvPr>
            <p:ph type="body" sz="quarter" idx="25" hasCustomPrompt="1"/>
          </p:nvPr>
        </p:nvSpPr>
        <p:spPr>
          <a:xfrm>
            <a:off x="32905567" y="5338111"/>
            <a:ext cx="10047019" cy="775560"/>
          </a:xfrm>
          <a:prstGeom prst="rect">
            <a:avLst/>
          </a:prstGeom>
          <a:noFill/>
        </p:spPr>
        <p:txBody>
          <a:bodyPr wrap="square" lIns="91334" tIns="91334" rIns="91334" bIns="91334" anchor="ctr" anchorCtr="0">
            <a:spAutoFit/>
          </a:bodyPr>
          <a:lstStyle>
            <a:lvl1pPr marL="0" indent="0" algn="ctr">
              <a:buNone/>
              <a:defRPr sz="3800" b="1" u="sng" baseline="0">
                <a:solidFill>
                  <a:schemeClr val="accent5">
                    <a:lumMod val="50000"/>
                  </a:schemeClr>
                </a:solidFill>
              </a:defRPr>
            </a:lvl1pPr>
          </a:lstStyle>
          <a:p>
            <a:pPr lvl="0"/>
            <a:r>
              <a:rPr lang="en-US" dirty="0" smtClean="0"/>
              <a:t>(click to add) CONCLUSIONS</a:t>
            </a:r>
            <a:endParaRPr lang="en-US" dirty="0"/>
          </a:p>
        </p:txBody>
      </p:sp>
      <p:sp>
        <p:nvSpPr>
          <p:cNvPr id="26" name="Text Placeholder 3"/>
          <p:cNvSpPr>
            <a:spLocks noGrp="1"/>
          </p:cNvSpPr>
          <p:nvPr>
            <p:ph type="body" sz="quarter" idx="26" hasCustomPrompt="1"/>
          </p:nvPr>
        </p:nvSpPr>
        <p:spPr>
          <a:xfrm>
            <a:off x="32905567" y="6212222"/>
            <a:ext cx="10047019" cy="846365"/>
          </a:xfrm>
          <a:prstGeom prst="rect">
            <a:avLst/>
          </a:prstGeom>
        </p:spPr>
        <p:txBody>
          <a:bodyPr wrap="square" lIns="228322" tIns="228322" rIns="228322" bIns="228322">
            <a:spAutoFit/>
          </a:bodyPr>
          <a:lstStyle>
            <a:lvl1pPr marL="0" indent="0">
              <a:buNone/>
              <a:defRPr sz="2400">
                <a:latin typeface="Trebuchet MS" pitchFamily="34" charset="0"/>
              </a:defRPr>
            </a:lvl1pPr>
            <a:lvl2pPr marL="1484150" indent="-570830">
              <a:defRPr sz="2400">
                <a:latin typeface="Trebuchet MS" pitchFamily="34" charset="0"/>
              </a:defRPr>
            </a:lvl2pPr>
            <a:lvl3pPr marL="2054990" indent="-570830">
              <a:defRPr sz="2400">
                <a:latin typeface="Trebuchet MS" pitchFamily="34" charset="0"/>
              </a:defRPr>
            </a:lvl3pPr>
            <a:lvl4pPr marL="2682902" indent="-627912">
              <a:defRPr sz="2400">
                <a:latin typeface="Trebuchet MS" pitchFamily="34" charset="0"/>
              </a:defRPr>
            </a:lvl4pPr>
            <a:lvl5pPr marL="3139565" indent="-456672">
              <a:defRPr sz="2400">
                <a:latin typeface="Trebuchet MS" pitchFamily="34" charset="0"/>
              </a:defRPr>
            </a:lvl5pPr>
          </a:lstStyle>
          <a:p>
            <a:pPr lvl="0"/>
            <a:r>
              <a:rPr lang="en-US" dirty="0" smtClean="0"/>
              <a:t>Enter your text here</a:t>
            </a:r>
            <a:endParaRPr lang="en-US" dirty="0"/>
          </a:p>
        </p:txBody>
      </p:sp>
      <p:sp>
        <p:nvSpPr>
          <p:cNvPr id="27" name="Text Placeholder 5"/>
          <p:cNvSpPr>
            <a:spLocks noGrp="1"/>
          </p:cNvSpPr>
          <p:nvPr>
            <p:ph type="body" sz="quarter" idx="27" hasCustomPrompt="1"/>
          </p:nvPr>
        </p:nvSpPr>
        <p:spPr>
          <a:xfrm>
            <a:off x="32905567" y="14261983"/>
            <a:ext cx="10047019" cy="775560"/>
          </a:xfrm>
          <a:prstGeom prst="rect">
            <a:avLst/>
          </a:prstGeom>
          <a:noFill/>
        </p:spPr>
        <p:txBody>
          <a:bodyPr wrap="square" lIns="91334" tIns="91334" rIns="91334" bIns="91334" anchor="ctr" anchorCtr="0">
            <a:spAutoFit/>
          </a:bodyPr>
          <a:lstStyle>
            <a:lvl1pPr marL="0" indent="0" algn="ctr">
              <a:buNone/>
              <a:defRPr sz="3800" b="1" u="sng" baseline="0">
                <a:solidFill>
                  <a:schemeClr val="accent5">
                    <a:lumMod val="50000"/>
                  </a:schemeClr>
                </a:solidFill>
              </a:defRPr>
            </a:lvl1pPr>
          </a:lstStyle>
          <a:p>
            <a:pPr lvl="0"/>
            <a:r>
              <a:rPr lang="en-US" dirty="0" smtClean="0"/>
              <a:t>(click to add) REFERENCES</a:t>
            </a:r>
            <a:endParaRPr lang="en-US" dirty="0"/>
          </a:p>
        </p:txBody>
      </p:sp>
      <p:sp>
        <p:nvSpPr>
          <p:cNvPr id="28" name="Text Placeholder 3"/>
          <p:cNvSpPr>
            <a:spLocks noGrp="1"/>
          </p:cNvSpPr>
          <p:nvPr>
            <p:ph type="body" sz="quarter" idx="28" hasCustomPrompt="1"/>
          </p:nvPr>
        </p:nvSpPr>
        <p:spPr>
          <a:xfrm>
            <a:off x="32905538" y="15011400"/>
            <a:ext cx="10052050" cy="846365"/>
          </a:xfrm>
          <a:prstGeom prst="rect">
            <a:avLst/>
          </a:prstGeom>
        </p:spPr>
        <p:txBody>
          <a:bodyPr wrap="square" lIns="228322" tIns="228322" rIns="228322" bIns="228322">
            <a:spAutoFit/>
          </a:bodyPr>
          <a:lstStyle>
            <a:lvl1pPr marL="0" indent="0">
              <a:buNone/>
              <a:defRPr sz="2400">
                <a:latin typeface="Trebuchet MS" pitchFamily="34" charset="0"/>
              </a:defRPr>
            </a:lvl1pPr>
            <a:lvl2pPr marL="1484150" indent="-570830">
              <a:defRPr sz="2400">
                <a:latin typeface="Trebuchet MS" pitchFamily="34" charset="0"/>
              </a:defRPr>
            </a:lvl2pPr>
            <a:lvl3pPr marL="2054990" indent="-570830">
              <a:defRPr sz="2400">
                <a:latin typeface="Trebuchet MS" pitchFamily="34" charset="0"/>
              </a:defRPr>
            </a:lvl3pPr>
            <a:lvl4pPr marL="2682902" indent="-627912">
              <a:defRPr sz="2400">
                <a:latin typeface="Trebuchet MS" pitchFamily="34" charset="0"/>
              </a:defRPr>
            </a:lvl4pPr>
            <a:lvl5pPr marL="3139565" indent="-456672">
              <a:defRPr sz="2400">
                <a:latin typeface="Trebuchet MS" pitchFamily="34" charset="0"/>
              </a:defRPr>
            </a:lvl5pPr>
          </a:lstStyle>
          <a:p>
            <a:pPr lvl="0"/>
            <a:r>
              <a:rPr lang="en-US" dirty="0" smtClean="0"/>
              <a:t>Enter your text here</a:t>
            </a:r>
            <a:endParaRPr lang="en-US" dirty="0"/>
          </a:p>
        </p:txBody>
      </p:sp>
      <p:sp>
        <p:nvSpPr>
          <p:cNvPr id="29" name="Text Placeholder 5"/>
          <p:cNvSpPr>
            <a:spLocks noGrp="1"/>
          </p:cNvSpPr>
          <p:nvPr>
            <p:ph type="body" sz="quarter" idx="29" hasCustomPrompt="1"/>
          </p:nvPr>
        </p:nvSpPr>
        <p:spPr>
          <a:xfrm>
            <a:off x="32905567" y="25363658"/>
            <a:ext cx="10047019" cy="1366488"/>
          </a:xfrm>
          <a:prstGeom prst="rect">
            <a:avLst/>
          </a:prstGeom>
          <a:noFill/>
        </p:spPr>
        <p:txBody>
          <a:bodyPr wrap="square" lIns="91334" tIns="91334" rIns="91334" bIns="91334" anchor="ctr" anchorCtr="0">
            <a:spAutoFit/>
          </a:bodyPr>
          <a:lstStyle>
            <a:lvl1pPr marL="0" indent="0" algn="ctr">
              <a:buNone/>
              <a:defRPr sz="3800" b="1" u="sng" baseline="0">
                <a:solidFill>
                  <a:schemeClr val="accent5">
                    <a:lumMod val="50000"/>
                  </a:schemeClr>
                </a:solidFill>
              </a:defRPr>
            </a:lvl1pPr>
          </a:lstStyle>
          <a:p>
            <a:pPr lvl="0"/>
            <a:r>
              <a:rPr lang="en-US" dirty="0" smtClean="0"/>
              <a:t>(click to add)  ACKNOWLEDGEMENTS or CONTACT</a:t>
            </a:r>
            <a:endParaRPr lang="en-US" dirty="0"/>
          </a:p>
        </p:txBody>
      </p:sp>
      <p:sp>
        <p:nvSpPr>
          <p:cNvPr id="30" name="Text Placeholder 3"/>
          <p:cNvSpPr>
            <a:spLocks noGrp="1"/>
          </p:cNvSpPr>
          <p:nvPr>
            <p:ph type="body" sz="quarter" idx="30" hasCustomPrompt="1"/>
          </p:nvPr>
        </p:nvSpPr>
        <p:spPr>
          <a:xfrm>
            <a:off x="32905538" y="26436773"/>
            <a:ext cx="10052050" cy="846365"/>
          </a:xfrm>
          <a:prstGeom prst="rect">
            <a:avLst/>
          </a:prstGeom>
        </p:spPr>
        <p:txBody>
          <a:bodyPr wrap="square" lIns="228322" tIns="228322" rIns="228322" bIns="228322">
            <a:spAutoFit/>
          </a:bodyPr>
          <a:lstStyle>
            <a:lvl1pPr marL="0" indent="0">
              <a:buNone/>
              <a:defRPr sz="2400">
                <a:latin typeface="Trebuchet MS" pitchFamily="34" charset="0"/>
              </a:defRPr>
            </a:lvl1pPr>
            <a:lvl2pPr marL="1484150" indent="-570830">
              <a:defRPr sz="2400">
                <a:latin typeface="Trebuchet MS" pitchFamily="34" charset="0"/>
              </a:defRPr>
            </a:lvl2pPr>
            <a:lvl3pPr marL="2054990" indent="-570830">
              <a:defRPr sz="2400">
                <a:latin typeface="Trebuchet MS" pitchFamily="34" charset="0"/>
              </a:defRPr>
            </a:lvl3pPr>
            <a:lvl4pPr marL="2682902" indent="-627912">
              <a:defRPr sz="2400">
                <a:latin typeface="Trebuchet MS" pitchFamily="34" charset="0"/>
              </a:defRPr>
            </a:lvl4pPr>
            <a:lvl5pPr marL="3139565" indent="-456672">
              <a:defRPr sz="2400">
                <a:latin typeface="Trebuchet MS" pitchFamily="34" charset="0"/>
              </a:defRPr>
            </a:lvl5pPr>
          </a:lstStyle>
          <a:p>
            <a:pPr lvl="0"/>
            <a:r>
              <a:rPr lang="en-US" dirty="0" smtClean="0"/>
              <a:t>Enter your text here</a:t>
            </a:r>
            <a:endParaRPr lang="en-US" dirty="0"/>
          </a:p>
        </p:txBody>
      </p:sp>
      <p:sp>
        <p:nvSpPr>
          <p:cNvPr id="64" name="Text Placeholder 76"/>
          <p:cNvSpPr>
            <a:spLocks noGrp="1"/>
          </p:cNvSpPr>
          <p:nvPr>
            <p:ph type="body" sz="quarter" idx="150" hasCustomPrompt="1"/>
          </p:nvPr>
        </p:nvSpPr>
        <p:spPr>
          <a:xfrm>
            <a:off x="5932593" y="3383947"/>
            <a:ext cx="31998970" cy="1280160"/>
          </a:xfrm>
          <a:prstGeom prst="rect">
            <a:avLst/>
          </a:prstGeom>
        </p:spPr>
        <p:txBody>
          <a:bodyPr lIns="91339" tIns="45662" rIns="91339" bIns="45662">
            <a:normAutofit/>
          </a:bodyPr>
          <a:lstStyle>
            <a:lvl1pPr marL="0" indent="0" algn="ctr">
              <a:buFontTx/>
              <a:buNone/>
              <a:defRPr sz="5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65" name="Text Placeholder 76"/>
          <p:cNvSpPr>
            <a:spLocks noGrp="1"/>
          </p:cNvSpPr>
          <p:nvPr>
            <p:ph type="body" sz="quarter" idx="151" hasCustomPrompt="1"/>
          </p:nvPr>
        </p:nvSpPr>
        <p:spPr>
          <a:xfrm>
            <a:off x="5932593" y="2103787"/>
            <a:ext cx="31998970" cy="1280160"/>
          </a:xfrm>
          <a:prstGeom prst="rect">
            <a:avLst/>
          </a:prstGeom>
        </p:spPr>
        <p:txBody>
          <a:bodyPr lIns="91339" tIns="45662" rIns="91339" bIns="45662" anchor="t" anchorCtr="1">
            <a:normAutofit/>
          </a:bodyPr>
          <a:lstStyle>
            <a:lvl1pPr marL="0" indent="0" algn="ctr">
              <a:buFontTx/>
              <a:buNone/>
              <a:defRPr sz="86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66" name="Text Placeholder 76"/>
          <p:cNvSpPr>
            <a:spLocks noGrp="1"/>
          </p:cNvSpPr>
          <p:nvPr>
            <p:ph type="body" sz="quarter" idx="153" hasCustomPrompt="1"/>
          </p:nvPr>
        </p:nvSpPr>
        <p:spPr>
          <a:xfrm>
            <a:off x="5932593" y="465816"/>
            <a:ext cx="31998970" cy="1637971"/>
          </a:xfrm>
          <a:prstGeom prst="rect">
            <a:avLst/>
          </a:prstGeom>
        </p:spPr>
        <p:txBody>
          <a:bodyPr lIns="91339" tIns="45662" rIns="91339" bIns="45662" anchor="t" anchorCtr="1">
            <a:normAutofit/>
          </a:bodyPr>
          <a:lstStyle>
            <a:lvl1pPr marL="0" indent="0" algn="ctr">
              <a:buFontTx/>
              <a:buNone/>
              <a:defRPr sz="115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222" y="6378480"/>
            <a:ext cx="10056811" cy="846365"/>
          </a:xfrm>
          <a:prstGeom prst="rect">
            <a:avLst/>
          </a:prstGeom>
        </p:spPr>
        <p:txBody>
          <a:bodyPr wrap="square" lIns="228322" tIns="228322" rIns="228322" bIns="228322">
            <a:spAutoFit/>
          </a:bodyPr>
          <a:lstStyle>
            <a:lvl1pPr marL="0" indent="0">
              <a:buNone/>
              <a:defRPr sz="2400">
                <a:solidFill>
                  <a:schemeClr val="accent5">
                    <a:lumMod val="50000"/>
                  </a:schemeClr>
                </a:solidFill>
                <a:latin typeface="Times New Roman" pitchFamily="18" charset="0"/>
                <a:cs typeface="Times New Roman" pitchFamily="18" charset="0"/>
              </a:defRPr>
            </a:lvl1pPr>
            <a:lvl2pPr marL="1484150" indent="-570830">
              <a:defRPr sz="2400">
                <a:latin typeface="Trebuchet MS" pitchFamily="34" charset="0"/>
              </a:defRPr>
            </a:lvl2pPr>
            <a:lvl3pPr marL="2054990" indent="-570830">
              <a:defRPr sz="2400">
                <a:latin typeface="Trebuchet MS" pitchFamily="34" charset="0"/>
              </a:defRPr>
            </a:lvl3pPr>
            <a:lvl4pPr marL="2682902" indent="-627912">
              <a:defRPr sz="2400">
                <a:latin typeface="Trebuchet MS" pitchFamily="34" charset="0"/>
              </a:defRPr>
            </a:lvl4pPr>
            <a:lvl5pPr marL="3139565" indent="-456672">
              <a:defRPr sz="24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922339" y="5538002"/>
            <a:ext cx="10048877" cy="775560"/>
          </a:xfrm>
          <a:prstGeom prst="rect">
            <a:avLst/>
          </a:prstGeom>
          <a:noFill/>
        </p:spPr>
        <p:txBody>
          <a:bodyPr lIns="91334" tIns="91334" rIns="91334" bIns="91334" anchor="ctr" anchorCtr="0">
            <a:spAutoFit/>
          </a:bodyPr>
          <a:lstStyle>
            <a:lvl1pPr marL="0" indent="0" algn="ctr">
              <a:buNone/>
              <a:defRPr sz="3800" b="1" u="sng" baseline="0">
                <a:solidFill>
                  <a:schemeClr val="accent5">
                    <a:lumMod val="50000"/>
                  </a:schemeClr>
                </a:solidFill>
              </a:defRPr>
            </a:lvl1pPr>
          </a:lstStyle>
          <a:p>
            <a:pPr lvl="0"/>
            <a:r>
              <a:rPr lang="en-US" dirty="0" smtClean="0"/>
              <a:t>(click to edit) INTRODUCTION or ABSTRACT</a:t>
            </a:r>
            <a:endParaRPr lang="en-US" dirty="0"/>
          </a:p>
        </p:txBody>
      </p:sp>
      <p:sp>
        <p:nvSpPr>
          <p:cNvPr id="20" name="Text Placeholder 5"/>
          <p:cNvSpPr>
            <a:spLocks noGrp="1"/>
          </p:cNvSpPr>
          <p:nvPr>
            <p:ph type="body" sz="quarter" idx="20" hasCustomPrompt="1"/>
          </p:nvPr>
        </p:nvSpPr>
        <p:spPr>
          <a:xfrm>
            <a:off x="922339" y="14201762"/>
            <a:ext cx="10050461" cy="775560"/>
          </a:xfrm>
          <a:prstGeom prst="rect">
            <a:avLst/>
          </a:prstGeom>
          <a:noFill/>
        </p:spPr>
        <p:txBody>
          <a:bodyPr wrap="square" lIns="91334" tIns="91334" rIns="91334" bIns="91334" anchor="ctr" anchorCtr="0">
            <a:spAutoFit/>
          </a:bodyPr>
          <a:lstStyle>
            <a:lvl1pPr marL="0" indent="0" algn="ctr">
              <a:buNone/>
              <a:defRPr sz="3800" b="1" u="sng" baseline="0">
                <a:solidFill>
                  <a:schemeClr val="accent5">
                    <a:lumMod val="50000"/>
                  </a:schemeClr>
                </a:solidFill>
              </a:defRPr>
            </a:lvl1pPr>
          </a:lstStyle>
          <a:p>
            <a:pPr lvl="0"/>
            <a:r>
              <a:rPr lang="en-US" dirty="0" smtClean="0"/>
              <a:t>(click to edit)  OBJECTIVES</a:t>
            </a:r>
            <a:endParaRPr lang="en-US" dirty="0"/>
          </a:p>
        </p:txBody>
      </p:sp>
      <p:sp>
        <p:nvSpPr>
          <p:cNvPr id="21" name="Text Placeholder 3"/>
          <p:cNvSpPr>
            <a:spLocks noGrp="1"/>
          </p:cNvSpPr>
          <p:nvPr>
            <p:ph type="body" sz="quarter" idx="21" hasCustomPrompt="1"/>
          </p:nvPr>
        </p:nvSpPr>
        <p:spPr>
          <a:xfrm>
            <a:off x="1073354" y="24681067"/>
            <a:ext cx="10048872" cy="846365"/>
          </a:xfrm>
          <a:prstGeom prst="rect">
            <a:avLst/>
          </a:prstGeom>
        </p:spPr>
        <p:txBody>
          <a:bodyPr wrap="square" lIns="228322" tIns="228322" rIns="228322" bIns="228322">
            <a:spAutoFit/>
          </a:bodyPr>
          <a:lstStyle>
            <a:lvl1pPr marL="0" indent="0">
              <a:buNone/>
              <a:defRPr sz="2400">
                <a:solidFill>
                  <a:schemeClr val="accent5">
                    <a:lumMod val="50000"/>
                  </a:schemeClr>
                </a:solidFill>
                <a:latin typeface="Times New Roman" pitchFamily="18" charset="0"/>
                <a:cs typeface="Times New Roman" pitchFamily="18" charset="0"/>
              </a:defRPr>
            </a:lvl1pPr>
            <a:lvl2pPr marL="1484150" indent="-570830">
              <a:defRPr sz="2400">
                <a:latin typeface="Trebuchet MS" pitchFamily="34" charset="0"/>
              </a:defRPr>
            </a:lvl2pPr>
            <a:lvl3pPr marL="2054990" indent="-570830">
              <a:defRPr sz="2400">
                <a:latin typeface="Trebuchet MS" pitchFamily="34" charset="0"/>
              </a:defRPr>
            </a:lvl3pPr>
            <a:lvl4pPr marL="2682902" indent="-627912">
              <a:defRPr sz="2400">
                <a:latin typeface="Trebuchet MS" pitchFamily="34" charset="0"/>
              </a:defRPr>
            </a:lvl4pPr>
            <a:lvl5pPr marL="3139565" indent="-456672">
              <a:defRPr sz="2400">
                <a:latin typeface="Trebuchet MS" pitchFamily="34" charset="0"/>
              </a:defRPr>
            </a:lvl5pPr>
          </a:lstStyle>
          <a:p>
            <a:pPr lvl="0"/>
            <a:r>
              <a:rPr lang="en-US" dirty="0" smtClean="0"/>
              <a:t>Type in or paste your text here</a:t>
            </a:r>
            <a:endParaRPr lang="en-US" dirty="0"/>
          </a:p>
        </p:txBody>
      </p:sp>
      <p:sp>
        <p:nvSpPr>
          <p:cNvPr id="22" name="Text Placeholder 5"/>
          <p:cNvSpPr>
            <a:spLocks noGrp="1"/>
          </p:cNvSpPr>
          <p:nvPr>
            <p:ph type="body" sz="quarter" idx="22" hasCustomPrompt="1"/>
          </p:nvPr>
        </p:nvSpPr>
        <p:spPr>
          <a:xfrm>
            <a:off x="1538290" y="23692154"/>
            <a:ext cx="10048877" cy="775560"/>
          </a:xfrm>
          <a:prstGeom prst="rect">
            <a:avLst/>
          </a:prstGeom>
          <a:noFill/>
        </p:spPr>
        <p:txBody>
          <a:bodyPr lIns="91334" tIns="91334" rIns="91334" bIns="91334" anchor="ctr" anchorCtr="0">
            <a:spAutoFit/>
          </a:bodyPr>
          <a:lstStyle>
            <a:lvl1pPr marL="0" indent="0" algn="ctr">
              <a:buNone/>
              <a:defRPr sz="3800" b="1" u="sng" baseline="0">
                <a:solidFill>
                  <a:schemeClr val="accent5">
                    <a:lumMod val="50000"/>
                  </a:schemeClr>
                </a:solidFill>
              </a:defRPr>
            </a:lvl1pPr>
          </a:lstStyle>
          <a:p>
            <a:pPr lvl="0"/>
            <a:r>
              <a:rPr lang="en-US" dirty="0" smtClean="0"/>
              <a:t>(click to edit)  MATERIALS &amp; METHODS</a:t>
            </a:r>
            <a:endParaRPr lang="en-US" dirty="0"/>
          </a:p>
        </p:txBody>
      </p:sp>
      <p:sp>
        <p:nvSpPr>
          <p:cNvPr id="23" name="Text Placeholder 3"/>
          <p:cNvSpPr>
            <a:spLocks noGrp="1"/>
          </p:cNvSpPr>
          <p:nvPr>
            <p:ph type="body" sz="quarter" idx="23" hasCustomPrompt="1"/>
          </p:nvPr>
        </p:nvSpPr>
        <p:spPr>
          <a:xfrm>
            <a:off x="22258346" y="6378480"/>
            <a:ext cx="10048872" cy="846365"/>
          </a:xfrm>
          <a:prstGeom prst="rect">
            <a:avLst/>
          </a:prstGeom>
        </p:spPr>
        <p:txBody>
          <a:bodyPr wrap="square" lIns="228322" tIns="228322" rIns="228322" bIns="228322">
            <a:spAutoFit/>
          </a:bodyPr>
          <a:lstStyle>
            <a:lvl1pPr marL="0" indent="0">
              <a:buNone/>
              <a:defRPr sz="2400">
                <a:solidFill>
                  <a:schemeClr val="accent5">
                    <a:lumMod val="50000"/>
                  </a:schemeClr>
                </a:solidFill>
                <a:latin typeface="Times New Roman" pitchFamily="18" charset="0"/>
                <a:cs typeface="Times New Roman" pitchFamily="18" charset="0"/>
              </a:defRPr>
            </a:lvl1pPr>
            <a:lvl2pPr marL="1484150" indent="-570830">
              <a:defRPr sz="2400">
                <a:latin typeface="Trebuchet MS" pitchFamily="34" charset="0"/>
              </a:defRPr>
            </a:lvl2pPr>
            <a:lvl3pPr marL="2054990" indent="-570830">
              <a:defRPr sz="2400">
                <a:latin typeface="Trebuchet MS" pitchFamily="34" charset="0"/>
              </a:defRPr>
            </a:lvl3pPr>
            <a:lvl4pPr marL="2682902" indent="-627912">
              <a:defRPr sz="2400">
                <a:latin typeface="Trebuchet MS" pitchFamily="34" charset="0"/>
              </a:defRPr>
            </a:lvl4pPr>
            <a:lvl5pPr marL="3139565" indent="-456672">
              <a:defRPr sz="2400">
                <a:latin typeface="Trebuchet MS" pitchFamily="34" charset="0"/>
              </a:defRPr>
            </a:lvl5pPr>
          </a:lstStyle>
          <a:p>
            <a:pPr lvl="0"/>
            <a:r>
              <a:rPr lang="en-US" dirty="0" smtClean="0"/>
              <a:t>Type in or paste your text here</a:t>
            </a:r>
            <a:endParaRPr lang="en-US" dirty="0"/>
          </a:p>
        </p:txBody>
      </p:sp>
      <p:sp>
        <p:nvSpPr>
          <p:cNvPr id="24" name="Text Placeholder 5"/>
          <p:cNvSpPr>
            <a:spLocks noGrp="1"/>
          </p:cNvSpPr>
          <p:nvPr>
            <p:ph type="body" sz="quarter" idx="24" hasCustomPrompt="1"/>
          </p:nvPr>
        </p:nvSpPr>
        <p:spPr>
          <a:xfrm>
            <a:off x="22250400" y="5538002"/>
            <a:ext cx="10058400" cy="775560"/>
          </a:xfrm>
          <a:prstGeom prst="rect">
            <a:avLst/>
          </a:prstGeom>
          <a:noFill/>
        </p:spPr>
        <p:txBody>
          <a:bodyPr lIns="91334" tIns="91334" rIns="91334" bIns="91334" anchor="ctr" anchorCtr="0">
            <a:spAutoFit/>
          </a:bodyPr>
          <a:lstStyle>
            <a:lvl1pPr marL="0" indent="0" algn="ctr">
              <a:buNone/>
              <a:defRPr sz="3800" b="1" u="sng" baseline="0">
                <a:solidFill>
                  <a:schemeClr val="accent5">
                    <a:lumMod val="50000"/>
                  </a:schemeClr>
                </a:solidFill>
              </a:defRPr>
            </a:lvl1pPr>
          </a:lstStyle>
          <a:p>
            <a:pPr lvl="0"/>
            <a:r>
              <a:rPr lang="en-US" dirty="0" smtClean="0"/>
              <a:t>(click to edit)  RESULTS</a:t>
            </a:r>
            <a:endParaRPr lang="en-US" dirty="0"/>
          </a:p>
        </p:txBody>
      </p:sp>
      <p:sp>
        <p:nvSpPr>
          <p:cNvPr id="25" name="Text Placeholder 5"/>
          <p:cNvSpPr>
            <a:spLocks noGrp="1"/>
          </p:cNvSpPr>
          <p:nvPr>
            <p:ph type="body" sz="quarter" idx="25" hasCustomPrompt="1"/>
          </p:nvPr>
        </p:nvSpPr>
        <p:spPr>
          <a:xfrm>
            <a:off x="32914059" y="5538002"/>
            <a:ext cx="10047019" cy="775560"/>
          </a:xfrm>
          <a:prstGeom prst="rect">
            <a:avLst/>
          </a:prstGeom>
          <a:noFill/>
        </p:spPr>
        <p:txBody>
          <a:bodyPr wrap="square" lIns="91334" tIns="91334" rIns="91334" bIns="91334" anchor="ctr" anchorCtr="0">
            <a:spAutoFit/>
          </a:bodyPr>
          <a:lstStyle>
            <a:lvl1pPr marL="0" indent="0" algn="ctr">
              <a:buNone/>
              <a:defRPr sz="3800" b="1" u="sng" baseline="0">
                <a:solidFill>
                  <a:schemeClr val="accent5">
                    <a:lumMod val="50000"/>
                  </a:schemeClr>
                </a:solidFill>
              </a:defRPr>
            </a:lvl1pPr>
          </a:lstStyle>
          <a:p>
            <a:pPr lvl="0"/>
            <a:r>
              <a:rPr lang="en-US" dirty="0" smtClean="0"/>
              <a:t>(click to edit)  CONCLUSIONS</a:t>
            </a:r>
            <a:endParaRPr lang="en-US" dirty="0"/>
          </a:p>
        </p:txBody>
      </p:sp>
      <p:sp>
        <p:nvSpPr>
          <p:cNvPr id="26" name="Text Placeholder 3"/>
          <p:cNvSpPr>
            <a:spLocks noGrp="1"/>
          </p:cNvSpPr>
          <p:nvPr>
            <p:ph type="body" sz="quarter" idx="26" hasCustomPrompt="1"/>
          </p:nvPr>
        </p:nvSpPr>
        <p:spPr>
          <a:xfrm>
            <a:off x="32914059" y="6378480"/>
            <a:ext cx="10047019" cy="846365"/>
          </a:xfrm>
          <a:prstGeom prst="rect">
            <a:avLst/>
          </a:prstGeom>
        </p:spPr>
        <p:txBody>
          <a:bodyPr wrap="square" lIns="228322" tIns="228322" rIns="228322" bIns="228322">
            <a:spAutoFit/>
          </a:bodyPr>
          <a:lstStyle>
            <a:lvl1pPr marL="0" indent="0">
              <a:buNone/>
              <a:defRPr sz="2400">
                <a:solidFill>
                  <a:schemeClr val="accent5">
                    <a:lumMod val="50000"/>
                  </a:schemeClr>
                </a:solidFill>
                <a:latin typeface="Times New Roman" pitchFamily="18" charset="0"/>
                <a:cs typeface="Times New Roman" pitchFamily="18" charset="0"/>
              </a:defRPr>
            </a:lvl1pPr>
            <a:lvl2pPr marL="1484150" indent="-570830">
              <a:defRPr sz="2400">
                <a:latin typeface="Trebuchet MS" pitchFamily="34" charset="0"/>
              </a:defRPr>
            </a:lvl2pPr>
            <a:lvl3pPr marL="2054990" indent="-570830">
              <a:defRPr sz="2400">
                <a:latin typeface="Trebuchet MS" pitchFamily="34" charset="0"/>
              </a:defRPr>
            </a:lvl3pPr>
            <a:lvl4pPr marL="2682902" indent="-627912">
              <a:defRPr sz="2400">
                <a:latin typeface="Trebuchet MS" pitchFamily="34" charset="0"/>
              </a:defRPr>
            </a:lvl4pPr>
            <a:lvl5pPr marL="3139565" indent="-456672">
              <a:defRPr sz="2400">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32914059" y="14261983"/>
            <a:ext cx="10047019" cy="775560"/>
          </a:xfrm>
          <a:prstGeom prst="rect">
            <a:avLst/>
          </a:prstGeom>
          <a:noFill/>
        </p:spPr>
        <p:txBody>
          <a:bodyPr wrap="square" lIns="91334" tIns="91334" rIns="91334" bIns="91334" anchor="ctr" anchorCtr="0">
            <a:spAutoFit/>
          </a:bodyPr>
          <a:lstStyle>
            <a:lvl1pPr marL="0" indent="0" algn="ctr">
              <a:buNone/>
              <a:defRPr sz="3800" b="1" u="sng" baseline="0">
                <a:solidFill>
                  <a:schemeClr val="accent5">
                    <a:lumMod val="50000"/>
                  </a:schemeClr>
                </a:solidFill>
              </a:defRPr>
            </a:lvl1pPr>
          </a:lstStyle>
          <a:p>
            <a:pPr lvl="0"/>
            <a:r>
              <a:rPr lang="en-US" dirty="0" smtClean="0"/>
              <a:t>(click to edit)  REFERENCES</a:t>
            </a:r>
            <a:endParaRPr lang="en-US" dirty="0"/>
          </a:p>
        </p:txBody>
      </p:sp>
      <p:sp>
        <p:nvSpPr>
          <p:cNvPr id="28" name="Text Placeholder 3"/>
          <p:cNvSpPr>
            <a:spLocks noGrp="1"/>
          </p:cNvSpPr>
          <p:nvPr>
            <p:ph type="body" sz="quarter" idx="28" hasCustomPrompt="1"/>
          </p:nvPr>
        </p:nvSpPr>
        <p:spPr>
          <a:xfrm>
            <a:off x="32914029" y="15011400"/>
            <a:ext cx="10052050" cy="846365"/>
          </a:xfrm>
          <a:prstGeom prst="rect">
            <a:avLst/>
          </a:prstGeom>
        </p:spPr>
        <p:txBody>
          <a:bodyPr wrap="square" lIns="228322" tIns="228322" rIns="228322" bIns="228322">
            <a:spAutoFit/>
          </a:bodyPr>
          <a:lstStyle>
            <a:lvl1pPr marL="0" indent="0">
              <a:buNone/>
              <a:defRPr sz="2400">
                <a:solidFill>
                  <a:schemeClr val="accent5">
                    <a:lumMod val="50000"/>
                  </a:schemeClr>
                </a:solidFill>
                <a:latin typeface="Times New Roman" pitchFamily="18" charset="0"/>
                <a:cs typeface="Times New Roman" pitchFamily="18" charset="0"/>
              </a:defRPr>
            </a:lvl1pPr>
            <a:lvl2pPr marL="1484150" indent="-570830">
              <a:defRPr sz="2400">
                <a:latin typeface="Trebuchet MS" pitchFamily="34" charset="0"/>
              </a:defRPr>
            </a:lvl2pPr>
            <a:lvl3pPr marL="2054990" indent="-570830">
              <a:defRPr sz="2400">
                <a:latin typeface="Trebuchet MS" pitchFamily="34" charset="0"/>
              </a:defRPr>
            </a:lvl3pPr>
            <a:lvl4pPr marL="2682902" indent="-627912">
              <a:defRPr sz="2400">
                <a:latin typeface="Trebuchet MS" pitchFamily="34" charset="0"/>
              </a:defRPr>
            </a:lvl4pPr>
            <a:lvl5pPr marL="3139565" indent="-456672">
              <a:defRPr sz="2400">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9" hasCustomPrompt="1"/>
          </p:nvPr>
        </p:nvSpPr>
        <p:spPr>
          <a:xfrm>
            <a:off x="32914059" y="25373186"/>
            <a:ext cx="10047019" cy="1366488"/>
          </a:xfrm>
          <a:prstGeom prst="rect">
            <a:avLst/>
          </a:prstGeom>
          <a:noFill/>
        </p:spPr>
        <p:txBody>
          <a:bodyPr wrap="square" lIns="91334" tIns="91334" rIns="91334" bIns="91334" anchor="ctr" anchorCtr="0">
            <a:spAutoFit/>
          </a:bodyPr>
          <a:lstStyle>
            <a:lvl1pPr marL="0" indent="0" algn="ctr">
              <a:buNone/>
              <a:defRPr sz="3800" b="1" u="sng" baseline="0">
                <a:solidFill>
                  <a:schemeClr val="accent5">
                    <a:lumMod val="50000"/>
                  </a:schemeClr>
                </a:solidFill>
              </a:defRPr>
            </a:lvl1pPr>
          </a:lstStyle>
          <a:p>
            <a:pPr lvl="0"/>
            <a:r>
              <a:rPr lang="en-US" dirty="0" smtClean="0"/>
              <a:t>(click to edit)  ACKNOWLEDGEMENTS or  CONTACT</a:t>
            </a:r>
            <a:endParaRPr lang="en-US" dirty="0"/>
          </a:p>
        </p:txBody>
      </p:sp>
      <p:sp>
        <p:nvSpPr>
          <p:cNvPr id="30" name="Text Placeholder 3"/>
          <p:cNvSpPr>
            <a:spLocks noGrp="1"/>
          </p:cNvSpPr>
          <p:nvPr>
            <p:ph type="body" sz="quarter" idx="30" hasCustomPrompt="1"/>
          </p:nvPr>
        </p:nvSpPr>
        <p:spPr>
          <a:xfrm>
            <a:off x="32914029" y="26433446"/>
            <a:ext cx="10052050" cy="846365"/>
          </a:xfrm>
          <a:prstGeom prst="rect">
            <a:avLst/>
          </a:prstGeom>
        </p:spPr>
        <p:txBody>
          <a:bodyPr wrap="square" lIns="228322" tIns="228322" rIns="228322" bIns="228322">
            <a:spAutoFit/>
          </a:bodyPr>
          <a:lstStyle>
            <a:lvl1pPr marL="0" indent="0">
              <a:buNone/>
              <a:defRPr sz="2400">
                <a:solidFill>
                  <a:schemeClr val="accent5">
                    <a:lumMod val="50000"/>
                  </a:schemeClr>
                </a:solidFill>
                <a:latin typeface="Times New Roman" pitchFamily="18" charset="0"/>
                <a:cs typeface="Times New Roman" pitchFamily="18" charset="0"/>
              </a:defRPr>
            </a:lvl1pPr>
            <a:lvl2pPr marL="1484150" indent="-570830">
              <a:defRPr sz="2400">
                <a:latin typeface="Trebuchet MS" pitchFamily="34" charset="0"/>
              </a:defRPr>
            </a:lvl2pPr>
            <a:lvl3pPr marL="2054990" indent="-570830">
              <a:defRPr sz="2400">
                <a:latin typeface="Trebuchet MS" pitchFamily="34" charset="0"/>
              </a:defRPr>
            </a:lvl3pPr>
            <a:lvl4pPr marL="2682902" indent="-627912">
              <a:defRPr sz="2400">
                <a:latin typeface="Trebuchet MS" pitchFamily="34" charset="0"/>
              </a:defRPr>
            </a:lvl4pPr>
            <a:lvl5pPr marL="3139565" indent="-456672">
              <a:defRPr sz="2400">
                <a:latin typeface="Trebuchet MS" pitchFamily="34" charset="0"/>
              </a:defRPr>
            </a:lvl5pPr>
          </a:lstStyle>
          <a:p>
            <a:pPr lvl="0"/>
            <a:r>
              <a:rPr lang="en-US" dirty="0" smtClean="0"/>
              <a:t>Type in or paste your text here</a:t>
            </a:r>
            <a:endParaRPr lang="en-US" dirty="0"/>
          </a:p>
        </p:txBody>
      </p:sp>
      <p:sp>
        <p:nvSpPr>
          <p:cNvPr id="60" name="Text Placeholder 3"/>
          <p:cNvSpPr>
            <a:spLocks noGrp="1"/>
          </p:cNvSpPr>
          <p:nvPr>
            <p:ph type="body" sz="quarter" idx="96" hasCustomPrompt="1"/>
          </p:nvPr>
        </p:nvSpPr>
        <p:spPr>
          <a:xfrm>
            <a:off x="904222" y="14951554"/>
            <a:ext cx="10056811" cy="846365"/>
          </a:xfrm>
          <a:prstGeom prst="rect">
            <a:avLst/>
          </a:prstGeom>
        </p:spPr>
        <p:txBody>
          <a:bodyPr wrap="square" lIns="228322" tIns="228322" rIns="228322" bIns="228322">
            <a:spAutoFit/>
          </a:bodyPr>
          <a:lstStyle>
            <a:lvl1pPr marL="0" indent="0">
              <a:buNone/>
              <a:defRPr sz="2400">
                <a:solidFill>
                  <a:schemeClr val="accent5">
                    <a:lumMod val="50000"/>
                  </a:schemeClr>
                </a:solidFill>
                <a:latin typeface="Times New Roman" pitchFamily="18" charset="0"/>
                <a:cs typeface="Times New Roman" pitchFamily="18" charset="0"/>
              </a:defRPr>
            </a:lvl1pPr>
            <a:lvl2pPr marL="1484150" indent="-570830">
              <a:defRPr sz="2400">
                <a:latin typeface="Trebuchet MS" pitchFamily="34" charset="0"/>
              </a:defRPr>
            </a:lvl2pPr>
            <a:lvl3pPr marL="2054990" indent="-570830">
              <a:defRPr sz="2400">
                <a:latin typeface="Trebuchet MS" pitchFamily="34" charset="0"/>
              </a:defRPr>
            </a:lvl3pPr>
            <a:lvl4pPr marL="2682902" indent="-627912">
              <a:defRPr sz="2400">
                <a:latin typeface="Trebuchet MS" pitchFamily="34" charset="0"/>
              </a:defRPr>
            </a:lvl4pPr>
            <a:lvl5pPr marL="3139565" indent="-456672">
              <a:defRPr sz="2400">
                <a:latin typeface="Trebuchet MS" pitchFamily="34" charset="0"/>
              </a:defRPr>
            </a:lvl5pPr>
          </a:lstStyle>
          <a:p>
            <a:pPr lvl="0"/>
            <a:r>
              <a:rPr lang="en-US" dirty="0" smtClean="0"/>
              <a:t>Type in or paste your text here</a:t>
            </a:r>
            <a:endParaRPr lang="en-US" dirty="0"/>
          </a:p>
        </p:txBody>
      </p:sp>
      <p:sp>
        <p:nvSpPr>
          <p:cNvPr id="77" name="Text Placeholder 76"/>
          <p:cNvSpPr>
            <a:spLocks noGrp="1"/>
          </p:cNvSpPr>
          <p:nvPr>
            <p:ph type="body" sz="quarter" idx="150" hasCustomPrompt="1"/>
          </p:nvPr>
        </p:nvSpPr>
        <p:spPr>
          <a:xfrm>
            <a:off x="5932593" y="3383947"/>
            <a:ext cx="31998970" cy="1280160"/>
          </a:xfrm>
          <a:prstGeom prst="rect">
            <a:avLst/>
          </a:prstGeom>
        </p:spPr>
        <p:txBody>
          <a:bodyPr lIns="91397" tIns="45696" rIns="91397" bIns="45696">
            <a:normAutofit/>
          </a:bodyPr>
          <a:lstStyle>
            <a:lvl1pPr marL="0" indent="0" algn="ctr">
              <a:buFontTx/>
              <a:buNone/>
              <a:defRPr sz="5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78" name="Text Placeholder 76"/>
          <p:cNvSpPr>
            <a:spLocks noGrp="1"/>
          </p:cNvSpPr>
          <p:nvPr>
            <p:ph type="body" sz="quarter" idx="151" hasCustomPrompt="1"/>
          </p:nvPr>
        </p:nvSpPr>
        <p:spPr>
          <a:xfrm>
            <a:off x="5932593" y="2103787"/>
            <a:ext cx="31998970" cy="1280160"/>
          </a:xfrm>
          <a:prstGeom prst="rect">
            <a:avLst/>
          </a:prstGeom>
        </p:spPr>
        <p:txBody>
          <a:bodyPr lIns="91397" tIns="45696" rIns="91397" bIns="45696" anchor="t" anchorCtr="1">
            <a:normAutofit/>
          </a:bodyPr>
          <a:lstStyle>
            <a:lvl1pPr marL="0" indent="0" algn="ctr">
              <a:buFontTx/>
              <a:buNone/>
              <a:defRPr sz="86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79" name="Text Placeholder 76"/>
          <p:cNvSpPr>
            <a:spLocks noGrp="1"/>
          </p:cNvSpPr>
          <p:nvPr>
            <p:ph type="body" sz="quarter" idx="153" hasCustomPrompt="1"/>
          </p:nvPr>
        </p:nvSpPr>
        <p:spPr>
          <a:xfrm>
            <a:off x="5932593" y="465816"/>
            <a:ext cx="31998970" cy="1637971"/>
          </a:xfrm>
          <a:prstGeom prst="rect">
            <a:avLst/>
          </a:prstGeom>
        </p:spPr>
        <p:txBody>
          <a:bodyPr lIns="91397" tIns="45696" rIns="91397" bIns="45696" anchor="t" anchorCtr="1">
            <a:normAutofit/>
          </a:bodyPr>
          <a:lstStyle>
            <a:lvl1pPr marL="0" indent="0" algn="ctr">
              <a:buFontTx/>
              <a:buNone/>
              <a:defRPr sz="115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image" Target="../media/image2.wmf"/><Relationship Id="rId12" Type="http://schemas.openxmlformats.org/officeDocument/2006/relationships/oleObject" Target="../embeddings/oleObject3.bin"/><Relationship Id="rId13" Type="http://schemas.openxmlformats.org/officeDocument/2006/relationships/image" Target="../media/image3.wmf"/><Relationship Id="rId14" Type="http://schemas.openxmlformats.org/officeDocument/2006/relationships/image" Target="../media/image9.png"/><Relationship Id="rId15" Type="http://schemas.openxmlformats.org/officeDocument/2006/relationships/oleObject" Target="../embeddings/oleObject4.bin"/><Relationship Id="rId16" Type="http://schemas.openxmlformats.org/officeDocument/2006/relationships/image" Target="../media/image4.wmf"/><Relationship Id="rId17" Type="http://schemas.openxmlformats.org/officeDocument/2006/relationships/hyperlink" Target="http://www.facebook.com/pages/PosterPresentationscom/217914411419?v=app_4949752878&amp;ref=ts" TargetMode="External"/><Relationship Id="rId18" Type="http://schemas.openxmlformats.org/officeDocument/2006/relationships/image" Target="../media/image10.jpeg"/><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vmlDrawing" Target="../drawings/vmlDrawing1.vml"/><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 Id="rId7" Type="http://schemas.openxmlformats.org/officeDocument/2006/relationships/image" Target="../media/image8.png"/><Relationship Id="rId8" Type="http://schemas.openxmlformats.org/officeDocument/2006/relationships/oleObject" Target="../embeddings/oleObject1.bin"/><Relationship Id="rId9" Type="http://schemas.openxmlformats.org/officeDocument/2006/relationships/image" Target="../media/image1.wmf"/><Relationship Id="rId10" Type="http://schemas.openxmlformats.org/officeDocument/2006/relationships/oleObject" Target="../embeddings/oleObject2.bin"/></Relationships>
</file>

<file path=ppt/slideMasters/_rels/slideMaster2.xml.rels><?xml version="1.0" encoding="UTF-8" standalone="yes"?>
<Relationships xmlns="http://schemas.openxmlformats.org/package/2006/relationships"><Relationship Id="rId9" Type="http://schemas.openxmlformats.org/officeDocument/2006/relationships/oleObject" Target="../embeddings/oleObject6.bin"/><Relationship Id="rId20" Type="http://schemas.openxmlformats.org/officeDocument/2006/relationships/image" Target="../media/image2.wmf"/><Relationship Id="rId10" Type="http://schemas.openxmlformats.org/officeDocument/2006/relationships/image" Target="../media/image4.wmf"/><Relationship Id="rId11" Type="http://schemas.openxmlformats.org/officeDocument/2006/relationships/hyperlink" Target="http://www.facebook.com/pages/PosterPresentationscom/217914411419?v=app_4949752878&amp;ref=ts" TargetMode="External"/><Relationship Id="rId12" Type="http://schemas.openxmlformats.org/officeDocument/2006/relationships/image" Target="../media/image10.jpeg"/><Relationship Id="rId13" Type="http://schemas.openxmlformats.org/officeDocument/2006/relationships/image" Target="../media/image5.png"/><Relationship Id="rId14" Type="http://schemas.openxmlformats.org/officeDocument/2006/relationships/image" Target="../media/image6.png"/><Relationship Id="rId15" Type="http://schemas.openxmlformats.org/officeDocument/2006/relationships/image" Target="../media/image7.png"/><Relationship Id="rId16" Type="http://schemas.openxmlformats.org/officeDocument/2006/relationships/image" Target="../media/image8.png"/><Relationship Id="rId17" Type="http://schemas.openxmlformats.org/officeDocument/2006/relationships/oleObject" Target="../embeddings/oleObject7.bin"/><Relationship Id="rId18" Type="http://schemas.openxmlformats.org/officeDocument/2006/relationships/image" Target="../media/image1.wmf"/><Relationship Id="rId19" Type="http://schemas.openxmlformats.org/officeDocument/2006/relationships/oleObject" Target="../embeddings/oleObject8.bin"/><Relationship Id="rId1" Type="http://schemas.openxmlformats.org/officeDocument/2006/relationships/slideLayout" Target="../slideLayouts/slideLayout2.xml"/><Relationship Id="rId2" Type="http://schemas.openxmlformats.org/officeDocument/2006/relationships/slideLayout" Target="../slideLayouts/slideLayout3.xml"/><Relationship Id="rId3" Type="http://schemas.openxmlformats.org/officeDocument/2006/relationships/slideLayout" Target="../slideLayouts/slideLayout4.xml"/><Relationship Id="rId4" Type="http://schemas.openxmlformats.org/officeDocument/2006/relationships/theme" Target="../theme/theme2.xml"/><Relationship Id="rId5" Type="http://schemas.openxmlformats.org/officeDocument/2006/relationships/vmlDrawing" Target="../drawings/vmlDrawing2.vml"/><Relationship Id="rId6" Type="http://schemas.openxmlformats.org/officeDocument/2006/relationships/oleObject" Target="../embeddings/oleObject5.bin"/><Relationship Id="rId7" Type="http://schemas.openxmlformats.org/officeDocument/2006/relationships/image" Target="../media/image3.wmf"/><Relationship Id="rId8" Type="http://schemas.openxmlformats.org/officeDocument/2006/relationships/image" Target="../media/image9.png"/></Relationships>
</file>

<file path=ppt/slideMasters/_rels/slideMaster3.xml.rels><?xml version="1.0" encoding="UTF-8" standalone="yes"?>
<Relationships xmlns="http://schemas.openxmlformats.org/package/2006/relationships"><Relationship Id="rId11" Type="http://schemas.openxmlformats.org/officeDocument/2006/relationships/image" Target="../media/image10.jpeg"/><Relationship Id="rId12" Type="http://schemas.openxmlformats.org/officeDocument/2006/relationships/image" Target="../media/image5.png"/><Relationship Id="rId13" Type="http://schemas.openxmlformats.org/officeDocument/2006/relationships/image" Target="../media/image6.png"/><Relationship Id="rId14" Type="http://schemas.openxmlformats.org/officeDocument/2006/relationships/image" Target="../media/image7.png"/><Relationship Id="rId15" Type="http://schemas.openxmlformats.org/officeDocument/2006/relationships/image" Target="../media/image8.png"/><Relationship Id="rId16" Type="http://schemas.openxmlformats.org/officeDocument/2006/relationships/oleObject" Target="../embeddings/oleObject11.bin"/><Relationship Id="rId17" Type="http://schemas.openxmlformats.org/officeDocument/2006/relationships/image" Target="../media/image1.wmf"/><Relationship Id="rId18" Type="http://schemas.openxmlformats.org/officeDocument/2006/relationships/oleObject" Target="../embeddings/oleObject12.bin"/><Relationship Id="rId19" Type="http://schemas.openxmlformats.org/officeDocument/2006/relationships/image" Target="../media/image2.wmf"/><Relationship Id="rId1" Type="http://schemas.openxmlformats.org/officeDocument/2006/relationships/slideLayout" Target="../slideLayouts/slideLayout5.xml"/><Relationship Id="rId2" Type="http://schemas.openxmlformats.org/officeDocument/2006/relationships/slideLayout" Target="../slideLayouts/slideLayout6.xml"/><Relationship Id="rId3" Type="http://schemas.openxmlformats.org/officeDocument/2006/relationships/theme" Target="../theme/theme3.xml"/><Relationship Id="rId4" Type="http://schemas.openxmlformats.org/officeDocument/2006/relationships/vmlDrawing" Target="../drawings/vmlDrawing3.vml"/><Relationship Id="rId5" Type="http://schemas.openxmlformats.org/officeDocument/2006/relationships/oleObject" Target="../embeddings/oleObject9.bin"/><Relationship Id="rId6" Type="http://schemas.openxmlformats.org/officeDocument/2006/relationships/image" Target="../media/image3.wmf"/><Relationship Id="rId7" Type="http://schemas.openxmlformats.org/officeDocument/2006/relationships/image" Target="../media/image9.png"/><Relationship Id="rId8" Type="http://schemas.openxmlformats.org/officeDocument/2006/relationships/oleObject" Target="../embeddings/oleObject10.bin"/><Relationship Id="rId9" Type="http://schemas.openxmlformats.org/officeDocument/2006/relationships/image" Target="../media/image4.wmf"/><Relationship Id="rId10" Type="http://schemas.openxmlformats.org/officeDocument/2006/relationships/hyperlink" Target="http://www.facebook.com/pages/PosterPresentationscom/217914411419?v=app_4949752878&amp;ref=ts" TargetMode="Externa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 name="Text Box 14"/>
          <p:cNvSpPr txBox="1">
            <a:spLocks noChangeArrowheads="1"/>
          </p:cNvSpPr>
          <p:nvPr/>
        </p:nvSpPr>
        <p:spPr bwMode="auto">
          <a:xfrm>
            <a:off x="1567322" y="32315726"/>
            <a:ext cx="2514600" cy="328080"/>
          </a:xfrm>
          <a:prstGeom prst="rect">
            <a:avLst/>
          </a:prstGeom>
          <a:noFill/>
          <a:ln w="9525">
            <a:noFill/>
            <a:miter lim="800000"/>
            <a:headEnd/>
            <a:tailEnd/>
          </a:ln>
          <a:effectLst/>
        </p:spPr>
        <p:txBody>
          <a:bodyPr lIns="91162" tIns="45566" rIns="91162" bIns="45566">
            <a:spAutoFit/>
          </a:bodyPr>
          <a:lstStyle/>
          <a:p>
            <a:pPr eaLnBrk="0" hangingPunct="0">
              <a:lnSpc>
                <a:spcPct val="65000"/>
              </a:lnSpc>
              <a:spcBef>
                <a:spcPct val="50000"/>
              </a:spcBef>
              <a:defRPr/>
            </a:pPr>
            <a:r>
              <a:rPr lang="en-US" sz="500" b="1" dirty="0" smtClean="0">
                <a:solidFill>
                  <a:schemeClr val="bg1">
                    <a:lumMod val="75000"/>
                  </a:schemeClr>
                </a:solidFill>
                <a:latin typeface="Arial" charset="0"/>
              </a:rPr>
              <a:t>RESEARCH POSTER PRESENTATION </a:t>
            </a:r>
            <a:r>
              <a:rPr lang="en-US" sz="500" b="1" dirty="0">
                <a:solidFill>
                  <a:schemeClr val="bg1">
                    <a:lumMod val="75000"/>
                  </a:schemeClr>
                </a:solidFill>
                <a:latin typeface="Arial" charset="0"/>
              </a:rPr>
              <a:t>DESIGN © </a:t>
            </a:r>
            <a:r>
              <a:rPr lang="en-US" sz="500" b="1" dirty="0" smtClean="0">
                <a:solidFill>
                  <a:schemeClr val="bg1">
                    <a:lumMod val="75000"/>
                  </a:schemeClr>
                </a:solidFill>
                <a:latin typeface="Arial" charset="0"/>
              </a:rPr>
              <a:t>2015</a:t>
            </a:r>
            <a:endParaRPr lang="en-US" sz="500" b="1" dirty="0">
              <a:solidFill>
                <a:schemeClr val="bg1">
                  <a:lumMod val="75000"/>
                </a:schemeClr>
              </a:solidFill>
              <a:latin typeface="Arial" charset="0"/>
            </a:endParaRPr>
          </a:p>
          <a:p>
            <a:pPr eaLnBrk="0" hangingPunct="0">
              <a:lnSpc>
                <a:spcPct val="65000"/>
              </a:lnSpc>
              <a:spcBef>
                <a:spcPct val="50000"/>
              </a:spcBef>
              <a:defRPr/>
            </a:pPr>
            <a:r>
              <a:rPr lang="en-US" sz="1000" b="1" dirty="0">
                <a:solidFill>
                  <a:schemeClr val="bg1">
                    <a:lumMod val="75000"/>
                  </a:schemeClr>
                </a:solidFill>
                <a:latin typeface="Arial" charset="0"/>
              </a:rPr>
              <a:t>www.PosterPresentations.com</a:t>
            </a:r>
          </a:p>
        </p:txBody>
      </p:sp>
      <p:sp>
        <p:nvSpPr>
          <p:cNvPr id="2" name="Rounded Rectangle 1"/>
          <p:cNvSpPr/>
          <p:nvPr userDrawn="1"/>
        </p:nvSpPr>
        <p:spPr>
          <a:xfrm>
            <a:off x="922371" y="5413219"/>
            <a:ext cx="20723755" cy="8299747"/>
          </a:xfrm>
          <a:prstGeom prst="roundRect">
            <a:avLst>
              <a:gd name="adj" fmla="val 9229"/>
            </a:avLst>
          </a:prstGeom>
          <a:ln>
            <a:solidFill>
              <a:srgbClr val="000090"/>
            </a:solidFill>
          </a:ln>
        </p:spPr>
        <p:style>
          <a:lnRef idx="2">
            <a:schemeClr val="accent5"/>
          </a:lnRef>
          <a:fillRef idx="1">
            <a:schemeClr val="lt1"/>
          </a:fillRef>
          <a:effectRef idx="0">
            <a:schemeClr val="accent5"/>
          </a:effectRef>
          <a:fontRef idx="minor">
            <a:schemeClr val="dk1"/>
          </a:fontRef>
        </p:style>
        <p:txBody>
          <a:bodyPr lIns="91339" tIns="45662" rIns="91339" bIns="45662" rtlCol="0" anchor="ctr"/>
          <a:lstStyle/>
          <a:p>
            <a:pPr algn="ctr"/>
            <a:endParaRPr lang="en-US"/>
          </a:p>
        </p:txBody>
      </p:sp>
      <p:sp>
        <p:nvSpPr>
          <p:cNvPr id="24" name="Rounded Rectangle 23"/>
          <p:cNvSpPr/>
          <p:nvPr userDrawn="1"/>
        </p:nvSpPr>
        <p:spPr>
          <a:xfrm>
            <a:off x="22253076" y="5475175"/>
            <a:ext cx="20723755" cy="26235259"/>
          </a:xfrm>
          <a:prstGeom prst="roundRect">
            <a:avLst>
              <a:gd name="adj" fmla="val 9229"/>
            </a:avLst>
          </a:prstGeom>
          <a:ln>
            <a:solidFill>
              <a:srgbClr val="000090"/>
            </a:solidFill>
          </a:ln>
        </p:spPr>
        <p:style>
          <a:lnRef idx="2">
            <a:schemeClr val="accent5"/>
          </a:lnRef>
          <a:fillRef idx="1">
            <a:schemeClr val="lt1"/>
          </a:fillRef>
          <a:effectRef idx="0">
            <a:schemeClr val="accent5"/>
          </a:effectRef>
          <a:fontRef idx="minor">
            <a:schemeClr val="dk1"/>
          </a:fontRef>
        </p:style>
        <p:txBody>
          <a:bodyPr lIns="91339" tIns="45662" rIns="91339" bIns="45662" rtlCol="0" anchor="ctr"/>
          <a:lstStyle/>
          <a:p>
            <a:pPr algn="ctr"/>
            <a:endParaRPr lang="en-US"/>
          </a:p>
        </p:txBody>
      </p:sp>
      <p:grpSp>
        <p:nvGrpSpPr>
          <p:cNvPr id="30" name="Group 29"/>
          <p:cNvGrpSpPr/>
          <p:nvPr userDrawn="1"/>
        </p:nvGrpSpPr>
        <p:grpSpPr>
          <a:xfrm>
            <a:off x="-11225187" y="0"/>
            <a:ext cx="11018866" cy="32918400"/>
            <a:chOff x="-11225189" y="-1"/>
            <a:chExt cx="11018865" cy="32918401"/>
          </a:xfrm>
        </p:grpSpPr>
        <p:sp>
          <p:nvSpPr>
            <p:cNvPr id="31" name="Rectangle 30"/>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6642" rtl="0" eaLnBrk="1" fontAlgn="auto" latinLnBrk="0" hangingPunct="1">
                <a:lnSpc>
                  <a:spcPct val="100000"/>
                </a:lnSpc>
                <a:spcBef>
                  <a:spcPts val="0"/>
                </a:spcBef>
                <a:spcAft>
                  <a:spcPts val="0"/>
                </a:spcAft>
                <a:buClrTx/>
                <a:buSzTx/>
                <a:buFontTx/>
                <a:buNone/>
                <a:tabLst/>
                <a:defRPr/>
              </a:pPr>
              <a:r>
                <a:rPr lang="en-US" sz="3400" b="1" spc="0" dirty="0" smtClean="0">
                  <a:solidFill>
                    <a:srgbClr val="FF0000"/>
                  </a:solidFill>
                  <a:latin typeface="Trebuchet MS" pitchFamily="34" charset="0"/>
                </a:rPr>
                <a:t>(—THIS SIDEBAR DOES NOT PRINT—)</a:t>
              </a:r>
              <a:endParaRPr lang="en-US" sz="3400" b="1" spc="600" dirty="0" smtClean="0">
                <a:solidFill>
                  <a:schemeClr val="bg1"/>
                </a:solidFill>
                <a:latin typeface="Trebuchet MS" pitchFamily="34" charset="0"/>
              </a:endParaRPr>
            </a:p>
            <a:p>
              <a:pPr algn="ctr"/>
              <a:r>
                <a:rPr lang="en-US" sz="3800" b="1" spc="600" dirty="0" smtClean="0">
                  <a:solidFill>
                    <a:schemeClr val="bg1"/>
                  </a:solidFill>
                  <a:latin typeface="Trebuchet MS" pitchFamily="34" charset="0"/>
                </a:rPr>
                <a:t>DESIGN</a:t>
              </a:r>
              <a:r>
                <a:rPr lang="en-US" sz="3800" b="1" spc="600" baseline="0" dirty="0" smtClean="0">
                  <a:solidFill>
                    <a:schemeClr val="bg1"/>
                  </a:solidFill>
                  <a:latin typeface="Trebuchet MS" pitchFamily="34" charset="0"/>
                </a:rPr>
                <a:t> </a:t>
              </a:r>
              <a:r>
                <a:rPr lang="en-US" sz="3800" b="1" spc="600" dirty="0" smtClean="0">
                  <a:solidFill>
                    <a:schemeClr val="bg1"/>
                  </a:solidFill>
                  <a:latin typeface="Trebuchet MS" pitchFamily="34" charset="0"/>
                </a:rPr>
                <a:t>GUIDE</a:t>
              </a:r>
            </a:p>
            <a:p>
              <a:pPr algn="ctr"/>
              <a:endParaRPr lang="en-US" sz="2900" b="1" dirty="0" smtClean="0">
                <a:latin typeface="Trebuchet MS" pitchFamily="34" charset="0"/>
              </a:endParaRPr>
            </a:p>
            <a:p>
              <a:pPr defTabSz="3761434"/>
              <a:r>
                <a:rPr lang="en-US" sz="2900" i="0" dirty="0" smtClean="0">
                  <a:latin typeface="Trebuchet MS" pitchFamily="34" charset="0"/>
                </a:rPr>
                <a:t>This PowerPoint</a:t>
              </a:r>
              <a:r>
                <a:rPr lang="en-US" sz="2900" i="0" baseline="0" dirty="0" smtClean="0">
                  <a:latin typeface="Trebuchet MS" pitchFamily="34" charset="0"/>
                </a:rPr>
                <a:t> </a:t>
              </a:r>
              <a:r>
                <a:rPr lang="en-US" sz="2900" i="0" dirty="0" smtClean="0">
                  <a:latin typeface="Trebuchet MS" pitchFamily="34" charset="0"/>
                </a:rPr>
                <a:t>2007 template produces</a:t>
              </a:r>
              <a:r>
                <a:rPr lang="en-US" sz="2900" i="0" baseline="0" dirty="0" smtClean="0">
                  <a:latin typeface="Trebuchet MS" pitchFamily="34" charset="0"/>
                </a:rPr>
                <a:t> </a:t>
              </a:r>
              <a:r>
                <a:rPr lang="en-US" sz="2900" i="0" dirty="0" smtClean="0">
                  <a:latin typeface="Trebuchet MS" pitchFamily="34" charset="0"/>
                </a:rPr>
                <a:t>a 36”x48” presentation poster. </a:t>
              </a:r>
              <a:r>
                <a:rPr lang="en-US" sz="2900" dirty="0" smtClean="0">
                  <a:latin typeface="Trebuchet MS" pitchFamily="34" charset="0"/>
                </a:rPr>
                <a:t>You</a:t>
              </a:r>
              <a:r>
                <a:rPr lang="en-US" sz="2900" baseline="0" dirty="0" smtClean="0">
                  <a:latin typeface="Trebuchet MS" pitchFamily="34" charset="0"/>
                </a:rPr>
                <a:t> can u</a:t>
              </a:r>
              <a:r>
                <a:rPr lang="en-US" sz="2900" dirty="0" smtClean="0">
                  <a:latin typeface="Trebuchet MS" pitchFamily="34" charset="0"/>
                </a:rPr>
                <a:t>se</a:t>
              </a:r>
              <a:r>
                <a:rPr lang="en-US" sz="2900" baseline="0" dirty="0" smtClean="0">
                  <a:latin typeface="Trebuchet MS" pitchFamily="34" charset="0"/>
                </a:rPr>
                <a:t> it to create your research poster and </a:t>
              </a:r>
              <a:r>
                <a:rPr lang="en-US" sz="2900" dirty="0" smtClean="0">
                  <a:latin typeface="Trebuchet MS" pitchFamily="34" charset="0"/>
                </a:rPr>
                <a:t>save valuable time placing titles, subtitles,</a:t>
              </a:r>
              <a:r>
                <a:rPr lang="en-US" sz="2900" baseline="0" dirty="0" smtClean="0">
                  <a:latin typeface="Trebuchet MS" pitchFamily="34" charset="0"/>
                </a:rPr>
                <a:t> text, and graphics</a:t>
              </a:r>
              <a:r>
                <a:rPr lang="en-US" sz="2900" dirty="0" smtClean="0">
                  <a:latin typeface="Trebuchet MS" pitchFamily="34" charset="0"/>
                </a:rPr>
                <a:t>. </a:t>
              </a:r>
            </a:p>
            <a:p>
              <a:pPr defTabSz="3761434"/>
              <a:endParaRPr lang="en-US" sz="2900" dirty="0" smtClean="0">
                <a:latin typeface="Trebuchet MS" pitchFamily="34" charset="0"/>
              </a:endParaRPr>
            </a:p>
            <a:p>
              <a:pPr defTabSz="4384310"/>
              <a:r>
                <a:rPr lang="en-US" sz="2900" dirty="0" smtClean="0">
                  <a:latin typeface="Trebuchet MS" pitchFamily="34" charset="0"/>
                </a:rPr>
                <a:t>We provide a series of online tutorials that will guide you through the poster design process and answer your poster production questions. To view our template tutorials, go online to </a:t>
              </a:r>
              <a:r>
                <a:rPr lang="en-US" sz="2900" b="1" dirty="0" smtClean="0">
                  <a:solidFill>
                    <a:srgbClr val="FFC000"/>
                  </a:solidFill>
                  <a:latin typeface="Trebuchet MS" pitchFamily="34" charset="0"/>
                </a:rPr>
                <a:t>PosterPresentations.com</a:t>
              </a:r>
              <a:r>
                <a:rPr lang="en-US" sz="2900" b="1" dirty="0" smtClean="0">
                  <a:solidFill>
                    <a:schemeClr val="bg1"/>
                  </a:solidFill>
                  <a:latin typeface="Trebuchet MS" pitchFamily="34" charset="0"/>
                </a:rPr>
                <a:t> </a:t>
              </a:r>
              <a:r>
                <a:rPr lang="en-US" sz="2900" dirty="0" smtClean="0">
                  <a:solidFill>
                    <a:schemeClr val="bg1"/>
                  </a:solidFill>
                  <a:latin typeface="Trebuchet MS" pitchFamily="34" charset="0"/>
                </a:rPr>
                <a:t>and click on HELP DESK.</a:t>
              </a:r>
            </a:p>
            <a:p>
              <a:pPr defTabSz="4384310"/>
              <a:endParaRPr lang="en-US" sz="2900" dirty="0" smtClean="0">
                <a:latin typeface="Trebuchet MS" pitchFamily="34" charset="0"/>
              </a:endParaRPr>
            </a:p>
            <a:p>
              <a:pPr defTabSz="4384310"/>
              <a:r>
                <a:rPr lang="en-US" sz="2900" dirty="0" smtClean="0">
                  <a:solidFill>
                    <a:schemeClr val="bg1"/>
                  </a:solidFill>
                  <a:latin typeface="Trebuchet MS" pitchFamily="34" charset="0"/>
                </a:rPr>
                <a:t>When</a:t>
              </a:r>
              <a:r>
                <a:rPr lang="en-US" sz="2900" baseline="0" dirty="0" smtClean="0">
                  <a:solidFill>
                    <a:schemeClr val="bg1"/>
                  </a:solidFill>
                  <a:latin typeface="Trebuchet MS" pitchFamily="34" charset="0"/>
                </a:rPr>
                <a:t> you are ready to print your poster</a:t>
              </a:r>
              <a:r>
                <a:rPr lang="en-US" sz="2900" dirty="0" smtClean="0">
                  <a:solidFill>
                    <a:schemeClr val="bg1"/>
                  </a:solidFill>
                  <a:latin typeface="Trebuchet MS" pitchFamily="34" charset="0"/>
                </a:rPr>
                <a:t>,</a:t>
              </a:r>
              <a:r>
                <a:rPr lang="en-US" sz="2900" baseline="0" dirty="0" smtClean="0">
                  <a:solidFill>
                    <a:schemeClr val="bg1"/>
                  </a:solidFill>
                  <a:latin typeface="Trebuchet MS" pitchFamily="34" charset="0"/>
                </a:rPr>
                <a:t> go online to </a:t>
              </a:r>
              <a:r>
                <a:rPr lang="en-US" sz="2900" b="0" dirty="0" smtClean="0">
                  <a:solidFill>
                    <a:schemeClr val="bg1"/>
                  </a:solidFill>
                  <a:latin typeface="Trebuchet MS" pitchFamily="34" charset="0"/>
                </a:rPr>
                <a:t>PosterPresentations.com</a:t>
              </a:r>
              <a:r>
                <a:rPr lang="en-US" sz="2900" dirty="0" smtClean="0">
                  <a:solidFill>
                    <a:schemeClr val="bg1"/>
                  </a:solidFill>
                  <a:latin typeface="Trebuchet MS" pitchFamily="34" charset="0"/>
                </a:rPr>
                <a:t/>
              </a:r>
              <a:br>
                <a:rPr lang="en-US" sz="2900" dirty="0" smtClean="0">
                  <a:solidFill>
                    <a:schemeClr val="bg1"/>
                  </a:solidFill>
                  <a:latin typeface="Trebuchet MS" pitchFamily="34" charset="0"/>
                </a:rPr>
              </a:br>
              <a:endParaRPr lang="en-US" sz="2900" dirty="0" smtClean="0">
                <a:solidFill>
                  <a:schemeClr val="bg1"/>
                </a:solidFill>
                <a:latin typeface="Trebuchet MS" pitchFamily="34" charset="0"/>
              </a:endParaRPr>
            </a:p>
            <a:p>
              <a:pPr algn="l" defTabSz="3761434"/>
              <a:r>
                <a:rPr lang="en-US" sz="2900" b="0" dirty="0" smtClean="0">
                  <a:solidFill>
                    <a:schemeClr val="bg1"/>
                  </a:solidFill>
                  <a:latin typeface="Trebuchet MS" pitchFamily="34" charset="0"/>
                </a:rPr>
                <a:t>Need</a:t>
              </a:r>
              <a:r>
                <a:rPr lang="en-US" sz="2900" b="0" baseline="0" dirty="0" smtClean="0">
                  <a:solidFill>
                    <a:schemeClr val="bg1"/>
                  </a:solidFill>
                  <a:latin typeface="Trebuchet MS" pitchFamily="34" charset="0"/>
                </a:rPr>
                <a:t> assistance? Call us at </a:t>
              </a:r>
              <a:r>
                <a:rPr lang="en-US" sz="2900" b="0" dirty="0" smtClean="0">
                  <a:solidFill>
                    <a:srgbClr val="FFC000"/>
                  </a:solidFill>
                  <a:latin typeface="Trebuchet MS" pitchFamily="34" charset="0"/>
                </a:rPr>
                <a:t>1.510.649.3001</a:t>
              </a:r>
            </a:p>
            <a:p>
              <a:pPr algn="l" defTabSz="3761434"/>
              <a:endParaRPr lang="en-US" sz="3400" b="1" dirty="0" smtClean="0">
                <a:solidFill>
                  <a:srgbClr val="FFFF00"/>
                </a:solidFill>
                <a:latin typeface="Trebuchet MS" pitchFamily="34" charset="0"/>
              </a:endParaRPr>
            </a:p>
            <a:p>
              <a:pPr algn="ctr"/>
              <a:endParaRPr lang="en-US" sz="2400" b="1" dirty="0" smtClean="0">
                <a:solidFill>
                  <a:schemeClr val="bg1"/>
                </a:solidFill>
                <a:latin typeface="Trebuchet MS" pitchFamily="34" charset="0"/>
              </a:endParaRPr>
            </a:p>
            <a:p>
              <a:pPr algn="ctr"/>
              <a:r>
                <a:rPr lang="en-US" sz="3800" b="1" spc="600" dirty="0" smtClean="0">
                  <a:solidFill>
                    <a:schemeClr val="bg1"/>
                  </a:solidFill>
                  <a:latin typeface="Trebuchet MS" pitchFamily="34" charset="0"/>
                </a:rPr>
                <a:t>QUICK START</a:t>
              </a:r>
            </a:p>
            <a:p>
              <a:pPr algn="ctr"/>
              <a:endParaRPr lang="en-US" sz="3400" b="1" baseline="0" dirty="0" smtClean="0">
                <a:solidFill>
                  <a:schemeClr val="bg1"/>
                </a:solidFill>
                <a:latin typeface="Trebuchet MS" pitchFamily="34" charset="0"/>
              </a:endParaRPr>
            </a:p>
            <a:p>
              <a:pPr algn="ctr"/>
              <a:r>
                <a:rPr lang="en-US" sz="3400" b="1" baseline="0" dirty="0" smtClean="0">
                  <a:solidFill>
                    <a:srgbClr val="FFC000"/>
                  </a:solidFill>
                  <a:latin typeface="Trebuchet MS" pitchFamily="34" charset="0"/>
                </a:rPr>
                <a:t>Zoom in and out</a:t>
              </a:r>
            </a:p>
            <a:p>
              <a:pPr marL="1890182" indent="-1890182" algn="l" defTabSz="849955"/>
              <a:r>
                <a:rPr lang="en-US" sz="2400" b="0" baseline="0" dirty="0" smtClean="0">
                  <a:solidFill>
                    <a:schemeClr val="bg1"/>
                  </a:solidFill>
                  <a:latin typeface="Trebuchet MS" pitchFamily="34" charset="0"/>
                </a:rPr>
                <a:t>	</a:t>
              </a:r>
              <a:r>
                <a:rPr lang="en-US" sz="2400" b="0" baseline="0" dirty="0" smtClean="0">
                  <a:solidFill>
                    <a:schemeClr val="bg1">
                      <a:lumMod val="75000"/>
                    </a:schemeClr>
                  </a:solidFill>
                  <a:latin typeface="Trebuchet MS" pitchFamily="34" charset="0"/>
                </a:rPr>
                <a:t>As you work on your poster zoom in and out to the level that is more comfortable to you. </a:t>
              </a:r>
            </a:p>
            <a:p>
              <a:pPr marL="1890182" indent="-1890182" algn="l" defTabSz="849955"/>
              <a:r>
                <a:rPr lang="en-US" sz="2400" b="1" baseline="0" dirty="0" smtClean="0">
                  <a:solidFill>
                    <a:schemeClr val="bg1">
                      <a:lumMod val="75000"/>
                    </a:schemeClr>
                  </a:solidFill>
                  <a:latin typeface="Trebuchet MS" pitchFamily="34" charset="0"/>
                </a:rPr>
                <a:t>	</a:t>
              </a:r>
              <a:r>
                <a:rPr lang="en-US" sz="2400" b="0" baseline="0" dirty="0" smtClean="0">
                  <a:solidFill>
                    <a:schemeClr val="bg1">
                      <a:lumMod val="75000"/>
                    </a:schemeClr>
                  </a:solidFill>
                  <a:latin typeface="Trebuchet MS" pitchFamily="34" charset="0"/>
                </a:rPr>
                <a:t>Go to VIEW &gt; ZOOM.</a:t>
              </a:r>
            </a:p>
            <a:p>
              <a:pPr algn="l"/>
              <a:endParaRPr lang="en-US" sz="2900" b="0" baseline="0" dirty="0" smtClean="0">
                <a:solidFill>
                  <a:schemeClr val="bg1"/>
                </a:solidFill>
                <a:latin typeface="Trebuchet MS" pitchFamily="34" charset="0"/>
              </a:endParaRPr>
            </a:p>
            <a:p>
              <a:pPr algn="ctr"/>
              <a:r>
                <a:rPr lang="en-US" sz="3400" b="1" baseline="0" dirty="0" smtClean="0">
                  <a:solidFill>
                    <a:srgbClr val="FFC000"/>
                  </a:solidFill>
                  <a:latin typeface="Trebuchet MS" pitchFamily="34" charset="0"/>
                </a:rPr>
                <a:t>Title, Authors, and Affiliations</a:t>
              </a:r>
            </a:p>
            <a:p>
              <a:pPr algn="l"/>
              <a:r>
                <a:rPr lang="en-US" sz="24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smtClean="0">
                <a:solidFill>
                  <a:schemeClr val="bg1">
                    <a:lumMod val="75000"/>
                  </a:schemeClr>
                </a:solidFill>
                <a:latin typeface="Trebuchet MS" pitchFamily="34" charset="0"/>
              </a:endParaRPr>
            </a:p>
            <a:p>
              <a:pPr algn="l"/>
              <a:r>
                <a:rPr lang="en-US" sz="2400" b="1" spc="298" baseline="0" dirty="0" smtClean="0">
                  <a:solidFill>
                    <a:srgbClr val="FFC000"/>
                  </a:solidFill>
                  <a:latin typeface="Trebuchet MS" pitchFamily="34" charset="0"/>
                </a:rPr>
                <a:t>TIP</a:t>
              </a:r>
              <a:r>
                <a:rPr lang="en-US" sz="2400" b="1"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2900" b="1" baseline="0" dirty="0" smtClean="0">
                  <a:solidFill>
                    <a:schemeClr val="bg1"/>
                  </a:solidFill>
                  <a:latin typeface="Trebuchet MS" pitchFamily="34" charset="0"/>
                </a:rPr>
                <a:t/>
              </a:r>
              <a:br>
                <a:rPr lang="en-US" sz="2900" b="1" baseline="0" dirty="0" smtClean="0">
                  <a:solidFill>
                    <a:schemeClr val="bg1"/>
                  </a:solidFill>
                  <a:latin typeface="Trebuchet MS" pitchFamily="34" charset="0"/>
                </a:rPr>
              </a:br>
              <a:endParaRPr lang="en-US" sz="2900" b="1" dirty="0" smtClean="0">
                <a:solidFill>
                  <a:schemeClr val="bg1"/>
                </a:solidFill>
                <a:latin typeface="Trebuchet MS" pitchFamily="34" charset="0"/>
              </a:endParaRPr>
            </a:p>
            <a:p>
              <a:pPr algn="ctr"/>
              <a:endParaRPr lang="en-US" sz="2900" b="1" dirty="0" smtClean="0">
                <a:solidFill>
                  <a:srgbClr val="FFC000"/>
                </a:solidFill>
                <a:latin typeface="Trebuchet MS" pitchFamily="34" charset="0"/>
              </a:endParaRPr>
            </a:p>
            <a:p>
              <a:pPr algn="ctr"/>
              <a:endParaRPr lang="en-US" sz="2900" b="1" dirty="0" smtClean="0">
                <a:solidFill>
                  <a:srgbClr val="FFC000"/>
                </a:solidFill>
                <a:latin typeface="Trebuchet MS" pitchFamily="34" charset="0"/>
              </a:endParaRPr>
            </a:p>
            <a:p>
              <a:pPr algn="ctr"/>
              <a:r>
                <a:rPr lang="en-US" sz="3400" b="1" dirty="0" smtClean="0">
                  <a:solidFill>
                    <a:srgbClr val="FFC000"/>
                  </a:solidFill>
                  <a:latin typeface="Trebuchet MS" pitchFamily="34" charset="0"/>
                </a:rPr>
                <a:t>Adding Logos</a:t>
              </a:r>
              <a:r>
                <a:rPr lang="en-US" sz="3400" b="1" baseline="0" dirty="0" smtClean="0">
                  <a:solidFill>
                    <a:srgbClr val="FFC000"/>
                  </a:solidFill>
                  <a:latin typeface="Trebuchet MS" pitchFamily="34" charset="0"/>
                </a:rPr>
                <a:t> / Seals</a:t>
              </a:r>
            </a:p>
            <a:p>
              <a:pPr algn="l"/>
              <a:r>
                <a:rPr lang="en-US" sz="24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298" baseline="0" dirty="0" smtClean="0">
                <a:solidFill>
                  <a:schemeClr val="bg1">
                    <a:lumMod val="75000"/>
                  </a:schemeClr>
                </a:solidFill>
                <a:latin typeface="Trebuchet MS" pitchFamily="34" charset="0"/>
              </a:endParaRPr>
            </a:p>
            <a:p>
              <a:pPr algn="l"/>
              <a:r>
                <a:rPr lang="en-US" sz="2400" b="1" spc="298" baseline="0" dirty="0" smtClean="0">
                  <a:solidFill>
                    <a:srgbClr val="FFC000"/>
                  </a:solidFill>
                  <a:latin typeface="Trebuchet MS" pitchFamily="34" charset="0"/>
                </a:rPr>
                <a:t>TIP:</a:t>
              </a:r>
              <a:r>
                <a:rPr lang="en-US" sz="2400" b="1" spc="0"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See if your school’s logo is available on our free poster templates page.</a:t>
              </a:r>
            </a:p>
            <a:p>
              <a:pPr algn="l"/>
              <a:endParaRPr lang="en-US" sz="2400" b="0" baseline="0" dirty="0" smtClean="0">
                <a:latin typeface="Trebuchet MS" pitchFamily="34" charset="0"/>
              </a:endParaRPr>
            </a:p>
            <a:p>
              <a:pPr algn="ctr"/>
              <a:r>
                <a:rPr lang="en-US" sz="3400" b="1" baseline="0" dirty="0" smtClean="0">
                  <a:solidFill>
                    <a:srgbClr val="FFC000"/>
                  </a:solidFill>
                  <a:latin typeface="Trebuchet MS" pitchFamily="34" charset="0"/>
                </a:rPr>
                <a:t>Photographs / Graphics</a:t>
              </a:r>
            </a:p>
            <a:p>
              <a:pPr algn="l" defTabSz="976800"/>
              <a:r>
                <a:rPr lang="en-US" sz="24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smtClean="0">
                  <a:solidFill>
                    <a:schemeClr val="bg1">
                      <a:lumMod val="75000"/>
                    </a:schemeClr>
                  </a:solidFill>
                  <a:latin typeface="Trebuchet MS" pitchFamily="34" charset="0"/>
                </a:rPr>
                <a:t>disproportionally.</a:t>
              </a:r>
            </a:p>
            <a:p>
              <a:pPr algn="l" defTabSz="976800"/>
              <a:endParaRPr lang="en-US" sz="2400" b="0" baseline="0" dirty="0" smtClean="0">
                <a:latin typeface="Trebuchet MS" pitchFamily="34" charset="0"/>
              </a:endParaRPr>
            </a:p>
            <a:p>
              <a:pPr algn="ctr"/>
              <a:endParaRPr lang="en-US" sz="2900" b="1" baseline="0" dirty="0" smtClean="0">
                <a:solidFill>
                  <a:srgbClr val="FFC000"/>
                </a:solidFill>
                <a:latin typeface="Trebuchet MS" pitchFamily="34" charset="0"/>
              </a:endParaRPr>
            </a:p>
            <a:p>
              <a:pPr algn="ctr"/>
              <a:endParaRPr lang="en-US" sz="2900" b="1" baseline="0" dirty="0" smtClean="0">
                <a:solidFill>
                  <a:srgbClr val="FFC000"/>
                </a:solidFill>
                <a:latin typeface="Trebuchet MS" pitchFamily="34" charset="0"/>
              </a:endParaRPr>
            </a:p>
            <a:p>
              <a:pPr algn="ctr"/>
              <a:endParaRPr lang="en-US" sz="2900" b="1" baseline="0" dirty="0" smtClean="0">
                <a:solidFill>
                  <a:srgbClr val="FFC000"/>
                </a:solidFill>
                <a:latin typeface="Trebuchet MS" pitchFamily="34" charset="0"/>
              </a:endParaRPr>
            </a:p>
            <a:p>
              <a:pPr algn="ctr"/>
              <a:endParaRPr lang="en-US" sz="2900" b="1" baseline="0" dirty="0" smtClean="0">
                <a:solidFill>
                  <a:srgbClr val="FFC000"/>
                </a:solidFill>
                <a:latin typeface="Trebuchet MS" pitchFamily="34" charset="0"/>
              </a:endParaRPr>
            </a:p>
            <a:p>
              <a:pPr algn="ctr"/>
              <a:endParaRPr lang="en-US" sz="2900" b="1" baseline="0" dirty="0" smtClean="0">
                <a:solidFill>
                  <a:srgbClr val="FFC000"/>
                </a:solidFill>
                <a:latin typeface="Trebuchet MS" pitchFamily="34" charset="0"/>
              </a:endParaRPr>
            </a:p>
            <a:p>
              <a:pPr algn="ctr"/>
              <a:endParaRPr lang="en-US" sz="2900" b="1" baseline="0" dirty="0" smtClean="0">
                <a:solidFill>
                  <a:srgbClr val="FFC000"/>
                </a:solidFill>
                <a:latin typeface="Trebuchet MS" pitchFamily="34" charset="0"/>
              </a:endParaRPr>
            </a:p>
            <a:p>
              <a:pPr algn="ctr"/>
              <a:r>
                <a:rPr lang="en-US" sz="3400" b="1" baseline="0" dirty="0" smtClean="0">
                  <a:solidFill>
                    <a:srgbClr val="FFC000"/>
                  </a:solidFill>
                  <a:latin typeface="Trebuchet MS" pitchFamily="34" charset="0"/>
                </a:rPr>
                <a:t>Image Quality Check</a:t>
              </a:r>
            </a:p>
            <a:p>
              <a:pPr lvl="0" algn="l" defTabSz="976800"/>
              <a:r>
                <a:rPr lang="en-US" sz="24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2900" b="0" dirty="0" smtClean="0">
                <a:latin typeface="Trebuchet MS" pitchFamily="34" charset="0"/>
              </a:endParaRPr>
            </a:p>
          </p:txBody>
        </p:sp>
        <p:cxnSp>
          <p:nvCxnSpPr>
            <p:cNvPr id="32" name="Straight Connector 31"/>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36" name="Picture 35"/>
            <p:cNvPicPr>
              <a:picLocks noChangeAspect="1"/>
            </p:cNvPicPr>
            <p:nvPr userDrawn="1"/>
          </p:nvPicPr>
          <p:blipFill>
            <a:blip r:embed="rId4"/>
            <a:stretch>
              <a:fillRect/>
            </a:stretch>
          </p:blipFill>
          <p:spPr>
            <a:xfrm>
              <a:off x="-10740740" y="10261718"/>
              <a:ext cx="1597666" cy="1201935"/>
            </a:xfrm>
            <a:prstGeom prst="rect">
              <a:avLst/>
            </a:prstGeom>
          </p:spPr>
        </p:pic>
        <p:pic>
          <p:nvPicPr>
            <p:cNvPr id="37" name="Picture 36"/>
            <p:cNvPicPr>
              <a:picLocks noChangeAspect="1"/>
            </p:cNvPicPr>
            <p:nvPr userDrawn="1"/>
          </p:nvPicPr>
          <p:blipFill>
            <a:blip r:embed="rId5"/>
            <a:stretch>
              <a:fillRect/>
            </a:stretch>
          </p:blipFill>
          <p:spPr>
            <a:xfrm>
              <a:off x="-10732765" y="15696927"/>
              <a:ext cx="9986808" cy="1053596"/>
            </a:xfrm>
            <a:prstGeom prst="rect">
              <a:avLst/>
            </a:prstGeom>
          </p:spPr>
        </p:pic>
        <p:grpSp>
          <p:nvGrpSpPr>
            <p:cNvPr id="38" name="Group 37"/>
            <p:cNvGrpSpPr/>
            <p:nvPr userDrawn="1"/>
          </p:nvGrpSpPr>
          <p:grpSpPr>
            <a:xfrm>
              <a:off x="-9744993" y="23540964"/>
              <a:ext cx="7531182" cy="2089661"/>
              <a:chOff x="-4470427" y="11016658"/>
              <a:chExt cx="3470785" cy="960079"/>
            </a:xfrm>
          </p:grpSpPr>
          <p:grpSp>
            <p:nvGrpSpPr>
              <p:cNvPr id="46" name="Group 45"/>
              <p:cNvGrpSpPr/>
              <p:nvPr userDrawn="1"/>
            </p:nvGrpSpPr>
            <p:grpSpPr>
              <a:xfrm>
                <a:off x="-2783495" y="11060894"/>
                <a:ext cx="624431" cy="879399"/>
                <a:chOff x="-3958697" y="11117435"/>
                <a:chExt cx="779338" cy="1260172"/>
              </a:xfrm>
            </p:grpSpPr>
            <p:pic>
              <p:nvPicPr>
                <p:cNvPr id="52" name="Picture 51"/>
                <p:cNvPicPr>
                  <a:picLocks noChangeAspect="1"/>
                </p:cNvPicPr>
                <p:nvPr userDrawn="1"/>
              </p:nvPicPr>
              <p:blipFill>
                <a:blip r:embed="rId6"/>
                <a:stretch>
                  <a:fillRect/>
                </a:stretch>
              </p:blipFill>
              <p:spPr>
                <a:xfrm>
                  <a:off x="-3948160" y="11117435"/>
                  <a:ext cx="768801" cy="1090857"/>
                </a:xfrm>
                <a:prstGeom prst="rect">
                  <a:avLst/>
                </a:prstGeom>
              </p:spPr>
            </p:pic>
            <p:sp>
              <p:nvSpPr>
                <p:cNvPr id="53" name="TextBox 52"/>
                <p:cNvSpPr txBox="1"/>
                <p:nvPr userDrawn="1"/>
              </p:nvSpPr>
              <p:spPr>
                <a:xfrm>
                  <a:off x="-3958697" y="12114184"/>
                  <a:ext cx="779338" cy="263423"/>
                </a:xfrm>
                <a:prstGeom prst="rect">
                  <a:avLst/>
                </a:prstGeom>
                <a:solidFill>
                  <a:schemeClr val="accent1"/>
                </a:solidFill>
                <a:ln>
                  <a:noFill/>
                </a:ln>
              </p:spPr>
              <p:txBody>
                <a:bodyPr wrap="square" lIns="91440" tIns="91440" rIns="91440" bIns="91440" rtlCol="0">
                  <a:spAutoFit/>
                </a:bodyPr>
                <a:lstStyle/>
                <a:p>
                  <a:pPr algn="ctr"/>
                  <a:r>
                    <a:rPr lang="en-US" sz="1400" b="1" dirty="0" smtClean="0">
                      <a:solidFill>
                        <a:schemeClr val="tx1"/>
                      </a:solidFill>
                    </a:rPr>
                    <a:t>ORIGINAL</a:t>
                  </a:r>
                  <a:endParaRPr lang="en-US" sz="1400" b="1" dirty="0">
                    <a:solidFill>
                      <a:schemeClr val="tx1"/>
                    </a:solidFill>
                  </a:endParaRPr>
                </a:p>
              </p:txBody>
            </p:sp>
          </p:grpSp>
          <p:grpSp>
            <p:nvGrpSpPr>
              <p:cNvPr id="47" name="Group 46"/>
              <p:cNvGrpSpPr/>
              <p:nvPr userDrawn="1"/>
            </p:nvGrpSpPr>
            <p:grpSpPr>
              <a:xfrm>
                <a:off x="-2033159" y="11060888"/>
                <a:ext cx="1033517" cy="893534"/>
                <a:chOff x="-2921738" y="11200127"/>
                <a:chExt cx="1420279" cy="1227911"/>
              </a:xfrm>
            </p:grpSpPr>
            <p:pic>
              <p:nvPicPr>
                <p:cNvPr id="50" name="Picture 49"/>
                <p:cNvPicPr>
                  <a:picLocks noChangeAspect="1"/>
                </p:cNvPicPr>
                <p:nvPr userDrawn="1"/>
              </p:nvPicPr>
              <p:blipFill>
                <a:blip r:embed="rId6"/>
                <a:stretch>
                  <a:fillRect/>
                </a:stretch>
              </p:blipFill>
              <p:spPr>
                <a:xfrm>
                  <a:off x="-2921738" y="11200127"/>
                  <a:ext cx="1420279" cy="1029694"/>
                </a:xfrm>
                <a:prstGeom prst="rect">
                  <a:avLst/>
                </a:prstGeom>
              </p:spPr>
            </p:pic>
            <p:sp>
              <p:nvSpPr>
                <p:cNvPr id="51" name="TextBox 50"/>
                <p:cNvSpPr txBox="1"/>
                <p:nvPr userDrawn="1"/>
              </p:nvSpPr>
              <p:spPr>
                <a:xfrm>
                  <a:off x="-2918990" y="12175419"/>
                  <a:ext cx="1417531" cy="252619"/>
                </a:xfrm>
                <a:prstGeom prst="rect">
                  <a:avLst/>
                </a:prstGeom>
                <a:solidFill>
                  <a:srgbClr val="FF0000"/>
                </a:solidFill>
              </p:spPr>
              <p:txBody>
                <a:bodyPr wrap="square" lIns="457200" tIns="91440" rIns="457200" bIns="91440" rtlCol="0">
                  <a:spAutoFit/>
                </a:bodyPr>
                <a:lstStyle/>
                <a:p>
                  <a:pPr algn="ctr"/>
                  <a:r>
                    <a:rPr lang="en-US" sz="1400" b="1" dirty="0" smtClean="0">
                      <a:solidFill>
                        <a:schemeClr val="bg1"/>
                      </a:solidFill>
                    </a:rPr>
                    <a:t>DISTORTED</a:t>
                  </a:r>
                  <a:endParaRPr lang="en-US" sz="500" b="1" dirty="0">
                    <a:solidFill>
                      <a:schemeClr val="bg1"/>
                    </a:solidFill>
                  </a:endParaRPr>
                </a:p>
              </p:txBody>
            </p:sp>
          </p:grpSp>
          <p:pic>
            <p:nvPicPr>
              <p:cNvPr id="48" name="Picture 47"/>
              <p:cNvPicPr>
                <a:picLocks noChangeAspect="1"/>
              </p:cNvPicPr>
              <p:nvPr userDrawn="1"/>
            </p:nvPicPr>
            <p:blipFill>
              <a:blip r:embed="rId7"/>
              <a:stretch>
                <a:fillRect/>
              </a:stretch>
            </p:blipFill>
            <p:spPr>
              <a:xfrm>
                <a:off x="-4470427" y="11016658"/>
                <a:ext cx="1098742" cy="847761"/>
              </a:xfrm>
              <a:prstGeom prst="rect">
                <a:avLst/>
              </a:prstGeom>
            </p:spPr>
          </p:pic>
          <p:sp>
            <p:nvSpPr>
              <p:cNvPr id="49" name="TextBox 48"/>
              <p:cNvSpPr txBox="1"/>
              <p:nvPr userDrawn="1"/>
            </p:nvSpPr>
            <p:spPr>
              <a:xfrm>
                <a:off x="-4440599" y="11665645"/>
                <a:ext cx="1035686" cy="311092"/>
              </a:xfrm>
              <a:prstGeom prst="rect">
                <a:avLst/>
              </a:prstGeom>
              <a:noFill/>
            </p:spPr>
            <p:txBody>
              <a:bodyPr wrap="square" lIns="457200" tIns="457200" rIns="457200" bIns="0" rtlCol="0">
                <a:spAutoFit/>
              </a:bodyPr>
              <a:lstStyle/>
              <a:p>
                <a:pPr algn="ctr"/>
                <a:r>
                  <a:rPr lang="en-US" sz="1400" dirty="0" smtClean="0">
                    <a:solidFill>
                      <a:schemeClr val="bg1"/>
                    </a:solidFill>
                  </a:rPr>
                  <a:t>Corner</a:t>
                </a:r>
                <a:r>
                  <a:rPr lang="en-US" sz="1400" baseline="0" dirty="0" smtClean="0">
                    <a:solidFill>
                      <a:schemeClr val="bg1"/>
                    </a:solidFill>
                  </a:rPr>
                  <a:t> handles</a:t>
                </a:r>
                <a:endParaRPr lang="en-US" sz="1400" dirty="0">
                  <a:solidFill>
                    <a:schemeClr val="bg1"/>
                  </a:solidFill>
                </a:endParaRPr>
              </a:p>
            </p:txBody>
          </p:sp>
        </p:grpSp>
        <p:grpSp>
          <p:nvGrpSpPr>
            <p:cNvPr id="39" name="Group 38"/>
            <p:cNvGrpSpPr/>
            <p:nvPr userDrawn="1"/>
          </p:nvGrpSpPr>
          <p:grpSpPr>
            <a:xfrm>
              <a:off x="-10383406" y="27751412"/>
              <a:ext cx="9292237" cy="2453251"/>
              <a:chOff x="-4747905" y="12734137"/>
              <a:chExt cx="4282376" cy="1127128"/>
            </a:xfrm>
          </p:grpSpPr>
          <p:graphicFrame>
            <p:nvGraphicFramePr>
              <p:cNvPr id="41" name="Object 40"/>
              <p:cNvGraphicFramePr>
                <a:graphicFrameLocks noChangeAspect="1"/>
              </p:cNvGraphicFramePr>
              <p:nvPr userDrawn="1">
                <p:extLst>
                  <p:ext uri="{D42A27DB-BD31-4B8C-83A1-F6EECF244321}">
                    <p14:modId xmlns:p14="http://schemas.microsoft.com/office/powerpoint/2010/main" val="2923600614"/>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1331" name="Image" r:id="rId8" imgW="1828440" imgH="1117440" progId="Photoshop.Image.13">
                      <p:embed/>
                    </p:oleObj>
                  </mc:Choice>
                  <mc:Fallback>
                    <p:oleObj name="Image" r:id="rId8" imgW="1828440" imgH="1117440" progId="Photoshop.Image.13">
                      <p:embed/>
                      <p:pic>
                        <p:nvPicPr>
                          <p:cNvPr id="0" name=""/>
                          <p:cNvPicPr/>
                          <p:nvPr/>
                        </p:nvPicPr>
                        <p:blipFill>
                          <a:blip r:embed="rId9"/>
                          <a:stretch>
                            <a:fillRect/>
                          </a:stretch>
                        </p:blipFill>
                        <p:spPr>
                          <a:xfrm>
                            <a:off x="-4533347" y="12734142"/>
                            <a:ext cx="1828800" cy="1117600"/>
                          </a:xfrm>
                          <a:prstGeom prst="rect">
                            <a:avLst/>
                          </a:prstGeom>
                        </p:spPr>
                      </p:pic>
                    </p:oleObj>
                  </mc:Fallback>
                </mc:AlternateContent>
              </a:graphicData>
            </a:graphic>
          </p:graphicFrame>
          <p:graphicFrame>
            <p:nvGraphicFramePr>
              <p:cNvPr id="43" name="Object 42"/>
              <p:cNvGraphicFramePr>
                <a:graphicFrameLocks noChangeAspect="1"/>
              </p:cNvGraphicFramePr>
              <p:nvPr userDrawn="1">
                <p:extLst>
                  <p:ext uri="{D42A27DB-BD31-4B8C-83A1-F6EECF244321}">
                    <p14:modId xmlns:p14="http://schemas.microsoft.com/office/powerpoint/2010/main" val="3743875991"/>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1332" name="Image" r:id="rId10" imgW="1828440" imgH="1117440" progId="Photoshop.Image.13">
                      <p:embed/>
                    </p:oleObj>
                  </mc:Choice>
                  <mc:Fallback>
                    <p:oleObj name="Image" r:id="rId10" imgW="1828440" imgH="1117440" progId="Photoshop.Image.13">
                      <p:embed/>
                      <p:pic>
                        <p:nvPicPr>
                          <p:cNvPr id="0" name=""/>
                          <p:cNvPicPr/>
                          <p:nvPr/>
                        </p:nvPicPr>
                        <p:blipFill>
                          <a:blip r:embed="rId11"/>
                          <a:stretch>
                            <a:fillRect/>
                          </a:stretch>
                        </p:blipFill>
                        <p:spPr>
                          <a:xfrm>
                            <a:off x="-2456641" y="12737835"/>
                            <a:ext cx="1828800" cy="1117600"/>
                          </a:xfrm>
                          <a:prstGeom prst="rect">
                            <a:avLst/>
                          </a:prstGeom>
                        </p:spPr>
                      </p:pic>
                    </p:oleObj>
                  </mc:Fallback>
                </mc:AlternateContent>
              </a:graphicData>
            </a:graphic>
          </p:graphicFrame>
          <p:sp>
            <p:nvSpPr>
              <p:cNvPr id="44" name="TextBox 43"/>
              <p:cNvSpPr txBox="1"/>
              <p:nvPr userDrawn="1"/>
            </p:nvSpPr>
            <p:spPr>
              <a:xfrm rot="16200000">
                <a:off x="-5235785" y="13222017"/>
                <a:ext cx="1117601" cy="141841"/>
              </a:xfrm>
              <a:prstGeom prst="rect">
                <a:avLst/>
              </a:prstGeom>
              <a:noFill/>
            </p:spPr>
            <p:txBody>
              <a:bodyPr wrap="square" lIns="91440" tIns="91440" rIns="91440" bIns="0" rtlCol="0">
                <a:spAutoFit/>
              </a:bodyPr>
              <a:lstStyle/>
              <a:p>
                <a:pPr algn="ctr"/>
                <a:r>
                  <a:rPr lang="en-US" sz="1400" dirty="0" smtClean="0">
                    <a:solidFill>
                      <a:srgbClr val="92D050"/>
                    </a:solidFill>
                  </a:rPr>
                  <a:t>Good</a:t>
                </a:r>
                <a:r>
                  <a:rPr lang="en-US" sz="1400" baseline="0" dirty="0" smtClean="0">
                    <a:solidFill>
                      <a:srgbClr val="92D050"/>
                    </a:solidFill>
                  </a:rPr>
                  <a:t> </a:t>
                </a:r>
                <a:r>
                  <a:rPr lang="en-US" sz="1400" baseline="0" dirty="0" smtClean="0">
                    <a:solidFill>
                      <a:schemeClr val="bg1"/>
                    </a:solidFill>
                  </a:rPr>
                  <a:t>printing quality</a:t>
                </a:r>
                <a:endParaRPr lang="en-US" sz="1400" dirty="0">
                  <a:solidFill>
                    <a:schemeClr val="bg1"/>
                  </a:solidFill>
                </a:endParaRPr>
              </a:p>
            </p:txBody>
          </p:sp>
          <p:sp>
            <p:nvSpPr>
              <p:cNvPr id="45" name="TextBox 44"/>
              <p:cNvSpPr txBox="1"/>
              <p:nvPr userDrawn="1"/>
            </p:nvSpPr>
            <p:spPr>
              <a:xfrm rot="16200000">
                <a:off x="-1095250" y="13231544"/>
                <a:ext cx="1117601" cy="141841"/>
              </a:xfrm>
              <a:prstGeom prst="rect">
                <a:avLst/>
              </a:prstGeom>
              <a:noFill/>
            </p:spPr>
            <p:txBody>
              <a:bodyPr wrap="square" lIns="91440" tIns="91440" rIns="91440" bIns="0" rtlCol="0">
                <a:spAutoFit/>
              </a:bodyPr>
              <a:lstStyle/>
              <a:p>
                <a:pPr algn="ctr"/>
                <a:r>
                  <a:rPr lang="en-US" sz="1400" dirty="0" smtClean="0">
                    <a:solidFill>
                      <a:srgbClr val="FF0000"/>
                    </a:solidFill>
                  </a:rPr>
                  <a:t>Bad </a:t>
                </a:r>
                <a:r>
                  <a:rPr lang="en-US" sz="1400" dirty="0" smtClean="0">
                    <a:solidFill>
                      <a:schemeClr val="bg1"/>
                    </a:solidFill>
                  </a:rPr>
                  <a:t>printing quality</a:t>
                </a:r>
                <a:endParaRPr lang="en-US" sz="1400" dirty="0">
                  <a:solidFill>
                    <a:schemeClr val="bg1"/>
                  </a:solidFill>
                </a:endParaRPr>
              </a:p>
            </p:txBody>
          </p:sp>
        </p:grpSp>
      </p:grpSp>
      <p:grpSp>
        <p:nvGrpSpPr>
          <p:cNvPr id="54" name="Group 53"/>
          <p:cNvGrpSpPr/>
          <p:nvPr userDrawn="1"/>
        </p:nvGrpSpPr>
        <p:grpSpPr>
          <a:xfrm>
            <a:off x="44157840" y="-55066"/>
            <a:ext cx="11062138" cy="32973466"/>
            <a:chOff x="44157839" y="-55065"/>
            <a:chExt cx="11062139" cy="32973465"/>
          </a:xfrm>
        </p:grpSpPr>
        <p:sp>
          <p:nvSpPr>
            <p:cNvPr id="55" name="Rectangle 54"/>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3800" b="1" spc="600" dirty="0" smtClean="0">
                  <a:solidFill>
                    <a:schemeClr val="bg1"/>
                  </a:solidFill>
                  <a:latin typeface="Trebuchet MS" pitchFamily="34" charset="0"/>
                </a:rPr>
                <a:t>QUICK START (cont.)</a:t>
              </a:r>
            </a:p>
            <a:p>
              <a:pPr algn="ctr"/>
              <a:endParaRPr lang="en-US" sz="3400" b="1" baseline="0" dirty="0" smtClean="0">
                <a:solidFill>
                  <a:schemeClr val="bg1"/>
                </a:solidFill>
                <a:latin typeface="Trebuchet MS" pitchFamily="34" charset="0"/>
              </a:endParaRPr>
            </a:p>
            <a:p>
              <a:pPr algn="ctr"/>
              <a:r>
                <a:rPr lang="en-US" sz="3400" b="1" baseline="0" dirty="0" smtClean="0">
                  <a:solidFill>
                    <a:srgbClr val="FFC000"/>
                  </a:solidFill>
                  <a:latin typeface="Trebuchet MS" pitchFamily="34" charset="0"/>
                </a:rPr>
                <a:t>How to change the template color theme</a:t>
              </a:r>
            </a:p>
            <a:p>
              <a:pPr marL="0" marR="0" lvl="2" indent="0" algn="l" defTabSz="114168"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smtClean="0">
                  <a:solidFill>
                    <a:schemeClr val="bg1">
                      <a:lumMod val="75000"/>
                    </a:schemeClr>
                  </a:solidFill>
                  <a:latin typeface="Trebuchet MS" pitchFamily="34" charset="0"/>
                </a:rPr>
                <a:t>also create your own color theme.</a:t>
              </a:r>
            </a:p>
            <a:p>
              <a:pPr marL="0" marR="0" lvl="2" indent="0" algn="l" defTabSz="114168"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indent="0" algn="l" defTabSz="114168"/>
              <a:endParaRPr lang="en-US" sz="2400" b="0" baseline="0" dirty="0" smtClean="0">
                <a:solidFill>
                  <a:schemeClr val="bg1">
                    <a:lumMod val="75000"/>
                  </a:schemeClr>
                </a:solidFill>
                <a:latin typeface="Trebuchet MS" pitchFamily="34" charset="0"/>
              </a:endParaRPr>
            </a:p>
            <a:p>
              <a:pPr marL="0" indent="0" algn="l" defTabSz="114168"/>
              <a:endParaRPr lang="en-US" sz="2400" b="0" baseline="0" dirty="0" smtClean="0">
                <a:solidFill>
                  <a:schemeClr val="bg1">
                    <a:lumMod val="75000"/>
                  </a:schemeClr>
                </a:solidFill>
                <a:latin typeface="Trebuchet MS" pitchFamily="34" charset="0"/>
              </a:endParaRPr>
            </a:p>
            <a:p>
              <a:pPr marL="0" indent="0" algn="l" defTabSz="114168"/>
              <a:endParaRPr lang="en-US" sz="2400" b="0" baseline="0" dirty="0" smtClean="0">
                <a:solidFill>
                  <a:schemeClr val="bg1">
                    <a:lumMod val="75000"/>
                  </a:schemeClr>
                </a:solidFill>
                <a:latin typeface="Trebuchet MS" pitchFamily="34" charset="0"/>
              </a:endParaRPr>
            </a:p>
            <a:p>
              <a:pPr marL="0" indent="0" algn="l" defTabSz="114168"/>
              <a:endParaRPr lang="en-US" sz="2400" b="0" baseline="0" dirty="0" smtClean="0">
                <a:solidFill>
                  <a:schemeClr val="bg1">
                    <a:lumMod val="75000"/>
                  </a:schemeClr>
                </a:solidFill>
                <a:latin typeface="Trebuchet MS" pitchFamily="34" charset="0"/>
              </a:endParaRPr>
            </a:p>
            <a:p>
              <a:pPr marL="0" indent="0" algn="l" defTabSz="114168"/>
              <a:endParaRPr lang="en-US" sz="2400" b="0" baseline="0" dirty="0" smtClean="0">
                <a:solidFill>
                  <a:schemeClr val="bg1">
                    <a:lumMod val="75000"/>
                  </a:schemeClr>
                </a:solidFill>
                <a:latin typeface="Trebuchet MS" pitchFamily="34" charset="0"/>
              </a:endParaRPr>
            </a:p>
            <a:p>
              <a:pPr marL="0" indent="0" algn="l" defTabSz="114168"/>
              <a:endParaRPr lang="en-US" sz="2400" b="0" baseline="0" dirty="0" smtClean="0">
                <a:solidFill>
                  <a:schemeClr val="bg1">
                    <a:lumMod val="75000"/>
                  </a:schemeClr>
                </a:solidFill>
                <a:latin typeface="Trebuchet MS" pitchFamily="34" charset="0"/>
              </a:endParaRPr>
            </a:p>
            <a:p>
              <a:pPr marL="0" indent="0" algn="l" defTabSz="114168"/>
              <a:r>
                <a:rPr lang="en-US" sz="24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168"/>
              <a:endParaRPr lang="en-US" sz="2400" b="0" baseline="0" dirty="0" smtClean="0">
                <a:solidFill>
                  <a:schemeClr val="bg1">
                    <a:lumMod val="75000"/>
                  </a:schemeClr>
                </a:solidFill>
                <a:latin typeface="Trebuchet MS" pitchFamily="34" charset="0"/>
              </a:endParaRPr>
            </a:p>
            <a:p>
              <a:pPr algn="ctr"/>
              <a:r>
                <a:rPr lang="en-US" sz="3400" b="1" baseline="0" dirty="0" smtClean="0">
                  <a:solidFill>
                    <a:srgbClr val="FFC000"/>
                  </a:solidFill>
                  <a:latin typeface="Trebuchet MS" pitchFamily="34" charset="0"/>
                </a:rPr>
                <a:t>How to add Text</a:t>
              </a:r>
            </a:p>
            <a:p>
              <a:pPr marL="3261826" lvl="2" indent="0" algn="l" defTabSz="114168"/>
              <a:r>
                <a:rPr lang="en-US" sz="24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6642" lvl="2" indent="0" algn="l" defTabSz="114168"/>
              <a:endParaRPr lang="en-US" sz="2400" b="0" baseline="0" dirty="0" smtClean="0">
                <a:solidFill>
                  <a:schemeClr val="bg1">
                    <a:lumMod val="75000"/>
                  </a:schemeClr>
                </a:solidFill>
                <a:latin typeface="Trebuchet MS" pitchFamily="34" charset="0"/>
              </a:endParaRPr>
            </a:p>
            <a:p>
              <a:pPr marL="0" marR="0" lvl="0" indent="0" algn="ctr" defTabSz="1516642"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 </a:t>
              </a:r>
              <a:r>
                <a:rPr kumimoji="0" lang="en-US" sz="34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114168"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smtClean="0">
                <a:solidFill>
                  <a:schemeClr val="bg1">
                    <a:lumMod val="75000"/>
                  </a:schemeClr>
                </a:solidFill>
                <a:latin typeface="Trebuchet MS" pitchFamily="34" charset="0"/>
              </a:endParaRPr>
            </a:p>
            <a:p>
              <a:pPr marL="1516642" lvl="2" indent="0" algn="l" defTabSz="114168"/>
              <a:endParaRPr lang="en-US" sz="2400" b="0" baseline="0" dirty="0" smtClean="0">
                <a:solidFill>
                  <a:schemeClr val="bg1">
                    <a:lumMod val="75000"/>
                  </a:schemeClr>
                </a:solidFill>
                <a:latin typeface="Trebuchet MS" pitchFamily="34" charset="0"/>
              </a:endParaRPr>
            </a:p>
            <a:p>
              <a:pPr algn="ctr"/>
              <a:r>
                <a:rPr lang="en-US" sz="3400" b="1" baseline="0" dirty="0" smtClean="0">
                  <a:solidFill>
                    <a:srgbClr val="FFC000"/>
                  </a:solidFill>
                  <a:latin typeface="Trebuchet MS" pitchFamily="34" charset="0"/>
                </a:rPr>
                <a:t>How to add Tables</a:t>
              </a:r>
            </a:p>
            <a:p>
              <a:pPr marL="1728427" lvl="1" indent="0" algn="l" defTabSz="114168"/>
              <a:r>
                <a:rPr lang="en-US" sz="2400" b="0" baseline="0" dirty="0" smtClean="0">
                  <a:solidFill>
                    <a:schemeClr val="bg1">
                      <a:lumMod val="75000"/>
                    </a:schemeClr>
                  </a:solidFill>
                  <a:latin typeface="Trebuchet MS" pitchFamily="34" charset="0"/>
                </a:rPr>
                <a:t>To add a table from scratch go to the INSERT menu and </a:t>
              </a:r>
              <a:br>
                <a:rPr lang="en-US" sz="2400" b="0" baseline="0" dirty="0" smtClean="0">
                  <a:solidFill>
                    <a:schemeClr val="bg1">
                      <a:lumMod val="75000"/>
                    </a:schemeClr>
                  </a:solidFill>
                  <a:latin typeface="Trebuchet MS" pitchFamily="34" charset="0"/>
                </a:rPr>
              </a:br>
              <a:r>
                <a:rPr lang="en-US" sz="2400" b="0" baseline="0" dirty="0" smtClean="0">
                  <a:solidFill>
                    <a:schemeClr val="bg1">
                      <a:lumMod val="75000"/>
                    </a:schemeClr>
                  </a:solidFill>
                  <a:latin typeface="Trebuchet MS" pitchFamily="34" charset="0"/>
                </a:rPr>
                <a:t>click on TABLE. A drop-down box will help you select rows and columns. </a:t>
              </a:r>
            </a:p>
            <a:p>
              <a:pPr marL="0" lvl="0" indent="0" algn="l" defTabSz="114168"/>
              <a:r>
                <a:rPr lang="en-US" sz="24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168"/>
              <a:endParaRPr lang="en-US" sz="2400" b="0" baseline="0" dirty="0" smtClean="0">
                <a:solidFill>
                  <a:schemeClr val="bg1">
                    <a:lumMod val="75000"/>
                  </a:schemeClr>
                </a:solidFill>
                <a:latin typeface="Trebuchet MS" pitchFamily="34" charset="0"/>
              </a:endParaRPr>
            </a:p>
            <a:p>
              <a:pPr marL="0" marR="0" lvl="0" indent="0" algn="ctr" defTabSz="1516642" rtl="0" eaLnBrk="1" fontAlgn="auto" latinLnBrk="0" hangingPunct="1">
                <a:lnSpc>
                  <a:spcPct val="100000"/>
                </a:lnSpc>
                <a:spcBef>
                  <a:spcPts val="0"/>
                </a:spcBef>
                <a:spcAft>
                  <a:spcPts val="0"/>
                </a:spcAft>
                <a:buClrTx/>
                <a:buSzTx/>
                <a:buFontTx/>
                <a:buNone/>
                <a:tabLst/>
                <a:defRPr/>
              </a:pPr>
              <a:r>
                <a:rPr kumimoji="0" lang="en-US" sz="34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114168"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168"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6642" rtl="0" eaLnBrk="1" fontAlgn="auto" latinLnBrk="0" hangingPunct="1">
                <a:lnSpc>
                  <a:spcPct val="100000"/>
                </a:lnSpc>
                <a:spcBef>
                  <a:spcPts val="0"/>
                </a:spcBef>
                <a:spcAft>
                  <a:spcPts val="0"/>
                </a:spcAft>
                <a:buClrTx/>
                <a:buSzTx/>
                <a:buFontTx/>
                <a:buNone/>
                <a:tabLst/>
                <a:defRPr/>
              </a:pPr>
              <a:r>
                <a:rPr kumimoji="0" lang="en-US" sz="34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114168"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6642" rtl="0" eaLnBrk="1" fontAlgn="auto" latinLnBrk="0" hangingPunct="1">
                <a:lnSpc>
                  <a:spcPct val="100000"/>
                </a:lnSpc>
                <a:spcBef>
                  <a:spcPts val="0"/>
                </a:spcBef>
                <a:spcAft>
                  <a:spcPts val="0"/>
                </a:spcAft>
                <a:buClrTx/>
                <a:buSzTx/>
                <a:buFontTx/>
                <a:buNone/>
                <a:tabLst/>
                <a:defRPr/>
              </a:pPr>
              <a:endParaRPr kumimoji="0" lang="en-US" sz="34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516642" rtl="0" eaLnBrk="1" fontAlgn="auto" latinLnBrk="0" hangingPunct="1">
                <a:lnSpc>
                  <a:spcPct val="100000"/>
                </a:lnSpc>
                <a:spcBef>
                  <a:spcPts val="0"/>
                </a:spcBef>
                <a:spcAft>
                  <a:spcPts val="0"/>
                </a:spcAft>
                <a:buClrTx/>
                <a:buSzTx/>
                <a:buFontTx/>
                <a:buNone/>
                <a:tabLst/>
                <a:defRPr/>
              </a:pPr>
              <a:r>
                <a:rPr kumimoji="0" lang="en-US" sz="34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114168"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168"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6642" rtl="0" eaLnBrk="1" fontAlgn="auto" latinLnBrk="0" hangingPunct="1">
                <a:lnSpc>
                  <a:spcPct val="100000"/>
                </a:lnSpc>
                <a:spcBef>
                  <a:spcPts val="0"/>
                </a:spcBef>
                <a:spcAft>
                  <a:spcPts val="0"/>
                </a:spcAft>
                <a:buClrTx/>
                <a:buSzTx/>
                <a:buFontTx/>
                <a:buNone/>
                <a:tabLst/>
                <a:defRPr/>
              </a:pPr>
              <a:r>
                <a:rPr kumimoji="0" lang="en-US" sz="34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114168"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168"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marR="0" lvl="0" indent="0" algn="ctr" defTabSz="1516642" rtl="0" eaLnBrk="1" fontAlgn="auto" latinLnBrk="0" hangingPunct="1">
                <a:lnSpc>
                  <a:spcPct val="100000"/>
                </a:lnSpc>
                <a:spcBef>
                  <a:spcPts val="0"/>
                </a:spcBef>
                <a:spcAft>
                  <a:spcPts val="0"/>
                </a:spcAft>
                <a:buClrTx/>
                <a:buSzTx/>
                <a:buFontTx/>
                <a:buNone/>
                <a:tabLst/>
                <a:defRPr/>
              </a:pPr>
              <a:r>
                <a:rPr kumimoji="0" lang="en-US" sz="3400" b="1" i="0" u="none" strike="noStrike" kern="1200" cap="none" spc="0" normalizeH="0" baseline="0" noProof="0" dirty="0" smtClean="0">
                  <a:ln>
                    <a:noFill/>
                  </a:ln>
                  <a:solidFill>
                    <a:srgbClr val="FFC000"/>
                  </a:solidFill>
                  <a:effectLst/>
                  <a:uLnTx/>
                  <a:uFillTx/>
                  <a:latin typeface="Trebuchet MS" pitchFamily="34" charset="0"/>
                </a:rPr>
                <a:t>Print your poster</a:t>
              </a:r>
            </a:p>
            <a:p>
              <a:pPr marL="0" marR="0" lvl="0" indent="0" algn="l" defTabSz="114168"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168" rtl="0" eaLnBrk="1" fontAlgn="auto" latinLnBrk="0" hangingPunct="1">
                <a:lnSpc>
                  <a:spcPct val="100000"/>
                </a:lnSpc>
                <a:spcBef>
                  <a:spcPts val="0"/>
                </a:spcBef>
                <a:spcAft>
                  <a:spcPts val="0"/>
                </a:spcAft>
                <a:buClrTx/>
                <a:buSzTx/>
                <a:buFontTx/>
                <a:buNone/>
                <a:tabLst/>
                <a:defRPr/>
              </a:pPr>
              <a:endParaRPr kumimoji="0" lang="en-US" sz="2900" b="0" i="0" u="none" strike="noStrike" kern="1200" cap="none" spc="0" normalizeH="0" baseline="0" noProof="0" dirty="0" smtClean="0">
                <a:ln>
                  <a:noFill/>
                </a:ln>
                <a:solidFill>
                  <a:prstClr val="white">
                    <a:lumMod val="75000"/>
                  </a:prstClr>
                </a:solidFill>
                <a:effectLst/>
                <a:uLnTx/>
                <a:uFillTx/>
                <a:latin typeface="Trebuchet MS" pitchFamily="34" charset="0"/>
              </a:endParaRPr>
            </a:p>
          </p:txBody>
        </p:sp>
        <p:graphicFrame>
          <p:nvGraphicFramePr>
            <p:cNvPr id="56" name="Object 55"/>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1333" name="Image" r:id="rId12" imgW="4571280" imgH="1688760" progId="Photoshop.Image.13">
                    <p:embed/>
                  </p:oleObj>
                </mc:Choice>
                <mc:Fallback>
                  <p:oleObj name="Image" r:id="rId12" imgW="4571280" imgH="1688760" progId="Photoshop.Image.13">
                    <p:embed/>
                    <p:pic>
                      <p:nvPicPr>
                        <p:cNvPr id="0" name=""/>
                        <p:cNvPicPr/>
                        <p:nvPr/>
                      </p:nvPicPr>
                      <p:blipFill>
                        <a:blip r:embed="rId13"/>
                        <a:stretch>
                          <a:fillRect/>
                        </a:stretch>
                      </p:blipFill>
                      <p:spPr>
                        <a:xfrm>
                          <a:off x="46915679" y="3349444"/>
                          <a:ext cx="5586150" cy="2063772"/>
                        </a:xfrm>
                        <a:prstGeom prst="rect">
                          <a:avLst/>
                        </a:prstGeom>
                      </p:spPr>
                    </p:pic>
                  </p:oleObj>
                </mc:Fallback>
              </mc:AlternateContent>
            </a:graphicData>
          </a:graphic>
        </p:graphicFrame>
        <p:pic>
          <p:nvPicPr>
            <p:cNvPr id="57" name="Picture 56"/>
            <p:cNvPicPr>
              <a:picLocks noChangeAspect="1"/>
            </p:cNvPicPr>
            <p:nvPr userDrawn="1"/>
          </p:nvPicPr>
          <p:blipFill>
            <a:blip r:embed="rId14"/>
            <a:stretch>
              <a:fillRect/>
            </a:stretch>
          </p:blipFill>
          <p:spPr>
            <a:xfrm>
              <a:off x="44621819" y="7740040"/>
              <a:ext cx="2969584" cy="1370577"/>
            </a:xfrm>
            <a:prstGeom prst="rect">
              <a:avLst/>
            </a:prstGeom>
            <a:ln>
              <a:noFill/>
            </a:ln>
          </p:spPr>
        </p:pic>
        <p:graphicFrame>
          <p:nvGraphicFramePr>
            <p:cNvPr id="58" name="Object 57"/>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1334" name="Image" r:id="rId15" imgW="1574280" imgH="1053720" progId="Photoshop.Image.13">
                    <p:embed/>
                  </p:oleObj>
                </mc:Choice>
                <mc:Fallback>
                  <p:oleObj name="Image" r:id="rId15" imgW="1574280" imgH="1053720" progId="Photoshop.Image.13">
                    <p:embed/>
                    <p:pic>
                      <p:nvPicPr>
                        <p:cNvPr id="0" name=""/>
                        <p:cNvPicPr/>
                        <p:nvPr/>
                      </p:nvPicPr>
                      <p:blipFill>
                        <a:blip r:embed="rId16"/>
                        <a:stretch>
                          <a:fillRect/>
                        </a:stretch>
                      </p:blipFill>
                      <p:spPr>
                        <a:xfrm>
                          <a:off x="44629619" y="12347263"/>
                          <a:ext cx="1482266" cy="992162"/>
                        </a:xfrm>
                        <a:prstGeom prst="rect">
                          <a:avLst/>
                        </a:prstGeom>
                      </p:spPr>
                    </p:pic>
                  </p:oleObj>
                </mc:Fallback>
              </mc:AlternateContent>
            </a:graphicData>
          </a:graphic>
        </p:graphicFrame>
        <p:grpSp>
          <p:nvGrpSpPr>
            <p:cNvPr id="59" name="Group 58"/>
            <p:cNvGrpSpPr/>
            <p:nvPr userDrawn="1"/>
          </p:nvGrpSpPr>
          <p:grpSpPr>
            <a:xfrm>
              <a:off x="44487207" y="29414560"/>
              <a:ext cx="10354213" cy="1265612"/>
              <a:chOff x="44200453" y="28362386"/>
              <a:chExt cx="9771399" cy="1090622"/>
            </a:xfrm>
          </p:grpSpPr>
          <p:sp>
            <p:nvSpPr>
              <p:cNvPr id="61" name="Rounded Rectangle 60"/>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2" name="Picture 7" descr="http://t2.gstatic.com/images?q=tbn:ANd9GcR4APHC6TT9w54M2zn_pvCiBxUNcspYPoVxirLRphBoJabfSvu7zw">
                <a:hlinkClick r:id="rId17"/>
              </p:cNvPr>
              <p:cNvPicPr>
                <a:picLocks noChangeAspect="1" noChangeArrowheads="1"/>
              </p:cNvPicPr>
              <p:nvPr userDrawn="1"/>
            </p:nvPicPr>
            <p:blipFill>
              <a:blip r:embed="rId18" cstate="print"/>
              <a:srcRect/>
              <a:stretch>
                <a:fillRect/>
              </a:stretch>
            </p:blipFill>
            <p:spPr bwMode="auto">
              <a:xfrm>
                <a:off x="44326393" y="28460718"/>
                <a:ext cx="914401" cy="914399"/>
              </a:xfrm>
              <a:prstGeom prst="rect">
                <a:avLst/>
              </a:prstGeom>
              <a:noFill/>
              <a:ln>
                <a:noFill/>
              </a:ln>
            </p:spPr>
          </p:pic>
          <p:sp>
            <p:nvSpPr>
              <p:cNvPr id="63" name="TextBox 62"/>
              <p:cNvSpPr txBox="1"/>
              <p:nvPr userDrawn="1"/>
            </p:nvSpPr>
            <p:spPr>
              <a:xfrm>
                <a:off x="45300665" y="28552306"/>
                <a:ext cx="8671187" cy="716099"/>
              </a:xfrm>
              <a:prstGeom prst="rect">
                <a:avLst/>
              </a:prstGeom>
              <a:noFill/>
              <a:ln>
                <a:noFill/>
              </a:ln>
            </p:spPr>
            <p:txBody>
              <a:bodyPr wrap="square" rtlCol="0">
                <a:spAutoFit/>
              </a:bodyPr>
              <a:lstStyle/>
              <a:p>
                <a:r>
                  <a:rPr lang="en-US" sz="2400" dirty="0" smtClean="0">
                    <a:solidFill>
                      <a:schemeClr val="tx2"/>
                    </a:solidFill>
                    <a:latin typeface="Trebuchet MS" pitchFamily="34" charset="0"/>
                  </a:rPr>
                  <a:t>Student</a:t>
                </a:r>
                <a:r>
                  <a:rPr lang="en-US" sz="2400" baseline="0" dirty="0" smtClean="0">
                    <a:solidFill>
                      <a:schemeClr val="tx2"/>
                    </a:solidFill>
                    <a:latin typeface="Trebuchet MS" pitchFamily="34" charset="0"/>
                  </a:rPr>
                  <a:t> discounts are available on our </a:t>
                </a:r>
                <a:r>
                  <a:rPr lang="en-US" sz="2400" baseline="0" dirty="0" err="1" smtClean="0">
                    <a:solidFill>
                      <a:schemeClr val="tx2"/>
                    </a:solidFill>
                    <a:latin typeface="Trebuchet MS" pitchFamily="34" charset="0"/>
                  </a:rPr>
                  <a:t>Facebook</a:t>
                </a:r>
                <a:r>
                  <a:rPr lang="en-US" sz="2400" baseline="0" dirty="0" smtClean="0">
                    <a:solidFill>
                      <a:schemeClr val="tx2"/>
                    </a:solidFill>
                    <a:latin typeface="Trebuchet MS" pitchFamily="34" charset="0"/>
                  </a:rPr>
                  <a:t> page.</a:t>
                </a:r>
                <a:br>
                  <a:rPr lang="en-US" sz="2400" baseline="0" dirty="0" smtClean="0">
                    <a:solidFill>
                      <a:schemeClr val="tx2"/>
                    </a:solidFill>
                    <a:latin typeface="Trebuchet MS" pitchFamily="34" charset="0"/>
                  </a:rPr>
                </a:br>
                <a:r>
                  <a:rPr lang="en-US" sz="2400" baseline="0" dirty="0" smtClean="0">
                    <a:solidFill>
                      <a:schemeClr val="tx2"/>
                    </a:solidFill>
                    <a:latin typeface="Trebuchet MS" pitchFamily="34" charset="0"/>
                  </a:rPr>
                  <a:t>Go to </a:t>
                </a:r>
                <a:r>
                  <a:rPr lang="en-US" sz="2400" u="sng" baseline="0" dirty="0" smtClean="0">
                    <a:solidFill>
                      <a:schemeClr val="tx2"/>
                    </a:solidFill>
                    <a:latin typeface="Trebuchet MS" pitchFamily="34" charset="0"/>
                  </a:rPr>
                  <a:t>PosterPresentations.com</a:t>
                </a:r>
                <a:r>
                  <a:rPr lang="en-US" sz="2400" baseline="0" dirty="0" smtClean="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60" name="TextBox 59"/>
            <p:cNvSpPr txBox="1"/>
            <p:nvPr userDrawn="1"/>
          </p:nvSpPr>
          <p:spPr>
            <a:xfrm>
              <a:off x="44262810" y="31169784"/>
              <a:ext cx="6870217" cy="1406606"/>
            </a:xfrm>
            <a:prstGeom prst="rect">
              <a:avLst/>
            </a:prstGeom>
            <a:noFill/>
          </p:spPr>
          <p:txBody>
            <a:bodyPr wrap="square" lIns="65304" tIns="32651" rIns="65304" bIns="32651" rtlCol="0">
              <a:spAutoFit/>
            </a:bodyPr>
            <a:lstStyle/>
            <a:p>
              <a:pPr>
                <a:lnSpc>
                  <a:spcPts val="2602"/>
                </a:lnSpc>
              </a:pPr>
              <a:r>
                <a:rPr lang="en-US" sz="2900" dirty="0" smtClean="0">
                  <a:solidFill>
                    <a:schemeClr val="bg1"/>
                  </a:solidFill>
                </a:rPr>
                <a:t>© 2015</a:t>
              </a:r>
              <a:r>
                <a:rPr lang="en-US" sz="2900" baseline="0" dirty="0" smtClean="0">
                  <a:solidFill>
                    <a:schemeClr val="bg1"/>
                  </a:solidFill>
                </a:rPr>
                <a:t> </a:t>
              </a:r>
              <a:r>
                <a:rPr lang="en-US" sz="2900" dirty="0" smtClean="0">
                  <a:solidFill>
                    <a:schemeClr val="bg1"/>
                  </a:solidFill>
                </a:rPr>
                <a:t>PosterPresentations.com</a:t>
              </a:r>
              <a:br>
                <a:rPr lang="en-US" sz="2900" dirty="0" smtClean="0">
                  <a:solidFill>
                    <a:schemeClr val="bg1"/>
                  </a:solidFill>
                </a:rPr>
              </a:br>
              <a:r>
                <a:rPr lang="en-US" sz="2900" dirty="0" smtClean="0">
                  <a:solidFill>
                    <a:schemeClr val="bg1"/>
                  </a:solidFill>
                </a:rPr>
                <a:t>    </a:t>
              </a:r>
              <a:r>
                <a:rPr lang="en-US" sz="2400" dirty="0" smtClean="0">
                  <a:solidFill>
                    <a:schemeClr val="bg1"/>
                  </a:solidFill>
                </a:rPr>
                <a:t>2117 Fourth Street ,</a:t>
              </a:r>
              <a:r>
                <a:rPr lang="en-US" sz="2400" baseline="0" dirty="0" smtClean="0">
                  <a:solidFill>
                    <a:schemeClr val="bg1"/>
                  </a:solidFill>
                </a:rPr>
                <a:t> Unit C        </a:t>
              </a:r>
            </a:p>
            <a:p>
              <a:pPr>
                <a:lnSpc>
                  <a:spcPts val="2602"/>
                </a:lnSpc>
              </a:pPr>
              <a:r>
                <a:rPr lang="en-US" sz="2400" baseline="0" dirty="0" smtClean="0">
                  <a:solidFill>
                    <a:schemeClr val="bg1"/>
                  </a:solidFill>
                </a:rPr>
                <a:t>     Berkeley CA </a:t>
              </a:r>
              <a:r>
                <a:rPr lang="en-US" sz="1900" baseline="0" dirty="0" smtClean="0">
                  <a:solidFill>
                    <a:schemeClr val="bg1"/>
                  </a:solidFill>
                </a:rPr>
                <a:t>94710</a:t>
              </a:r>
              <a:r>
                <a:rPr lang="en-US" sz="2400" baseline="0" dirty="0" smtClean="0">
                  <a:solidFill>
                    <a:schemeClr val="bg1"/>
                  </a:solidFill>
                </a:rPr>
                <a:t/>
              </a:r>
              <a:br>
                <a:rPr lang="en-US" sz="2400" baseline="0" dirty="0" smtClean="0">
                  <a:solidFill>
                    <a:schemeClr val="bg1"/>
                  </a:solidFill>
                </a:rPr>
              </a:br>
              <a:r>
                <a:rPr lang="en-US" sz="2400" baseline="0" dirty="0" smtClean="0">
                  <a:solidFill>
                    <a:schemeClr val="bg1"/>
                  </a:solidFill>
                </a:rPr>
                <a:t>    </a:t>
              </a:r>
              <a:r>
                <a:rPr lang="en-US" sz="2400" b="1" baseline="0" dirty="0" smtClean="0">
                  <a:solidFill>
                    <a:srgbClr val="FFFF00"/>
                  </a:solidFill>
                </a:rPr>
                <a:t>posterpresenter@gmail.com</a:t>
              </a:r>
              <a:endParaRPr lang="en-US" sz="2900" b="1" dirty="0">
                <a:solidFill>
                  <a:srgbClr val="FFFF00"/>
                </a:solidFill>
              </a:endParaRPr>
            </a:p>
          </p:txBody>
        </p:sp>
      </p:grpSp>
      <p:sp>
        <p:nvSpPr>
          <p:cNvPr id="40" name="Rounded Rectangle 39"/>
          <p:cNvSpPr/>
          <p:nvPr userDrawn="1"/>
        </p:nvSpPr>
        <p:spPr>
          <a:xfrm>
            <a:off x="922371" y="23637225"/>
            <a:ext cx="20723755" cy="8073178"/>
          </a:xfrm>
          <a:prstGeom prst="roundRect">
            <a:avLst>
              <a:gd name="adj" fmla="val 9229"/>
            </a:avLst>
          </a:prstGeom>
          <a:ln>
            <a:solidFill>
              <a:srgbClr val="000090"/>
            </a:solidFill>
          </a:ln>
        </p:spPr>
        <p:style>
          <a:lnRef idx="2">
            <a:schemeClr val="accent5"/>
          </a:lnRef>
          <a:fillRef idx="1">
            <a:schemeClr val="lt1"/>
          </a:fillRef>
          <a:effectRef idx="0">
            <a:schemeClr val="accent5"/>
          </a:effectRef>
          <a:fontRef idx="minor">
            <a:schemeClr val="dk1"/>
          </a:fontRef>
        </p:style>
        <p:txBody>
          <a:bodyPr lIns="91339" tIns="45662" rIns="91339" bIns="45662" rtlCol="0" anchor="ctr"/>
          <a:lstStyle/>
          <a:p>
            <a:pPr algn="ctr"/>
            <a:endParaRPr lang="en-US"/>
          </a:p>
        </p:txBody>
      </p:sp>
      <p:sp>
        <p:nvSpPr>
          <p:cNvPr id="42" name="Rounded Rectangle 41"/>
          <p:cNvSpPr/>
          <p:nvPr userDrawn="1"/>
        </p:nvSpPr>
        <p:spPr>
          <a:xfrm>
            <a:off x="922371" y="14310631"/>
            <a:ext cx="20723755" cy="8805086"/>
          </a:xfrm>
          <a:prstGeom prst="roundRect">
            <a:avLst>
              <a:gd name="adj" fmla="val 9229"/>
            </a:avLst>
          </a:prstGeom>
          <a:ln>
            <a:solidFill>
              <a:srgbClr val="000090"/>
            </a:solidFill>
          </a:ln>
        </p:spPr>
        <p:style>
          <a:lnRef idx="2">
            <a:schemeClr val="accent5"/>
          </a:lnRef>
          <a:fillRef idx="1">
            <a:schemeClr val="lt1"/>
          </a:fillRef>
          <a:effectRef idx="0">
            <a:schemeClr val="accent5"/>
          </a:effectRef>
          <a:fontRef idx="minor">
            <a:schemeClr val="dk1"/>
          </a:fontRef>
        </p:style>
        <p:txBody>
          <a:bodyPr lIns="91339" tIns="45662" rIns="91339" bIns="45662" rtlCol="0" anchor="ctr"/>
          <a:lstStyle/>
          <a:p>
            <a:pPr algn="ctr"/>
            <a:endParaRPr lang="en-US" b="1" dirty="0"/>
          </a:p>
        </p:txBody>
      </p:sp>
    </p:spTree>
  </p:cSld>
  <p:clrMap bg1="lt1" tx1="dk1" bg2="lt2" tx2="dk2" accent1="accent1" accent2="accent2" accent3="accent3" accent4="accent4" accent5="accent5" accent6="accent6" hlink="hlink" folHlink="folHlink"/>
  <p:sldLayoutIdLst>
    <p:sldLayoutId id="2147483652" r:id="rId1"/>
  </p:sldLayoutIdLst>
  <p:timing>
    <p:tnLst>
      <p:par>
        <p:cTn id="1" dur="indefinite" restart="never" nodeType="tmRoot"/>
      </p:par>
    </p:tnLst>
  </p:timing>
  <p:txStyles>
    <p:titleStyle>
      <a:lvl1pPr algn="ctr" defTabSz="4383994" rtl="0" eaLnBrk="1" latinLnBrk="0" hangingPunct="1">
        <a:spcBef>
          <a:spcPct val="0"/>
        </a:spcBef>
        <a:buNone/>
        <a:defRPr sz="8600" kern="1200">
          <a:solidFill>
            <a:schemeClr val="bg1"/>
          </a:solidFill>
          <a:latin typeface="Trebuchet MS" pitchFamily="34" charset="0"/>
          <a:ea typeface="+mj-ea"/>
          <a:cs typeface="+mj-cs"/>
        </a:defRPr>
      </a:lvl1pPr>
    </p:titleStyle>
    <p:bodyStyle>
      <a:lvl1pPr marL="1643990" indent="-1643990" algn="l" defTabSz="4383994"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1984" indent="-1369987" algn="l" defTabSz="4383994" rtl="0" eaLnBrk="1" latinLnBrk="0" hangingPunct="1">
        <a:spcBef>
          <a:spcPct val="20000"/>
        </a:spcBef>
        <a:buFont typeface="Arial" pitchFamily="34" charset="0"/>
        <a:buChar char="–"/>
        <a:defRPr sz="13400" kern="1200">
          <a:solidFill>
            <a:schemeClr val="tx1"/>
          </a:solidFill>
          <a:latin typeface="+mn-lt"/>
          <a:ea typeface="+mn-ea"/>
          <a:cs typeface="+mn-cs"/>
        </a:defRPr>
      </a:lvl2pPr>
      <a:lvl3pPr marL="5479978" indent="-1095994" algn="l" defTabSz="4383994" rtl="0" eaLnBrk="1" latinLnBrk="0" hangingPunct="1">
        <a:spcBef>
          <a:spcPct val="20000"/>
        </a:spcBef>
        <a:buFont typeface="Arial" pitchFamily="34" charset="0"/>
        <a:buChar char="•"/>
        <a:defRPr sz="11500" kern="1200">
          <a:solidFill>
            <a:schemeClr val="tx1"/>
          </a:solidFill>
          <a:latin typeface="+mn-lt"/>
          <a:ea typeface="+mn-ea"/>
          <a:cs typeface="+mn-cs"/>
        </a:defRPr>
      </a:lvl3pPr>
      <a:lvl4pPr marL="7671974" indent="-1095994" algn="l" defTabSz="4383994"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63971" indent="-1095994" algn="l" defTabSz="4383994"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55968" indent="-1095994" algn="l" defTabSz="4383994"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47965" indent="-1095994" algn="l" defTabSz="4383994"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39957" indent="-1095994" algn="l" defTabSz="4383994"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31954" indent="-1095994" algn="l" defTabSz="4383994"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3994" rtl="0" eaLnBrk="1" latinLnBrk="0" hangingPunct="1">
        <a:defRPr sz="8600" kern="1200">
          <a:solidFill>
            <a:schemeClr val="tx1"/>
          </a:solidFill>
          <a:latin typeface="+mn-lt"/>
          <a:ea typeface="+mn-ea"/>
          <a:cs typeface="+mn-cs"/>
        </a:defRPr>
      </a:lvl1pPr>
      <a:lvl2pPr marL="2191997" algn="l" defTabSz="4383994" rtl="0" eaLnBrk="1" latinLnBrk="0" hangingPunct="1">
        <a:defRPr sz="8600" kern="1200">
          <a:solidFill>
            <a:schemeClr val="tx1"/>
          </a:solidFill>
          <a:latin typeface="+mn-lt"/>
          <a:ea typeface="+mn-ea"/>
          <a:cs typeface="+mn-cs"/>
        </a:defRPr>
      </a:lvl2pPr>
      <a:lvl3pPr marL="4383994" algn="l" defTabSz="4383994" rtl="0" eaLnBrk="1" latinLnBrk="0" hangingPunct="1">
        <a:defRPr sz="8600" kern="1200">
          <a:solidFill>
            <a:schemeClr val="tx1"/>
          </a:solidFill>
          <a:latin typeface="+mn-lt"/>
          <a:ea typeface="+mn-ea"/>
          <a:cs typeface="+mn-cs"/>
        </a:defRPr>
      </a:lvl3pPr>
      <a:lvl4pPr marL="6575990" algn="l" defTabSz="4383994" rtl="0" eaLnBrk="1" latinLnBrk="0" hangingPunct="1">
        <a:defRPr sz="8600" kern="1200">
          <a:solidFill>
            <a:schemeClr val="tx1"/>
          </a:solidFill>
          <a:latin typeface="+mn-lt"/>
          <a:ea typeface="+mn-ea"/>
          <a:cs typeface="+mn-cs"/>
        </a:defRPr>
      </a:lvl4pPr>
      <a:lvl5pPr marL="8767978" algn="l" defTabSz="4383994" rtl="0" eaLnBrk="1" latinLnBrk="0" hangingPunct="1">
        <a:defRPr sz="8600" kern="1200">
          <a:solidFill>
            <a:schemeClr val="tx1"/>
          </a:solidFill>
          <a:latin typeface="+mn-lt"/>
          <a:ea typeface="+mn-ea"/>
          <a:cs typeface="+mn-cs"/>
        </a:defRPr>
      </a:lvl5pPr>
      <a:lvl6pPr marL="10959970" algn="l" defTabSz="4383994" rtl="0" eaLnBrk="1" latinLnBrk="0" hangingPunct="1">
        <a:defRPr sz="8600" kern="1200">
          <a:solidFill>
            <a:schemeClr val="tx1"/>
          </a:solidFill>
          <a:latin typeface="+mn-lt"/>
          <a:ea typeface="+mn-ea"/>
          <a:cs typeface="+mn-cs"/>
        </a:defRPr>
      </a:lvl6pPr>
      <a:lvl7pPr marL="13151952" algn="l" defTabSz="4383994" rtl="0" eaLnBrk="1" latinLnBrk="0" hangingPunct="1">
        <a:defRPr sz="8600" kern="1200">
          <a:solidFill>
            <a:schemeClr val="tx1"/>
          </a:solidFill>
          <a:latin typeface="+mn-lt"/>
          <a:ea typeface="+mn-ea"/>
          <a:cs typeface="+mn-cs"/>
        </a:defRPr>
      </a:lvl7pPr>
      <a:lvl8pPr marL="15343949" algn="l" defTabSz="4383994" rtl="0" eaLnBrk="1" latinLnBrk="0" hangingPunct="1">
        <a:defRPr sz="8600" kern="1200">
          <a:solidFill>
            <a:schemeClr val="tx1"/>
          </a:solidFill>
          <a:latin typeface="+mn-lt"/>
          <a:ea typeface="+mn-ea"/>
          <a:cs typeface="+mn-cs"/>
        </a:defRPr>
      </a:lvl8pPr>
      <a:lvl9pPr marL="17535946" algn="l" defTabSz="4383994" rtl="0" eaLnBrk="1" latinLnBrk="0" hangingPunct="1">
        <a:defRPr sz="86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34000">
              <a:schemeClr val="tx2">
                <a:lumMod val="40000"/>
                <a:lumOff val="6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2"/>
            <a:ext cx="43891200" cy="4800600"/>
          </a:xfrm>
          <a:prstGeom prst="rect">
            <a:avLst/>
          </a:prstGeom>
          <a:solidFill>
            <a:schemeClr val="bg1"/>
          </a:solidFill>
          <a:ln w="9525">
            <a:solidFill>
              <a:schemeClr val="tx1"/>
            </a:solidFill>
            <a:miter lim="800000"/>
            <a:headEnd/>
            <a:tailEnd/>
          </a:ln>
          <a:effectLst/>
        </p:spPr>
        <p:txBody>
          <a:bodyPr wrap="none" lIns="91334" tIns="45662" rIns="91334" bIns="45662" anchor="ctr"/>
          <a:lstStyle/>
          <a:p>
            <a:pPr>
              <a:defRPr/>
            </a:pPr>
            <a:endParaRPr lang="en-US" dirty="0"/>
          </a:p>
        </p:txBody>
      </p:sp>
      <p:sp>
        <p:nvSpPr>
          <p:cNvPr id="9" name="Rectangle 9"/>
          <p:cNvSpPr>
            <a:spLocks noChangeArrowheads="1"/>
          </p:cNvSpPr>
          <p:nvPr/>
        </p:nvSpPr>
        <p:spPr bwMode="auto">
          <a:xfrm>
            <a:off x="0" y="4805362"/>
            <a:ext cx="43891200" cy="152400"/>
          </a:xfrm>
          <a:prstGeom prst="rect">
            <a:avLst/>
          </a:prstGeom>
          <a:solidFill>
            <a:schemeClr val="accent5">
              <a:lumMod val="50000"/>
            </a:schemeClr>
          </a:solidFill>
          <a:ln w="152400">
            <a:noFill/>
            <a:miter lim="800000"/>
            <a:headEnd/>
            <a:tailEnd/>
          </a:ln>
          <a:effectLst/>
        </p:spPr>
        <p:txBody>
          <a:bodyPr wrap="none" lIns="91334" tIns="45662" rIns="91334" bIns="45662" anchor="ctr"/>
          <a:lstStyle/>
          <a:p>
            <a:pPr>
              <a:defRPr/>
            </a:pPr>
            <a:endParaRPr lang="en-US" dirty="0"/>
          </a:p>
        </p:txBody>
      </p:sp>
      <p:cxnSp>
        <p:nvCxnSpPr>
          <p:cNvPr id="38" name="Straight Connector 37"/>
          <p:cNvCxnSpPr/>
          <p:nvPr/>
        </p:nvCxnSpPr>
        <p:spPr>
          <a:xfrm flipV="1">
            <a:off x="-13946599" y="11526120"/>
            <a:ext cx="13577438" cy="81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21" name="Rounded Rectangle 20"/>
          <p:cNvSpPr/>
          <p:nvPr userDrawn="1"/>
        </p:nvSpPr>
        <p:spPr>
          <a:xfrm>
            <a:off x="922351" y="5392049"/>
            <a:ext cx="13577438" cy="26736677"/>
          </a:xfrm>
          <a:prstGeom prst="roundRect">
            <a:avLst>
              <a:gd name="adj" fmla="val 5862"/>
            </a:avLst>
          </a:prstGeom>
          <a:noFill/>
          <a:ln w="12700" cmpd="sng">
            <a:solidFill>
              <a:srgbClr val="000090">
                <a:alpha val="58000"/>
              </a:srgbClr>
            </a:solidFill>
          </a:ln>
        </p:spPr>
        <p:style>
          <a:lnRef idx="2">
            <a:schemeClr val="accent1">
              <a:shade val="50000"/>
            </a:schemeClr>
          </a:lnRef>
          <a:fillRef idx="1">
            <a:schemeClr val="accent1"/>
          </a:fillRef>
          <a:effectRef idx="0">
            <a:schemeClr val="accent1"/>
          </a:effectRef>
          <a:fontRef idx="minor">
            <a:schemeClr val="lt1"/>
          </a:fontRef>
        </p:style>
        <p:txBody>
          <a:bodyPr lIns="91339" tIns="45662" rIns="91339" bIns="45662" rtlCol="0" anchor="ctr"/>
          <a:lstStyle/>
          <a:p>
            <a:pPr algn="ctr"/>
            <a:endParaRPr lang="en-US">
              <a:noFill/>
            </a:endParaRPr>
          </a:p>
        </p:txBody>
      </p:sp>
      <p:sp>
        <p:nvSpPr>
          <p:cNvPr id="22" name="Rounded Rectangle 21"/>
          <p:cNvSpPr/>
          <p:nvPr userDrawn="1"/>
        </p:nvSpPr>
        <p:spPr>
          <a:xfrm>
            <a:off x="15154519" y="5392049"/>
            <a:ext cx="13577438" cy="26736677"/>
          </a:xfrm>
          <a:prstGeom prst="roundRect">
            <a:avLst>
              <a:gd name="adj" fmla="val 5862"/>
            </a:avLst>
          </a:prstGeom>
          <a:noFill/>
          <a:ln w="12700" cmpd="sng">
            <a:solidFill>
              <a:srgbClr val="000090">
                <a:alpha val="58000"/>
              </a:srgbClr>
            </a:solidFill>
          </a:ln>
        </p:spPr>
        <p:style>
          <a:lnRef idx="2">
            <a:schemeClr val="accent1">
              <a:shade val="50000"/>
            </a:schemeClr>
          </a:lnRef>
          <a:fillRef idx="1">
            <a:schemeClr val="accent1"/>
          </a:fillRef>
          <a:effectRef idx="0">
            <a:schemeClr val="accent1"/>
          </a:effectRef>
          <a:fontRef idx="minor">
            <a:schemeClr val="lt1"/>
          </a:fontRef>
        </p:style>
        <p:txBody>
          <a:bodyPr lIns="91339" tIns="45662" rIns="91339" bIns="45662" rtlCol="0" anchor="ctr"/>
          <a:lstStyle/>
          <a:p>
            <a:pPr algn="ctr"/>
            <a:endParaRPr lang="en-US"/>
          </a:p>
        </p:txBody>
      </p:sp>
      <p:sp>
        <p:nvSpPr>
          <p:cNvPr id="23" name="Rounded Rectangle 22"/>
          <p:cNvSpPr/>
          <p:nvPr userDrawn="1"/>
        </p:nvSpPr>
        <p:spPr>
          <a:xfrm>
            <a:off x="29386687" y="5392049"/>
            <a:ext cx="13577438" cy="26736677"/>
          </a:xfrm>
          <a:prstGeom prst="roundRect">
            <a:avLst>
              <a:gd name="adj" fmla="val 5862"/>
            </a:avLst>
          </a:prstGeom>
          <a:noFill/>
          <a:ln w="12700" cmpd="sng">
            <a:solidFill>
              <a:srgbClr val="000090">
                <a:alpha val="58000"/>
              </a:srgbClr>
            </a:solidFill>
          </a:ln>
        </p:spPr>
        <p:style>
          <a:lnRef idx="2">
            <a:schemeClr val="accent1">
              <a:shade val="50000"/>
            </a:schemeClr>
          </a:lnRef>
          <a:fillRef idx="1">
            <a:schemeClr val="accent1"/>
          </a:fillRef>
          <a:effectRef idx="0">
            <a:schemeClr val="accent1"/>
          </a:effectRef>
          <a:fontRef idx="minor">
            <a:schemeClr val="lt1"/>
          </a:fontRef>
        </p:style>
        <p:txBody>
          <a:bodyPr lIns="91339" tIns="45662" rIns="91339" bIns="45662" rtlCol="0" anchor="ctr"/>
          <a:lstStyle/>
          <a:p>
            <a:pPr algn="ctr"/>
            <a:endParaRPr lang="en-US"/>
          </a:p>
        </p:txBody>
      </p:sp>
      <p:grpSp>
        <p:nvGrpSpPr>
          <p:cNvPr id="44" name="Group 43"/>
          <p:cNvGrpSpPr/>
          <p:nvPr userDrawn="1"/>
        </p:nvGrpSpPr>
        <p:grpSpPr>
          <a:xfrm>
            <a:off x="44157840" y="-55066"/>
            <a:ext cx="11062138" cy="32973466"/>
            <a:chOff x="44157839" y="-55065"/>
            <a:chExt cx="11062139" cy="32973465"/>
          </a:xfrm>
        </p:grpSpPr>
        <p:sp>
          <p:nvSpPr>
            <p:cNvPr id="45" name="Rectangle 44"/>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3800" b="1" spc="600" dirty="0" smtClean="0">
                  <a:solidFill>
                    <a:schemeClr val="bg1"/>
                  </a:solidFill>
                  <a:latin typeface="Trebuchet MS" pitchFamily="34" charset="0"/>
                </a:rPr>
                <a:t>QUICK START (cont.)</a:t>
              </a:r>
            </a:p>
            <a:p>
              <a:pPr algn="ctr"/>
              <a:endParaRPr lang="en-US" sz="3400" b="1" baseline="0" dirty="0" smtClean="0">
                <a:solidFill>
                  <a:schemeClr val="bg1"/>
                </a:solidFill>
                <a:latin typeface="Trebuchet MS" pitchFamily="34" charset="0"/>
              </a:endParaRPr>
            </a:p>
            <a:p>
              <a:pPr algn="ctr"/>
              <a:r>
                <a:rPr lang="en-US" sz="3400" b="1" baseline="0" dirty="0" smtClean="0">
                  <a:solidFill>
                    <a:srgbClr val="FFC000"/>
                  </a:solidFill>
                  <a:latin typeface="Trebuchet MS" pitchFamily="34" charset="0"/>
                </a:rPr>
                <a:t>How to change the template color theme</a:t>
              </a:r>
            </a:p>
            <a:p>
              <a:pPr marL="0" marR="0" lvl="2" indent="0" algn="l" defTabSz="114168"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smtClean="0">
                  <a:solidFill>
                    <a:schemeClr val="bg1">
                      <a:lumMod val="75000"/>
                    </a:schemeClr>
                  </a:solidFill>
                  <a:latin typeface="Trebuchet MS" pitchFamily="34" charset="0"/>
                </a:rPr>
                <a:t>also create your own color theme.</a:t>
              </a:r>
            </a:p>
            <a:p>
              <a:pPr marL="0" marR="0" lvl="2" indent="0" algn="l" defTabSz="114168"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indent="0" algn="l" defTabSz="114168"/>
              <a:endParaRPr lang="en-US" sz="2400" b="0" baseline="0" dirty="0" smtClean="0">
                <a:solidFill>
                  <a:schemeClr val="bg1">
                    <a:lumMod val="75000"/>
                  </a:schemeClr>
                </a:solidFill>
                <a:latin typeface="Trebuchet MS" pitchFamily="34" charset="0"/>
              </a:endParaRPr>
            </a:p>
            <a:p>
              <a:pPr marL="0" indent="0" algn="l" defTabSz="114168"/>
              <a:endParaRPr lang="en-US" sz="2400" b="0" baseline="0" dirty="0" smtClean="0">
                <a:solidFill>
                  <a:schemeClr val="bg1">
                    <a:lumMod val="75000"/>
                  </a:schemeClr>
                </a:solidFill>
                <a:latin typeface="Trebuchet MS" pitchFamily="34" charset="0"/>
              </a:endParaRPr>
            </a:p>
            <a:p>
              <a:pPr marL="0" indent="0" algn="l" defTabSz="114168"/>
              <a:endParaRPr lang="en-US" sz="2400" b="0" baseline="0" dirty="0" smtClean="0">
                <a:solidFill>
                  <a:schemeClr val="bg1">
                    <a:lumMod val="75000"/>
                  </a:schemeClr>
                </a:solidFill>
                <a:latin typeface="Trebuchet MS" pitchFamily="34" charset="0"/>
              </a:endParaRPr>
            </a:p>
            <a:p>
              <a:pPr marL="0" indent="0" algn="l" defTabSz="114168"/>
              <a:endParaRPr lang="en-US" sz="2400" b="0" baseline="0" dirty="0" smtClean="0">
                <a:solidFill>
                  <a:schemeClr val="bg1">
                    <a:lumMod val="75000"/>
                  </a:schemeClr>
                </a:solidFill>
                <a:latin typeface="Trebuchet MS" pitchFamily="34" charset="0"/>
              </a:endParaRPr>
            </a:p>
            <a:p>
              <a:pPr marL="0" indent="0" algn="l" defTabSz="114168"/>
              <a:endParaRPr lang="en-US" sz="2400" b="0" baseline="0" dirty="0" smtClean="0">
                <a:solidFill>
                  <a:schemeClr val="bg1">
                    <a:lumMod val="75000"/>
                  </a:schemeClr>
                </a:solidFill>
                <a:latin typeface="Trebuchet MS" pitchFamily="34" charset="0"/>
              </a:endParaRPr>
            </a:p>
            <a:p>
              <a:pPr marL="0" indent="0" algn="l" defTabSz="114168"/>
              <a:endParaRPr lang="en-US" sz="2400" b="0" baseline="0" dirty="0" smtClean="0">
                <a:solidFill>
                  <a:schemeClr val="bg1">
                    <a:lumMod val="75000"/>
                  </a:schemeClr>
                </a:solidFill>
                <a:latin typeface="Trebuchet MS" pitchFamily="34" charset="0"/>
              </a:endParaRPr>
            </a:p>
            <a:p>
              <a:pPr marL="0" indent="0" algn="l" defTabSz="114168"/>
              <a:r>
                <a:rPr lang="en-US" sz="24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168"/>
              <a:endParaRPr lang="en-US" sz="2400" b="0" baseline="0" dirty="0" smtClean="0">
                <a:solidFill>
                  <a:schemeClr val="bg1">
                    <a:lumMod val="75000"/>
                  </a:schemeClr>
                </a:solidFill>
                <a:latin typeface="Trebuchet MS" pitchFamily="34" charset="0"/>
              </a:endParaRPr>
            </a:p>
            <a:p>
              <a:pPr algn="ctr"/>
              <a:r>
                <a:rPr lang="en-US" sz="3400" b="1" baseline="0" dirty="0" smtClean="0">
                  <a:solidFill>
                    <a:srgbClr val="FFC000"/>
                  </a:solidFill>
                  <a:latin typeface="Trebuchet MS" pitchFamily="34" charset="0"/>
                </a:rPr>
                <a:t>How to add Text</a:t>
              </a:r>
            </a:p>
            <a:p>
              <a:pPr marL="3261826" lvl="2" indent="0" algn="l" defTabSz="114168"/>
              <a:r>
                <a:rPr lang="en-US" sz="24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6642" lvl="2" indent="0" algn="l" defTabSz="114168"/>
              <a:endParaRPr lang="en-US" sz="2400" b="0" baseline="0" dirty="0" smtClean="0">
                <a:solidFill>
                  <a:schemeClr val="bg1">
                    <a:lumMod val="75000"/>
                  </a:schemeClr>
                </a:solidFill>
                <a:latin typeface="Trebuchet MS" pitchFamily="34" charset="0"/>
              </a:endParaRPr>
            </a:p>
            <a:p>
              <a:pPr marL="0" marR="0" lvl="0" indent="0" algn="ctr" defTabSz="1516642"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 </a:t>
              </a:r>
              <a:r>
                <a:rPr kumimoji="0" lang="en-US" sz="34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114168"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smtClean="0">
                <a:solidFill>
                  <a:schemeClr val="bg1">
                    <a:lumMod val="75000"/>
                  </a:schemeClr>
                </a:solidFill>
                <a:latin typeface="Trebuchet MS" pitchFamily="34" charset="0"/>
              </a:endParaRPr>
            </a:p>
            <a:p>
              <a:pPr marL="1516642" lvl="2" indent="0" algn="l" defTabSz="114168"/>
              <a:endParaRPr lang="en-US" sz="2400" b="0" baseline="0" dirty="0" smtClean="0">
                <a:solidFill>
                  <a:schemeClr val="bg1">
                    <a:lumMod val="75000"/>
                  </a:schemeClr>
                </a:solidFill>
                <a:latin typeface="Trebuchet MS" pitchFamily="34" charset="0"/>
              </a:endParaRPr>
            </a:p>
            <a:p>
              <a:pPr algn="ctr"/>
              <a:r>
                <a:rPr lang="en-US" sz="3400" b="1" baseline="0" dirty="0" smtClean="0">
                  <a:solidFill>
                    <a:srgbClr val="FFC000"/>
                  </a:solidFill>
                  <a:latin typeface="Trebuchet MS" pitchFamily="34" charset="0"/>
                </a:rPr>
                <a:t>How to add Tables</a:t>
              </a:r>
            </a:p>
            <a:p>
              <a:pPr marL="1728427" lvl="1" indent="0" algn="l" defTabSz="114168"/>
              <a:r>
                <a:rPr lang="en-US" sz="2400" b="0" baseline="0" dirty="0" smtClean="0">
                  <a:solidFill>
                    <a:schemeClr val="bg1">
                      <a:lumMod val="75000"/>
                    </a:schemeClr>
                  </a:solidFill>
                  <a:latin typeface="Trebuchet MS" pitchFamily="34" charset="0"/>
                </a:rPr>
                <a:t>To add a table from scratch go to the INSERT menu and </a:t>
              </a:r>
              <a:br>
                <a:rPr lang="en-US" sz="2400" b="0" baseline="0" dirty="0" smtClean="0">
                  <a:solidFill>
                    <a:schemeClr val="bg1">
                      <a:lumMod val="75000"/>
                    </a:schemeClr>
                  </a:solidFill>
                  <a:latin typeface="Trebuchet MS" pitchFamily="34" charset="0"/>
                </a:rPr>
              </a:br>
              <a:r>
                <a:rPr lang="en-US" sz="2400" b="0" baseline="0" dirty="0" smtClean="0">
                  <a:solidFill>
                    <a:schemeClr val="bg1">
                      <a:lumMod val="75000"/>
                    </a:schemeClr>
                  </a:solidFill>
                  <a:latin typeface="Trebuchet MS" pitchFamily="34" charset="0"/>
                </a:rPr>
                <a:t>click on TABLE. A drop-down box will help you select rows and columns. </a:t>
              </a:r>
            </a:p>
            <a:p>
              <a:pPr marL="0" lvl="0" indent="0" algn="l" defTabSz="114168"/>
              <a:r>
                <a:rPr lang="en-US" sz="24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168"/>
              <a:endParaRPr lang="en-US" sz="2400" b="0" baseline="0" dirty="0" smtClean="0">
                <a:solidFill>
                  <a:schemeClr val="bg1">
                    <a:lumMod val="75000"/>
                  </a:schemeClr>
                </a:solidFill>
                <a:latin typeface="Trebuchet MS" pitchFamily="34" charset="0"/>
              </a:endParaRPr>
            </a:p>
            <a:p>
              <a:pPr marL="0" marR="0" lvl="0" indent="0" algn="ctr" defTabSz="1516642" rtl="0" eaLnBrk="1" fontAlgn="auto" latinLnBrk="0" hangingPunct="1">
                <a:lnSpc>
                  <a:spcPct val="100000"/>
                </a:lnSpc>
                <a:spcBef>
                  <a:spcPts val="0"/>
                </a:spcBef>
                <a:spcAft>
                  <a:spcPts val="0"/>
                </a:spcAft>
                <a:buClrTx/>
                <a:buSzTx/>
                <a:buFontTx/>
                <a:buNone/>
                <a:tabLst/>
                <a:defRPr/>
              </a:pPr>
              <a:r>
                <a:rPr kumimoji="0" lang="en-US" sz="34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114168"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168"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6642" rtl="0" eaLnBrk="1" fontAlgn="auto" latinLnBrk="0" hangingPunct="1">
                <a:lnSpc>
                  <a:spcPct val="100000"/>
                </a:lnSpc>
                <a:spcBef>
                  <a:spcPts val="0"/>
                </a:spcBef>
                <a:spcAft>
                  <a:spcPts val="0"/>
                </a:spcAft>
                <a:buClrTx/>
                <a:buSzTx/>
                <a:buFontTx/>
                <a:buNone/>
                <a:tabLst/>
                <a:defRPr/>
              </a:pPr>
              <a:r>
                <a:rPr kumimoji="0" lang="en-US" sz="34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114168"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6642" rtl="0" eaLnBrk="1" fontAlgn="auto" latinLnBrk="0" hangingPunct="1">
                <a:lnSpc>
                  <a:spcPct val="100000"/>
                </a:lnSpc>
                <a:spcBef>
                  <a:spcPts val="0"/>
                </a:spcBef>
                <a:spcAft>
                  <a:spcPts val="0"/>
                </a:spcAft>
                <a:buClrTx/>
                <a:buSzTx/>
                <a:buFontTx/>
                <a:buNone/>
                <a:tabLst/>
                <a:defRPr/>
              </a:pPr>
              <a:endParaRPr kumimoji="0" lang="en-US" sz="34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516642" rtl="0" eaLnBrk="1" fontAlgn="auto" latinLnBrk="0" hangingPunct="1">
                <a:lnSpc>
                  <a:spcPct val="100000"/>
                </a:lnSpc>
                <a:spcBef>
                  <a:spcPts val="0"/>
                </a:spcBef>
                <a:spcAft>
                  <a:spcPts val="0"/>
                </a:spcAft>
                <a:buClrTx/>
                <a:buSzTx/>
                <a:buFontTx/>
                <a:buNone/>
                <a:tabLst/>
                <a:defRPr/>
              </a:pPr>
              <a:r>
                <a:rPr kumimoji="0" lang="en-US" sz="34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114168"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168"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6642" rtl="0" eaLnBrk="1" fontAlgn="auto" latinLnBrk="0" hangingPunct="1">
                <a:lnSpc>
                  <a:spcPct val="100000"/>
                </a:lnSpc>
                <a:spcBef>
                  <a:spcPts val="0"/>
                </a:spcBef>
                <a:spcAft>
                  <a:spcPts val="0"/>
                </a:spcAft>
                <a:buClrTx/>
                <a:buSzTx/>
                <a:buFontTx/>
                <a:buNone/>
                <a:tabLst/>
                <a:defRPr/>
              </a:pPr>
              <a:r>
                <a:rPr kumimoji="0" lang="en-US" sz="34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114168"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168"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marR="0" lvl="0" indent="0" algn="ctr" defTabSz="1516642" rtl="0" eaLnBrk="1" fontAlgn="auto" latinLnBrk="0" hangingPunct="1">
                <a:lnSpc>
                  <a:spcPct val="100000"/>
                </a:lnSpc>
                <a:spcBef>
                  <a:spcPts val="0"/>
                </a:spcBef>
                <a:spcAft>
                  <a:spcPts val="0"/>
                </a:spcAft>
                <a:buClrTx/>
                <a:buSzTx/>
                <a:buFontTx/>
                <a:buNone/>
                <a:tabLst/>
                <a:defRPr/>
              </a:pPr>
              <a:r>
                <a:rPr kumimoji="0" lang="en-US" sz="3400" b="1" i="0" u="none" strike="noStrike" kern="1200" cap="none" spc="0" normalizeH="0" baseline="0" noProof="0" dirty="0" smtClean="0">
                  <a:ln>
                    <a:noFill/>
                  </a:ln>
                  <a:solidFill>
                    <a:srgbClr val="FFC000"/>
                  </a:solidFill>
                  <a:effectLst/>
                  <a:uLnTx/>
                  <a:uFillTx/>
                  <a:latin typeface="Trebuchet MS" pitchFamily="34" charset="0"/>
                </a:rPr>
                <a:t>Print your poster</a:t>
              </a:r>
            </a:p>
            <a:p>
              <a:pPr marL="0" marR="0" lvl="0" indent="0" algn="l" defTabSz="114168"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168" rtl="0" eaLnBrk="1" fontAlgn="auto" latinLnBrk="0" hangingPunct="1">
                <a:lnSpc>
                  <a:spcPct val="100000"/>
                </a:lnSpc>
                <a:spcBef>
                  <a:spcPts val="0"/>
                </a:spcBef>
                <a:spcAft>
                  <a:spcPts val="0"/>
                </a:spcAft>
                <a:buClrTx/>
                <a:buSzTx/>
                <a:buFontTx/>
                <a:buNone/>
                <a:tabLst/>
                <a:defRPr/>
              </a:pPr>
              <a:endParaRPr kumimoji="0" lang="en-US" sz="2900" b="0" i="0" u="none" strike="noStrike" kern="1200" cap="none" spc="0" normalizeH="0" baseline="0" noProof="0" dirty="0" smtClean="0">
                <a:ln>
                  <a:noFill/>
                </a:ln>
                <a:solidFill>
                  <a:prstClr val="white">
                    <a:lumMod val="75000"/>
                  </a:prstClr>
                </a:solidFill>
                <a:effectLst/>
                <a:uLnTx/>
                <a:uFillTx/>
                <a:latin typeface="Trebuchet MS" pitchFamily="34" charset="0"/>
              </a:endParaRPr>
            </a:p>
          </p:txBody>
        </p:sp>
        <p:graphicFrame>
          <p:nvGraphicFramePr>
            <p:cNvPr id="46" name="Object 45"/>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22835" name="Image" r:id="rId6" imgW="4571280" imgH="1688760" progId="Photoshop.Image.13">
                    <p:embed/>
                  </p:oleObj>
                </mc:Choice>
                <mc:Fallback>
                  <p:oleObj name="Image" r:id="rId6" imgW="4571280" imgH="1688760" progId="Photoshop.Image.13">
                    <p:embed/>
                    <p:pic>
                      <p:nvPicPr>
                        <p:cNvPr id="0" name=""/>
                        <p:cNvPicPr/>
                        <p:nvPr/>
                      </p:nvPicPr>
                      <p:blipFill>
                        <a:blip r:embed="rId7"/>
                        <a:stretch>
                          <a:fillRect/>
                        </a:stretch>
                      </p:blipFill>
                      <p:spPr>
                        <a:xfrm>
                          <a:off x="46915679" y="3349444"/>
                          <a:ext cx="5586150" cy="2063772"/>
                        </a:xfrm>
                        <a:prstGeom prst="rect">
                          <a:avLst/>
                        </a:prstGeom>
                      </p:spPr>
                    </p:pic>
                  </p:oleObj>
                </mc:Fallback>
              </mc:AlternateContent>
            </a:graphicData>
          </a:graphic>
        </p:graphicFrame>
        <p:pic>
          <p:nvPicPr>
            <p:cNvPr id="47" name="Picture 46"/>
            <p:cNvPicPr>
              <a:picLocks noChangeAspect="1"/>
            </p:cNvPicPr>
            <p:nvPr userDrawn="1"/>
          </p:nvPicPr>
          <p:blipFill>
            <a:blip r:embed="rId8"/>
            <a:stretch>
              <a:fillRect/>
            </a:stretch>
          </p:blipFill>
          <p:spPr>
            <a:xfrm>
              <a:off x="44621819" y="7740040"/>
              <a:ext cx="2969584" cy="1370577"/>
            </a:xfrm>
            <a:prstGeom prst="rect">
              <a:avLst/>
            </a:prstGeom>
            <a:ln>
              <a:noFill/>
            </a:ln>
          </p:spPr>
        </p:pic>
        <p:graphicFrame>
          <p:nvGraphicFramePr>
            <p:cNvPr id="48" name="Object 47"/>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22836" name="Image" r:id="rId9" imgW="1574280" imgH="1053720" progId="Photoshop.Image.13">
                    <p:embed/>
                  </p:oleObj>
                </mc:Choice>
                <mc:Fallback>
                  <p:oleObj name="Image" r:id="rId9" imgW="1574280" imgH="1053720" progId="Photoshop.Image.13">
                    <p:embed/>
                    <p:pic>
                      <p:nvPicPr>
                        <p:cNvPr id="0" name=""/>
                        <p:cNvPicPr/>
                        <p:nvPr/>
                      </p:nvPicPr>
                      <p:blipFill>
                        <a:blip r:embed="rId10"/>
                        <a:stretch>
                          <a:fillRect/>
                        </a:stretch>
                      </p:blipFill>
                      <p:spPr>
                        <a:xfrm>
                          <a:off x="44629619" y="12347263"/>
                          <a:ext cx="1482266" cy="992162"/>
                        </a:xfrm>
                        <a:prstGeom prst="rect">
                          <a:avLst/>
                        </a:prstGeom>
                      </p:spPr>
                    </p:pic>
                  </p:oleObj>
                </mc:Fallback>
              </mc:AlternateContent>
            </a:graphicData>
          </a:graphic>
        </p:graphicFrame>
        <p:grpSp>
          <p:nvGrpSpPr>
            <p:cNvPr id="49" name="Group 48"/>
            <p:cNvGrpSpPr/>
            <p:nvPr userDrawn="1"/>
          </p:nvGrpSpPr>
          <p:grpSpPr>
            <a:xfrm>
              <a:off x="44487207" y="29414560"/>
              <a:ext cx="10354213" cy="1265612"/>
              <a:chOff x="44200453" y="28362386"/>
              <a:chExt cx="9771399" cy="1090622"/>
            </a:xfrm>
          </p:grpSpPr>
          <p:sp>
            <p:nvSpPr>
              <p:cNvPr id="51" name="Rounded Rectangle 50"/>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2" name="Picture 7" descr="http://t2.gstatic.com/images?q=tbn:ANd9GcR4APHC6TT9w54M2zn_pvCiBxUNcspYPoVxirLRphBoJabfSvu7zw">
                <a:hlinkClick r:id="rId11"/>
              </p:cNvPr>
              <p:cNvPicPr>
                <a:picLocks noChangeAspect="1" noChangeArrowheads="1"/>
              </p:cNvPicPr>
              <p:nvPr userDrawn="1"/>
            </p:nvPicPr>
            <p:blipFill>
              <a:blip r:embed="rId12" cstate="print"/>
              <a:srcRect/>
              <a:stretch>
                <a:fillRect/>
              </a:stretch>
            </p:blipFill>
            <p:spPr bwMode="auto">
              <a:xfrm>
                <a:off x="44326393" y="28460718"/>
                <a:ext cx="914401" cy="914399"/>
              </a:xfrm>
              <a:prstGeom prst="rect">
                <a:avLst/>
              </a:prstGeom>
              <a:noFill/>
              <a:ln>
                <a:noFill/>
              </a:ln>
            </p:spPr>
          </p:pic>
          <p:sp>
            <p:nvSpPr>
              <p:cNvPr id="53" name="TextBox 52"/>
              <p:cNvSpPr txBox="1"/>
              <p:nvPr userDrawn="1"/>
            </p:nvSpPr>
            <p:spPr>
              <a:xfrm>
                <a:off x="45300665" y="28552306"/>
                <a:ext cx="8671187" cy="716099"/>
              </a:xfrm>
              <a:prstGeom prst="rect">
                <a:avLst/>
              </a:prstGeom>
              <a:noFill/>
              <a:ln>
                <a:noFill/>
              </a:ln>
            </p:spPr>
            <p:txBody>
              <a:bodyPr wrap="square" rtlCol="0">
                <a:spAutoFit/>
              </a:bodyPr>
              <a:lstStyle/>
              <a:p>
                <a:r>
                  <a:rPr lang="en-US" sz="2400" dirty="0" smtClean="0">
                    <a:solidFill>
                      <a:schemeClr val="tx2"/>
                    </a:solidFill>
                    <a:latin typeface="Trebuchet MS" pitchFamily="34" charset="0"/>
                  </a:rPr>
                  <a:t>Student</a:t>
                </a:r>
                <a:r>
                  <a:rPr lang="en-US" sz="2400" baseline="0" dirty="0" smtClean="0">
                    <a:solidFill>
                      <a:schemeClr val="tx2"/>
                    </a:solidFill>
                    <a:latin typeface="Trebuchet MS" pitchFamily="34" charset="0"/>
                  </a:rPr>
                  <a:t> discounts are available on our </a:t>
                </a:r>
                <a:r>
                  <a:rPr lang="en-US" sz="2400" baseline="0" dirty="0" err="1" smtClean="0">
                    <a:solidFill>
                      <a:schemeClr val="tx2"/>
                    </a:solidFill>
                    <a:latin typeface="Trebuchet MS" pitchFamily="34" charset="0"/>
                  </a:rPr>
                  <a:t>Facebook</a:t>
                </a:r>
                <a:r>
                  <a:rPr lang="en-US" sz="2400" baseline="0" dirty="0" smtClean="0">
                    <a:solidFill>
                      <a:schemeClr val="tx2"/>
                    </a:solidFill>
                    <a:latin typeface="Trebuchet MS" pitchFamily="34" charset="0"/>
                  </a:rPr>
                  <a:t> page.</a:t>
                </a:r>
                <a:br>
                  <a:rPr lang="en-US" sz="2400" baseline="0" dirty="0" smtClean="0">
                    <a:solidFill>
                      <a:schemeClr val="tx2"/>
                    </a:solidFill>
                    <a:latin typeface="Trebuchet MS" pitchFamily="34" charset="0"/>
                  </a:rPr>
                </a:br>
                <a:r>
                  <a:rPr lang="en-US" sz="2400" baseline="0" dirty="0" smtClean="0">
                    <a:solidFill>
                      <a:schemeClr val="tx2"/>
                    </a:solidFill>
                    <a:latin typeface="Trebuchet MS" pitchFamily="34" charset="0"/>
                  </a:rPr>
                  <a:t>Go to </a:t>
                </a:r>
                <a:r>
                  <a:rPr lang="en-US" sz="2400" u="sng" baseline="0" dirty="0" smtClean="0">
                    <a:solidFill>
                      <a:schemeClr val="tx2"/>
                    </a:solidFill>
                    <a:latin typeface="Trebuchet MS" pitchFamily="34" charset="0"/>
                  </a:rPr>
                  <a:t>PosterPresentations.com</a:t>
                </a:r>
                <a:r>
                  <a:rPr lang="en-US" sz="2400" baseline="0" dirty="0" smtClean="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50" name="TextBox 49"/>
            <p:cNvSpPr txBox="1"/>
            <p:nvPr userDrawn="1"/>
          </p:nvSpPr>
          <p:spPr>
            <a:xfrm>
              <a:off x="44262810" y="31169784"/>
              <a:ext cx="6870217" cy="1406606"/>
            </a:xfrm>
            <a:prstGeom prst="rect">
              <a:avLst/>
            </a:prstGeom>
            <a:noFill/>
          </p:spPr>
          <p:txBody>
            <a:bodyPr wrap="square" lIns="65304" tIns="32651" rIns="65304" bIns="32651" rtlCol="0">
              <a:spAutoFit/>
            </a:bodyPr>
            <a:lstStyle/>
            <a:p>
              <a:pPr>
                <a:lnSpc>
                  <a:spcPts val="2602"/>
                </a:lnSpc>
              </a:pPr>
              <a:r>
                <a:rPr lang="en-US" sz="2900" dirty="0" smtClean="0">
                  <a:solidFill>
                    <a:schemeClr val="bg1"/>
                  </a:solidFill>
                </a:rPr>
                <a:t>© 2015</a:t>
              </a:r>
              <a:r>
                <a:rPr lang="en-US" sz="2900" baseline="0" dirty="0" smtClean="0">
                  <a:solidFill>
                    <a:schemeClr val="bg1"/>
                  </a:solidFill>
                </a:rPr>
                <a:t> </a:t>
              </a:r>
              <a:r>
                <a:rPr lang="en-US" sz="2900" dirty="0" smtClean="0">
                  <a:solidFill>
                    <a:schemeClr val="bg1"/>
                  </a:solidFill>
                </a:rPr>
                <a:t>PosterPresentations.com</a:t>
              </a:r>
              <a:br>
                <a:rPr lang="en-US" sz="2900" dirty="0" smtClean="0">
                  <a:solidFill>
                    <a:schemeClr val="bg1"/>
                  </a:solidFill>
                </a:rPr>
              </a:br>
              <a:r>
                <a:rPr lang="en-US" sz="2900" dirty="0" smtClean="0">
                  <a:solidFill>
                    <a:schemeClr val="bg1"/>
                  </a:solidFill>
                </a:rPr>
                <a:t>    </a:t>
              </a:r>
              <a:r>
                <a:rPr lang="en-US" sz="2400" dirty="0" smtClean="0">
                  <a:solidFill>
                    <a:schemeClr val="bg1"/>
                  </a:solidFill>
                </a:rPr>
                <a:t>2117 Fourth Street ,</a:t>
              </a:r>
              <a:r>
                <a:rPr lang="en-US" sz="2400" baseline="0" dirty="0" smtClean="0">
                  <a:solidFill>
                    <a:schemeClr val="bg1"/>
                  </a:solidFill>
                </a:rPr>
                <a:t> Unit C        </a:t>
              </a:r>
            </a:p>
            <a:p>
              <a:pPr>
                <a:lnSpc>
                  <a:spcPts val="2602"/>
                </a:lnSpc>
              </a:pPr>
              <a:r>
                <a:rPr lang="en-US" sz="2400" baseline="0" dirty="0" smtClean="0">
                  <a:solidFill>
                    <a:schemeClr val="bg1"/>
                  </a:solidFill>
                </a:rPr>
                <a:t>     Berkeley CA </a:t>
              </a:r>
              <a:r>
                <a:rPr lang="en-US" sz="1900" baseline="0" dirty="0" smtClean="0">
                  <a:solidFill>
                    <a:schemeClr val="bg1"/>
                  </a:solidFill>
                </a:rPr>
                <a:t>94710</a:t>
              </a:r>
              <a:r>
                <a:rPr lang="en-US" sz="2400" baseline="0" dirty="0" smtClean="0">
                  <a:solidFill>
                    <a:schemeClr val="bg1"/>
                  </a:solidFill>
                </a:rPr>
                <a:t/>
              </a:r>
              <a:br>
                <a:rPr lang="en-US" sz="2400" baseline="0" dirty="0" smtClean="0">
                  <a:solidFill>
                    <a:schemeClr val="bg1"/>
                  </a:solidFill>
                </a:rPr>
              </a:br>
              <a:r>
                <a:rPr lang="en-US" sz="2400" baseline="0" dirty="0" smtClean="0">
                  <a:solidFill>
                    <a:schemeClr val="bg1"/>
                  </a:solidFill>
                </a:rPr>
                <a:t>    </a:t>
              </a:r>
              <a:r>
                <a:rPr lang="en-US" sz="2400" b="1" baseline="0" dirty="0" smtClean="0">
                  <a:solidFill>
                    <a:srgbClr val="FFFF00"/>
                  </a:solidFill>
                </a:rPr>
                <a:t>posterpresenter@gmail.com</a:t>
              </a:r>
              <a:endParaRPr lang="en-US" sz="2900" b="1" dirty="0">
                <a:solidFill>
                  <a:srgbClr val="FFFF00"/>
                </a:solidFill>
              </a:endParaRPr>
            </a:p>
          </p:txBody>
        </p:sp>
      </p:grpSp>
      <p:grpSp>
        <p:nvGrpSpPr>
          <p:cNvPr id="54" name="Group 53"/>
          <p:cNvGrpSpPr/>
          <p:nvPr userDrawn="1"/>
        </p:nvGrpSpPr>
        <p:grpSpPr>
          <a:xfrm>
            <a:off x="-11225187" y="0"/>
            <a:ext cx="11018866" cy="32918400"/>
            <a:chOff x="-11225189" y="-1"/>
            <a:chExt cx="11018865" cy="32918401"/>
          </a:xfrm>
        </p:grpSpPr>
        <p:sp>
          <p:nvSpPr>
            <p:cNvPr id="55" name="Rectangle 54"/>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6642" rtl="0" eaLnBrk="1" fontAlgn="auto" latinLnBrk="0" hangingPunct="1">
                <a:lnSpc>
                  <a:spcPct val="100000"/>
                </a:lnSpc>
                <a:spcBef>
                  <a:spcPts val="0"/>
                </a:spcBef>
                <a:spcAft>
                  <a:spcPts val="0"/>
                </a:spcAft>
                <a:buClrTx/>
                <a:buSzTx/>
                <a:buFontTx/>
                <a:buNone/>
                <a:tabLst/>
                <a:defRPr/>
              </a:pPr>
              <a:r>
                <a:rPr lang="en-US" sz="3400" b="1" spc="0" dirty="0" smtClean="0">
                  <a:solidFill>
                    <a:srgbClr val="FF0000"/>
                  </a:solidFill>
                  <a:latin typeface="Trebuchet MS" pitchFamily="34" charset="0"/>
                </a:rPr>
                <a:t>(—THIS SIDEBAR DOES NOT PRINT—)</a:t>
              </a:r>
              <a:endParaRPr lang="en-US" sz="3400" b="1" spc="600" dirty="0" smtClean="0">
                <a:solidFill>
                  <a:schemeClr val="bg1"/>
                </a:solidFill>
                <a:latin typeface="Trebuchet MS" pitchFamily="34" charset="0"/>
              </a:endParaRPr>
            </a:p>
            <a:p>
              <a:pPr algn="ctr"/>
              <a:r>
                <a:rPr lang="en-US" sz="3800" b="1" spc="600" dirty="0" smtClean="0">
                  <a:solidFill>
                    <a:schemeClr val="bg1"/>
                  </a:solidFill>
                  <a:latin typeface="Trebuchet MS" pitchFamily="34" charset="0"/>
                </a:rPr>
                <a:t>DESIGN</a:t>
              </a:r>
              <a:r>
                <a:rPr lang="en-US" sz="3800" b="1" spc="600" baseline="0" dirty="0" smtClean="0">
                  <a:solidFill>
                    <a:schemeClr val="bg1"/>
                  </a:solidFill>
                  <a:latin typeface="Trebuchet MS" pitchFamily="34" charset="0"/>
                </a:rPr>
                <a:t> </a:t>
              </a:r>
              <a:r>
                <a:rPr lang="en-US" sz="3800" b="1" spc="600" dirty="0" smtClean="0">
                  <a:solidFill>
                    <a:schemeClr val="bg1"/>
                  </a:solidFill>
                  <a:latin typeface="Trebuchet MS" pitchFamily="34" charset="0"/>
                </a:rPr>
                <a:t>GUIDE</a:t>
              </a:r>
            </a:p>
            <a:p>
              <a:pPr algn="ctr"/>
              <a:endParaRPr lang="en-US" sz="2900" b="1" dirty="0" smtClean="0">
                <a:latin typeface="Trebuchet MS" pitchFamily="34" charset="0"/>
              </a:endParaRPr>
            </a:p>
            <a:p>
              <a:pPr defTabSz="3761434"/>
              <a:r>
                <a:rPr lang="en-US" sz="2900" i="0" dirty="0" smtClean="0">
                  <a:latin typeface="Trebuchet MS" pitchFamily="34" charset="0"/>
                </a:rPr>
                <a:t>This PowerPoint</a:t>
              </a:r>
              <a:r>
                <a:rPr lang="en-US" sz="2900" i="0" baseline="0" dirty="0" smtClean="0">
                  <a:latin typeface="Trebuchet MS" pitchFamily="34" charset="0"/>
                </a:rPr>
                <a:t> </a:t>
              </a:r>
              <a:r>
                <a:rPr lang="en-US" sz="2900" i="0" dirty="0" smtClean="0">
                  <a:latin typeface="Trebuchet MS" pitchFamily="34" charset="0"/>
                </a:rPr>
                <a:t>2007 template produces</a:t>
              </a:r>
              <a:r>
                <a:rPr lang="en-US" sz="2900" i="0" baseline="0" dirty="0" smtClean="0">
                  <a:latin typeface="Trebuchet MS" pitchFamily="34" charset="0"/>
                </a:rPr>
                <a:t> </a:t>
              </a:r>
              <a:r>
                <a:rPr lang="en-US" sz="2900" i="0" dirty="0" smtClean="0">
                  <a:latin typeface="Trebuchet MS" pitchFamily="34" charset="0"/>
                </a:rPr>
                <a:t>a 36”x48” presentation poster. </a:t>
              </a:r>
              <a:r>
                <a:rPr lang="en-US" sz="2900" dirty="0" smtClean="0">
                  <a:latin typeface="Trebuchet MS" pitchFamily="34" charset="0"/>
                </a:rPr>
                <a:t>You</a:t>
              </a:r>
              <a:r>
                <a:rPr lang="en-US" sz="2900" baseline="0" dirty="0" smtClean="0">
                  <a:latin typeface="Trebuchet MS" pitchFamily="34" charset="0"/>
                </a:rPr>
                <a:t> can u</a:t>
              </a:r>
              <a:r>
                <a:rPr lang="en-US" sz="2900" dirty="0" smtClean="0">
                  <a:latin typeface="Trebuchet MS" pitchFamily="34" charset="0"/>
                </a:rPr>
                <a:t>se</a:t>
              </a:r>
              <a:r>
                <a:rPr lang="en-US" sz="2900" baseline="0" dirty="0" smtClean="0">
                  <a:latin typeface="Trebuchet MS" pitchFamily="34" charset="0"/>
                </a:rPr>
                <a:t> it to create your research poster and </a:t>
              </a:r>
              <a:r>
                <a:rPr lang="en-US" sz="2900" dirty="0" smtClean="0">
                  <a:latin typeface="Trebuchet MS" pitchFamily="34" charset="0"/>
                </a:rPr>
                <a:t>save valuable time placing titles, subtitles,</a:t>
              </a:r>
              <a:r>
                <a:rPr lang="en-US" sz="2900" baseline="0" dirty="0" smtClean="0">
                  <a:latin typeface="Trebuchet MS" pitchFamily="34" charset="0"/>
                </a:rPr>
                <a:t> text, and graphics</a:t>
              </a:r>
              <a:r>
                <a:rPr lang="en-US" sz="2900" dirty="0" smtClean="0">
                  <a:latin typeface="Trebuchet MS" pitchFamily="34" charset="0"/>
                </a:rPr>
                <a:t>. </a:t>
              </a:r>
            </a:p>
            <a:p>
              <a:pPr defTabSz="3761434"/>
              <a:endParaRPr lang="en-US" sz="2900" dirty="0" smtClean="0">
                <a:latin typeface="Trebuchet MS" pitchFamily="34" charset="0"/>
              </a:endParaRPr>
            </a:p>
            <a:p>
              <a:pPr defTabSz="4384310"/>
              <a:r>
                <a:rPr lang="en-US" sz="2900" dirty="0" smtClean="0">
                  <a:latin typeface="Trebuchet MS" pitchFamily="34" charset="0"/>
                </a:rPr>
                <a:t>We provide a series of online tutorials that will guide you through the poster design process and answer your poster production questions. To view our template tutorials, go online to </a:t>
              </a:r>
              <a:r>
                <a:rPr lang="en-US" sz="2900" b="1" dirty="0" smtClean="0">
                  <a:solidFill>
                    <a:srgbClr val="FFC000"/>
                  </a:solidFill>
                  <a:latin typeface="Trebuchet MS" pitchFamily="34" charset="0"/>
                </a:rPr>
                <a:t>PosterPresentations.com</a:t>
              </a:r>
              <a:r>
                <a:rPr lang="en-US" sz="2900" b="1" dirty="0" smtClean="0">
                  <a:solidFill>
                    <a:schemeClr val="bg1"/>
                  </a:solidFill>
                  <a:latin typeface="Trebuchet MS" pitchFamily="34" charset="0"/>
                </a:rPr>
                <a:t> </a:t>
              </a:r>
              <a:r>
                <a:rPr lang="en-US" sz="2900" dirty="0" smtClean="0">
                  <a:solidFill>
                    <a:schemeClr val="bg1"/>
                  </a:solidFill>
                  <a:latin typeface="Trebuchet MS" pitchFamily="34" charset="0"/>
                </a:rPr>
                <a:t>and click on HELP DESK.</a:t>
              </a:r>
            </a:p>
            <a:p>
              <a:pPr defTabSz="4384310"/>
              <a:endParaRPr lang="en-US" sz="2900" dirty="0" smtClean="0">
                <a:latin typeface="Trebuchet MS" pitchFamily="34" charset="0"/>
              </a:endParaRPr>
            </a:p>
            <a:p>
              <a:pPr defTabSz="4384310"/>
              <a:r>
                <a:rPr lang="en-US" sz="2900" dirty="0" smtClean="0">
                  <a:solidFill>
                    <a:schemeClr val="bg1"/>
                  </a:solidFill>
                  <a:latin typeface="Trebuchet MS" pitchFamily="34" charset="0"/>
                </a:rPr>
                <a:t>When</a:t>
              </a:r>
              <a:r>
                <a:rPr lang="en-US" sz="2900" baseline="0" dirty="0" smtClean="0">
                  <a:solidFill>
                    <a:schemeClr val="bg1"/>
                  </a:solidFill>
                  <a:latin typeface="Trebuchet MS" pitchFamily="34" charset="0"/>
                </a:rPr>
                <a:t> you are ready to print your poster</a:t>
              </a:r>
              <a:r>
                <a:rPr lang="en-US" sz="2900" dirty="0" smtClean="0">
                  <a:solidFill>
                    <a:schemeClr val="bg1"/>
                  </a:solidFill>
                  <a:latin typeface="Trebuchet MS" pitchFamily="34" charset="0"/>
                </a:rPr>
                <a:t>,</a:t>
              </a:r>
              <a:r>
                <a:rPr lang="en-US" sz="2900" baseline="0" dirty="0" smtClean="0">
                  <a:solidFill>
                    <a:schemeClr val="bg1"/>
                  </a:solidFill>
                  <a:latin typeface="Trebuchet MS" pitchFamily="34" charset="0"/>
                </a:rPr>
                <a:t> go online to </a:t>
              </a:r>
              <a:r>
                <a:rPr lang="en-US" sz="2900" b="0" dirty="0" smtClean="0">
                  <a:solidFill>
                    <a:schemeClr val="bg1"/>
                  </a:solidFill>
                  <a:latin typeface="Trebuchet MS" pitchFamily="34" charset="0"/>
                </a:rPr>
                <a:t>PosterPresentations.com</a:t>
              </a:r>
              <a:r>
                <a:rPr lang="en-US" sz="2900" dirty="0" smtClean="0">
                  <a:solidFill>
                    <a:schemeClr val="bg1"/>
                  </a:solidFill>
                  <a:latin typeface="Trebuchet MS" pitchFamily="34" charset="0"/>
                </a:rPr>
                <a:t/>
              </a:r>
              <a:br>
                <a:rPr lang="en-US" sz="2900" dirty="0" smtClean="0">
                  <a:solidFill>
                    <a:schemeClr val="bg1"/>
                  </a:solidFill>
                  <a:latin typeface="Trebuchet MS" pitchFamily="34" charset="0"/>
                </a:rPr>
              </a:br>
              <a:endParaRPr lang="en-US" sz="2900" dirty="0" smtClean="0">
                <a:solidFill>
                  <a:schemeClr val="bg1"/>
                </a:solidFill>
                <a:latin typeface="Trebuchet MS" pitchFamily="34" charset="0"/>
              </a:endParaRPr>
            </a:p>
            <a:p>
              <a:pPr algn="l" defTabSz="3761434"/>
              <a:r>
                <a:rPr lang="en-US" sz="2900" b="0" dirty="0" smtClean="0">
                  <a:solidFill>
                    <a:schemeClr val="bg1"/>
                  </a:solidFill>
                  <a:latin typeface="Trebuchet MS" pitchFamily="34" charset="0"/>
                </a:rPr>
                <a:t>Need</a:t>
              </a:r>
              <a:r>
                <a:rPr lang="en-US" sz="2900" b="0" baseline="0" dirty="0" smtClean="0">
                  <a:solidFill>
                    <a:schemeClr val="bg1"/>
                  </a:solidFill>
                  <a:latin typeface="Trebuchet MS" pitchFamily="34" charset="0"/>
                </a:rPr>
                <a:t> assistance? Call us at </a:t>
              </a:r>
              <a:r>
                <a:rPr lang="en-US" sz="2900" b="0" dirty="0" smtClean="0">
                  <a:solidFill>
                    <a:srgbClr val="FFC000"/>
                  </a:solidFill>
                  <a:latin typeface="Trebuchet MS" pitchFamily="34" charset="0"/>
                </a:rPr>
                <a:t>1.510.649.3001</a:t>
              </a:r>
            </a:p>
            <a:p>
              <a:pPr algn="l" defTabSz="3761434"/>
              <a:endParaRPr lang="en-US" sz="3400" b="1" dirty="0" smtClean="0">
                <a:solidFill>
                  <a:srgbClr val="FFFF00"/>
                </a:solidFill>
                <a:latin typeface="Trebuchet MS" pitchFamily="34" charset="0"/>
              </a:endParaRPr>
            </a:p>
            <a:p>
              <a:pPr algn="ctr"/>
              <a:endParaRPr lang="en-US" sz="2400" b="1" dirty="0" smtClean="0">
                <a:solidFill>
                  <a:schemeClr val="bg1"/>
                </a:solidFill>
                <a:latin typeface="Trebuchet MS" pitchFamily="34" charset="0"/>
              </a:endParaRPr>
            </a:p>
            <a:p>
              <a:pPr algn="ctr"/>
              <a:r>
                <a:rPr lang="en-US" sz="3800" b="1" spc="600" dirty="0" smtClean="0">
                  <a:solidFill>
                    <a:schemeClr val="bg1"/>
                  </a:solidFill>
                  <a:latin typeface="Trebuchet MS" pitchFamily="34" charset="0"/>
                </a:rPr>
                <a:t>QUICK START</a:t>
              </a:r>
            </a:p>
            <a:p>
              <a:pPr algn="ctr"/>
              <a:endParaRPr lang="en-US" sz="3400" b="1" baseline="0" dirty="0" smtClean="0">
                <a:solidFill>
                  <a:schemeClr val="bg1"/>
                </a:solidFill>
                <a:latin typeface="Trebuchet MS" pitchFamily="34" charset="0"/>
              </a:endParaRPr>
            </a:p>
            <a:p>
              <a:pPr algn="ctr"/>
              <a:r>
                <a:rPr lang="en-US" sz="3400" b="1" baseline="0" dirty="0" smtClean="0">
                  <a:solidFill>
                    <a:srgbClr val="FFC000"/>
                  </a:solidFill>
                  <a:latin typeface="Trebuchet MS" pitchFamily="34" charset="0"/>
                </a:rPr>
                <a:t>Zoom in and out</a:t>
              </a:r>
            </a:p>
            <a:p>
              <a:pPr marL="1890182" indent="-1890182" algn="l" defTabSz="849955"/>
              <a:r>
                <a:rPr lang="en-US" sz="2400" b="0" baseline="0" dirty="0" smtClean="0">
                  <a:solidFill>
                    <a:schemeClr val="bg1"/>
                  </a:solidFill>
                  <a:latin typeface="Trebuchet MS" pitchFamily="34" charset="0"/>
                </a:rPr>
                <a:t>	</a:t>
              </a:r>
              <a:r>
                <a:rPr lang="en-US" sz="2400" b="0" baseline="0" dirty="0" smtClean="0">
                  <a:solidFill>
                    <a:schemeClr val="bg1">
                      <a:lumMod val="75000"/>
                    </a:schemeClr>
                  </a:solidFill>
                  <a:latin typeface="Trebuchet MS" pitchFamily="34" charset="0"/>
                </a:rPr>
                <a:t>As you work on your poster zoom in and out to the level that is more comfortable to you. </a:t>
              </a:r>
            </a:p>
            <a:p>
              <a:pPr marL="1890182" indent="-1890182" algn="l" defTabSz="849955"/>
              <a:r>
                <a:rPr lang="en-US" sz="2400" b="1" baseline="0" dirty="0" smtClean="0">
                  <a:solidFill>
                    <a:schemeClr val="bg1">
                      <a:lumMod val="75000"/>
                    </a:schemeClr>
                  </a:solidFill>
                  <a:latin typeface="Trebuchet MS" pitchFamily="34" charset="0"/>
                </a:rPr>
                <a:t>	</a:t>
              </a:r>
              <a:r>
                <a:rPr lang="en-US" sz="2400" b="0" baseline="0" dirty="0" smtClean="0">
                  <a:solidFill>
                    <a:schemeClr val="bg1">
                      <a:lumMod val="75000"/>
                    </a:schemeClr>
                  </a:solidFill>
                  <a:latin typeface="Trebuchet MS" pitchFamily="34" charset="0"/>
                </a:rPr>
                <a:t>Go to VIEW &gt; ZOOM.</a:t>
              </a:r>
            </a:p>
            <a:p>
              <a:pPr algn="l"/>
              <a:endParaRPr lang="en-US" sz="2900" b="0" baseline="0" dirty="0" smtClean="0">
                <a:solidFill>
                  <a:schemeClr val="bg1"/>
                </a:solidFill>
                <a:latin typeface="Trebuchet MS" pitchFamily="34" charset="0"/>
              </a:endParaRPr>
            </a:p>
            <a:p>
              <a:pPr algn="ctr"/>
              <a:r>
                <a:rPr lang="en-US" sz="3400" b="1" baseline="0" dirty="0" smtClean="0">
                  <a:solidFill>
                    <a:srgbClr val="FFC000"/>
                  </a:solidFill>
                  <a:latin typeface="Trebuchet MS" pitchFamily="34" charset="0"/>
                </a:rPr>
                <a:t>Title, Authors, and Affiliations</a:t>
              </a:r>
            </a:p>
            <a:p>
              <a:pPr algn="l"/>
              <a:r>
                <a:rPr lang="en-US" sz="24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smtClean="0">
                <a:solidFill>
                  <a:schemeClr val="bg1">
                    <a:lumMod val="75000"/>
                  </a:schemeClr>
                </a:solidFill>
                <a:latin typeface="Trebuchet MS" pitchFamily="34" charset="0"/>
              </a:endParaRPr>
            </a:p>
            <a:p>
              <a:pPr algn="l"/>
              <a:r>
                <a:rPr lang="en-US" sz="2400" b="1" spc="298" baseline="0" dirty="0" smtClean="0">
                  <a:solidFill>
                    <a:srgbClr val="FFC000"/>
                  </a:solidFill>
                  <a:latin typeface="Trebuchet MS" pitchFamily="34" charset="0"/>
                </a:rPr>
                <a:t>TIP</a:t>
              </a:r>
              <a:r>
                <a:rPr lang="en-US" sz="2400" b="1"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2900" b="1" baseline="0" dirty="0" smtClean="0">
                  <a:solidFill>
                    <a:schemeClr val="bg1"/>
                  </a:solidFill>
                  <a:latin typeface="Trebuchet MS" pitchFamily="34" charset="0"/>
                </a:rPr>
                <a:t/>
              </a:r>
              <a:br>
                <a:rPr lang="en-US" sz="2900" b="1" baseline="0" dirty="0" smtClean="0">
                  <a:solidFill>
                    <a:schemeClr val="bg1"/>
                  </a:solidFill>
                  <a:latin typeface="Trebuchet MS" pitchFamily="34" charset="0"/>
                </a:rPr>
              </a:br>
              <a:endParaRPr lang="en-US" sz="2900" b="1" dirty="0" smtClean="0">
                <a:solidFill>
                  <a:schemeClr val="bg1"/>
                </a:solidFill>
                <a:latin typeface="Trebuchet MS" pitchFamily="34" charset="0"/>
              </a:endParaRPr>
            </a:p>
            <a:p>
              <a:pPr algn="ctr"/>
              <a:endParaRPr lang="en-US" sz="2900" b="1" dirty="0" smtClean="0">
                <a:solidFill>
                  <a:srgbClr val="FFC000"/>
                </a:solidFill>
                <a:latin typeface="Trebuchet MS" pitchFamily="34" charset="0"/>
              </a:endParaRPr>
            </a:p>
            <a:p>
              <a:pPr algn="ctr"/>
              <a:endParaRPr lang="en-US" sz="2900" b="1" dirty="0" smtClean="0">
                <a:solidFill>
                  <a:srgbClr val="FFC000"/>
                </a:solidFill>
                <a:latin typeface="Trebuchet MS" pitchFamily="34" charset="0"/>
              </a:endParaRPr>
            </a:p>
            <a:p>
              <a:pPr algn="ctr"/>
              <a:r>
                <a:rPr lang="en-US" sz="3400" b="1" dirty="0" smtClean="0">
                  <a:solidFill>
                    <a:srgbClr val="FFC000"/>
                  </a:solidFill>
                  <a:latin typeface="Trebuchet MS" pitchFamily="34" charset="0"/>
                </a:rPr>
                <a:t>Adding Logos</a:t>
              </a:r>
              <a:r>
                <a:rPr lang="en-US" sz="3400" b="1" baseline="0" dirty="0" smtClean="0">
                  <a:solidFill>
                    <a:srgbClr val="FFC000"/>
                  </a:solidFill>
                  <a:latin typeface="Trebuchet MS" pitchFamily="34" charset="0"/>
                </a:rPr>
                <a:t> / Seals</a:t>
              </a:r>
            </a:p>
            <a:p>
              <a:pPr algn="l"/>
              <a:r>
                <a:rPr lang="en-US" sz="24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298" baseline="0" dirty="0" smtClean="0">
                <a:solidFill>
                  <a:schemeClr val="bg1">
                    <a:lumMod val="75000"/>
                  </a:schemeClr>
                </a:solidFill>
                <a:latin typeface="Trebuchet MS" pitchFamily="34" charset="0"/>
              </a:endParaRPr>
            </a:p>
            <a:p>
              <a:pPr algn="l"/>
              <a:r>
                <a:rPr lang="en-US" sz="2400" b="1" spc="298" baseline="0" dirty="0" smtClean="0">
                  <a:solidFill>
                    <a:srgbClr val="FFC000"/>
                  </a:solidFill>
                  <a:latin typeface="Trebuchet MS" pitchFamily="34" charset="0"/>
                </a:rPr>
                <a:t>TIP:</a:t>
              </a:r>
              <a:r>
                <a:rPr lang="en-US" sz="2400" b="1" spc="0"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See if your school’s logo is available on our free poster templates page.</a:t>
              </a:r>
            </a:p>
            <a:p>
              <a:pPr algn="l"/>
              <a:endParaRPr lang="en-US" sz="2400" b="0" baseline="0" dirty="0" smtClean="0">
                <a:latin typeface="Trebuchet MS" pitchFamily="34" charset="0"/>
              </a:endParaRPr>
            </a:p>
            <a:p>
              <a:pPr algn="ctr"/>
              <a:r>
                <a:rPr lang="en-US" sz="3400" b="1" baseline="0" dirty="0" smtClean="0">
                  <a:solidFill>
                    <a:srgbClr val="FFC000"/>
                  </a:solidFill>
                  <a:latin typeface="Trebuchet MS" pitchFamily="34" charset="0"/>
                </a:rPr>
                <a:t>Photographs / Graphics</a:t>
              </a:r>
            </a:p>
            <a:p>
              <a:pPr algn="l" defTabSz="976800"/>
              <a:r>
                <a:rPr lang="en-US" sz="24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smtClean="0">
                  <a:solidFill>
                    <a:schemeClr val="bg1">
                      <a:lumMod val="75000"/>
                    </a:schemeClr>
                  </a:solidFill>
                  <a:latin typeface="Trebuchet MS" pitchFamily="34" charset="0"/>
                </a:rPr>
                <a:t>disproportionally.</a:t>
              </a:r>
            </a:p>
            <a:p>
              <a:pPr algn="l" defTabSz="976800"/>
              <a:endParaRPr lang="en-US" sz="2400" b="0" baseline="0" dirty="0" smtClean="0">
                <a:latin typeface="Trebuchet MS" pitchFamily="34" charset="0"/>
              </a:endParaRPr>
            </a:p>
            <a:p>
              <a:pPr algn="ctr"/>
              <a:endParaRPr lang="en-US" sz="2900" b="1" baseline="0" dirty="0" smtClean="0">
                <a:solidFill>
                  <a:srgbClr val="FFC000"/>
                </a:solidFill>
                <a:latin typeface="Trebuchet MS" pitchFamily="34" charset="0"/>
              </a:endParaRPr>
            </a:p>
            <a:p>
              <a:pPr algn="ctr"/>
              <a:endParaRPr lang="en-US" sz="2900" b="1" baseline="0" dirty="0" smtClean="0">
                <a:solidFill>
                  <a:srgbClr val="FFC000"/>
                </a:solidFill>
                <a:latin typeface="Trebuchet MS" pitchFamily="34" charset="0"/>
              </a:endParaRPr>
            </a:p>
            <a:p>
              <a:pPr algn="ctr"/>
              <a:endParaRPr lang="en-US" sz="2900" b="1" baseline="0" dirty="0" smtClean="0">
                <a:solidFill>
                  <a:srgbClr val="FFC000"/>
                </a:solidFill>
                <a:latin typeface="Trebuchet MS" pitchFamily="34" charset="0"/>
              </a:endParaRPr>
            </a:p>
            <a:p>
              <a:pPr algn="ctr"/>
              <a:endParaRPr lang="en-US" sz="2900" b="1" baseline="0" dirty="0" smtClean="0">
                <a:solidFill>
                  <a:srgbClr val="FFC000"/>
                </a:solidFill>
                <a:latin typeface="Trebuchet MS" pitchFamily="34" charset="0"/>
              </a:endParaRPr>
            </a:p>
            <a:p>
              <a:pPr algn="ctr"/>
              <a:endParaRPr lang="en-US" sz="2900" b="1" baseline="0" dirty="0" smtClean="0">
                <a:solidFill>
                  <a:srgbClr val="FFC000"/>
                </a:solidFill>
                <a:latin typeface="Trebuchet MS" pitchFamily="34" charset="0"/>
              </a:endParaRPr>
            </a:p>
            <a:p>
              <a:pPr algn="ctr"/>
              <a:endParaRPr lang="en-US" sz="2900" b="1" baseline="0" dirty="0" smtClean="0">
                <a:solidFill>
                  <a:srgbClr val="FFC000"/>
                </a:solidFill>
                <a:latin typeface="Trebuchet MS" pitchFamily="34" charset="0"/>
              </a:endParaRPr>
            </a:p>
            <a:p>
              <a:pPr algn="ctr"/>
              <a:r>
                <a:rPr lang="en-US" sz="3400" b="1" baseline="0" dirty="0" smtClean="0">
                  <a:solidFill>
                    <a:srgbClr val="FFC000"/>
                  </a:solidFill>
                  <a:latin typeface="Trebuchet MS" pitchFamily="34" charset="0"/>
                </a:rPr>
                <a:t>Image Quality Check</a:t>
              </a:r>
            </a:p>
            <a:p>
              <a:pPr lvl="0" algn="l" defTabSz="976800"/>
              <a:r>
                <a:rPr lang="en-US" sz="24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2900" b="0" dirty="0" smtClean="0">
                <a:latin typeface="Trebuchet MS" pitchFamily="34" charset="0"/>
              </a:endParaRPr>
            </a:p>
          </p:txBody>
        </p:sp>
        <p:cxnSp>
          <p:nvCxnSpPr>
            <p:cNvPr id="56" name="Straight Connector 55"/>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57" name="Picture 56"/>
            <p:cNvPicPr>
              <a:picLocks noChangeAspect="1"/>
            </p:cNvPicPr>
            <p:nvPr userDrawn="1"/>
          </p:nvPicPr>
          <p:blipFill>
            <a:blip r:embed="rId13"/>
            <a:stretch>
              <a:fillRect/>
            </a:stretch>
          </p:blipFill>
          <p:spPr>
            <a:xfrm>
              <a:off x="-10740740" y="10261718"/>
              <a:ext cx="1597666" cy="1201935"/>
            </a:xfrm>
            <a:prstGeom prst="rect">
              <a:avLst/>
            </a:prstGeom>
          </p:spPr>
        </p:pic>
        <p:pic>
          <p:nvPicPr>
            <p:cNvPr id="58" name="Picture 57"/>
            <p:cNvPicPr>
              <a:picLocks noChangeAspect="1"/>
            </p:cNvPicPr>
            <p:nvPr userDrawn="1"/>
          </p:nvPicPr>
          <p:blipFill>
            <a:blip r:embed="rId14"/>
            <a:stretch>
              <a:fillRect/>
            </a:stretch>
          </p:blipFill>
          <p:spPr>
            <a:xfrm>
              <a:off x="-10732765" y="15696927"/>
              <a:ext cx="9986808" cy="1053596"/>
            </a:xfrm>
            <a:prstGeom prst="rect">
              <a:avLst/>
            </a:prstGeom>
          </p:spPr>
        </p:pic>
        <p:grpSp>
          <p:nvGrpSpPr>
            <p:cNvPr id="59" name="Group 58"/>
            <p:cNvGrpSpPr/>
            <p:nvPr userDrawn="1"/>
          </p:nvGrpSpPr>
          <p:grpSpPr>
            <a:xfrm>
              <a:off x="-9744993" y="23540964"/>
              <a:ext cx="7531182" cy="2089661"/>
              <a:chOff x="-4470427" y="11016658"/>
              <a:chExt cx="3470785" cy="960079"/>
            </a:xfrm>
          </p:grpSpPr>
          <p:grpSp>
            <p:nvGrpSpPr>
              <p:cNvPr id="65" name="Group 64"/>
              <p:cNvGrpSpPr/>
              <p:nvPr userDrawn="1"/>
            </p:nvGrpSpPr>
            <p:grpSpPr>
              <a:xfrm>
                <a:off x="-2783495" y="11060894"/>
                <a:ext cx="624431" cy="879399"/>
                <a:chOff x="-3958697" y="11117435"/>
                <a:chExt cx="779338" cy="1260172"/>
              </a:xfrm>
            </p:grpSpPr>
            <p:pic>
              <p:nvPicPr>
                <p:cNvPr id="71" name="Picture 70"/>
                <p:cNvPicPr>
                  <a:picLocks noChangeAspect="1"/>
                </p:cNvPicPr>
                <p:nvPr userDrawn="1"/>
              </p:nvPicPr>
              <p:blipFill>
                <a:blip r:embed="rId15"/>
                <a:stretch>
                  <a:fillRect/>
                </a:stretch>
              </p:blipFill>
              <p:spPr>
                <a:xfrm>
                  <a:off x="-3948160" y="11117435"/>
                  <a:ext cx="768801" cy="1090857"/>
                </a:xfrm>
                <a:prstGeom prst="rect">
                  <a:avLst/>
                </a:prstGeom>
              </p:spPr>
            </p:pic>
            <p:sp>
              <p:nvSpPr>
                <p:cNvPr id="72" name="TextBox 71"/>
                <p:cNvSpPr txBox="1"/>
                <p:nvPr userDrawn="1"/>
              </p:nvSpPr>
              <p:spPr>
                <a:xfrm>
                  <a:off x="-3958697" y="12114184"/>
                  <a:ext cx="779338" cy="263423"/>
                </a:xfrm>
                <a:prstGeom prst="rect">
                  <a:avLst/>
                </a:prstGeom>
                <a:solidFill>
                  <a:schemeClr val="accent1"/>
                </a:solidFill>
                <a:ln>
                  <a:noFill/>
                </a:ln>
              </p:spPr>
              <p:txBody>
                <a:bodyPr wrap="square" lIns="91440" tIns="91440" rIns="91440" bIns="91440" rtlCol="0">
                  <a:spAutoFit/>
                </a:bodyPr>
                <a:lstStyle/>
                <a:p>
                  <a:pPr algn="ctr"/>
                  <a:r>
                    <a:rPr lang="en-US" sz="1400" b="1" dirty="0" smtClean="0">
                      <a:solidFill>
                        <a:schemeClr val="tx1"/>
                      </a:solidFill>
                    </a:rPr>
                    <a:t>ORIGINAL</a:t>
                  </a:r>
                  <a:endParaRPr lang="en-US" sz="1400" b="1" dirty="0">
                    <a:solidFill>
                      <a:schemeClr val="tx1"/>
                    </a:solidFill>
                  </a:endParaRPr>
                </a:p>
              </p:txBody>
            </p:sp>
          </p:grpSp>
          <p:grpSp>
            <p:nvGrpSpPr>
              <p:cNvPr id="66" name="Group 65"/>
              <p:cNvGrpSpPr/>
              <p:nvPr userDrawn="1"/>
            </p:nvGrpSpPr>
            <p:grpSpPr>
              <a:xfrm>
                <a:off x="-2033159" y="11060888"/>
                <a:ext cx="1033517" cy="893534"/>
                <a:chOff x="-2921738" y="11200127"/>
                <a:chExt cx="1420279" cy="1227911"/>
              </a:xfrm>
            </p:grpSpPr>
            <p:pic>
              <p:nvPicPr>
                <p:cNvPr id="69" name="Picture 68"/>
                <p:cNvPicPr>
                  <a:picLocks noChangeAspect="1"/>
                </p:cNvPicPr>
                <p:nvPr userDrawn="1"/>
              </p:nvPicPr>
              <p:blipFill>
                <a:blip r:embed="rId15"/>
                <a:stretch>
                  <a:fillRect/>
                </a:stretch>
              </p:blipFill>
              <p:spPr>
                <a:xfrm>
                  <a:off x="-2921738" y="11200127"/>
                  <a:ext cx="1420279" cy="1029694"/>
                </a:xfrm>
                <a:prstGeom prst="rect">
                  <a:avLst/>
                </a:prstGeom>
              </p:spPr>
            </p:pic>
            <p:sp>
              <p:nvSpPr>
                <p:cNvPr id="70" name="TextBox 69"/>
                <p:cNvSpPr txBox="1"/>
                <p:nvPr userDrawn="1"/>
              </p:nvSpPr>
              <p:spPr>
                <a:xfrm>
                  <a:off x="-2918990" y="12175419"/>
                  <a:ext cx="1417531" cy="252619"/>
                </a:xfrm>
                <a:prstGeom prst="rect">
                  <a:avLst/>
                </a:prstGeom>
                <a:solidFill>
                  <a:srgbClr val="FF0000"/>
                </a:solidFill>
              </p:spPr>
              <p:txBody>
                <a:bodyPr wrap="square" lIns="457200" tIns="91440" rIns="457200" bIns="91440" rtlCol="0">
                  <a:spAutoFit/>
                </a:bodyPr>
                <a:lstStyle/>
                <a:p>
                  <a:pPr algn="ctr"/>
                  <a:r>
                    <a:rPr lang="en-US" sz="1400" b="1" dirty="0" smtClean="0">
                      <a:solidFill>
                        <a:schemeClr val="bg1"/>
                      </a:solidFill>
                    </a:rPr>
                    <a:t>DISTORTED</a:t>
                  </a:r>
                  <a:endParaRPr lang="en-US" sz="500" b="1" dirty="0">
                    <a:solidFill>
                      <a:schemeClr val="bg1"/>
                    </a:solidFill>
                  </a:endParaRPr>
                </a:p>
              </p:txBody>
            </p:sp>
          </p:grpSp>
          <p:pic>
            <p:nvPicPr>
              <p:cNvPr id="67" name="Picture 66"/>
              <p:cNvPicPr>
                <a:picLocks noChangeAspect="1"/>
              </p:cNvPicPr>
              <p:nvPr userDrawn="1"/>
            </p:nvPicPr>
            <p:blipFill>
              <a:blip r:embed="rId16"/>
              <a:stretch>
                <a:fillRect/>
              </a:stretch>
            </p:blipFill>
            <p:spPr>
              <a:xfrm>
                <a:off x="-4470427" y="11016658"/>
                <a:ext cx="1098742" cy="847761"/>
              </a:xfrm>
              <a:prstGeom prst="rect">
                <a:avLst/>
              </a:prstGeom>
            </p:spPr>
          </p:pic>
          <p:sp>
            <p:nvSpPr>
              <p:cNvPr id="68" name="TextBox 67"/>
              <p:cNvSpPr txBox="1"/>
              <p:nvPr userDrawn="1"/>
            </p:nvSpPr>
            <p:spPr>
              <a:xfrm>
                <a:off x="-4440599" y="11665645"/>
                <a:ext cx="1035686" cy="311092"/>
              </a:xfrm>
              <a:prstGeom prst="rect">
                <a:avLst/>
              </a:prstGeom>
              <a:noFill/>
            </p:spPr>
            <p:txBody>
              <a:bodyPr wrap="square" lIns="457200" tIns="457200" rIns="457200" bIns="0" rtlCol="0">
                <a:spAutoFit/>
              </a:bodyPr>
              <a:lstStyle/>
              <a:p>
                <a:pPr algn="ctr"/>
                <a:r>
                  <a:rPr lang="en-US" sz="1400" dirty="0" smtClean="0">
                    <a:solidFill>
                      <a:schemeClr val="bg1"/>
                    </a:solidFill>
                  </a:rPr>
                  <a:t>Corner</a:t>
                </a:r>
                <a:r>
                  <a:rPr lang="en-US" sz="1400" baseline="0" dirty="0" smtClean="0">
                    <a:solidFill>
                      <a:schemeClr val="bg1"/>
                    </a:solidFill>
                  </a:rPr>
                  <a:t> handles</a:t>
                </a:r>
                <a:endParaRPr lang="en-US" sz="1400" dirty="0">
                  <a:solidFill>
                    <a:schemeClr val="bg1"/>
                  </a:solidFill>
                </a:endParaRPr>
              </a:p>
            </p:txBody>
          </p:sp>
        </p:grpSp>
        <p:grpSp>
          <p:nvGrpSpPr>
            <p:cNvPr id="60" name="Group 59"/>
            <p:cNvGrpSpPr/>
            <p:nvPr userDrawn="1"/>
          </p:nvGrpSpPr>
          <p:grpSpPr>
            <a:xfrm>
              <a:off x="-10383406" y="27751412"/>
              <a:ext cx="9292237" cy="2453251"/>
              <a:chOff x="-4747905" y="12734137"/>
              <a:chExt cx="4282376" cy="1127128"/>
            </a:xfrm>
          </p:grpSpPr>
          <p:graphicFrame>
            <p:nvGraphicFramePr>
              <p:cNvPr id="61" name="Object 60"/>
              <p:cNvGraphicFramePr>
                <a:graphicFrameLocks noChangeAspect="1"/>
              </p:cNvGraphicFramePr>
              <p:nvPr userDrawn="1">
                <p:extLst>
                  <p:ext uri="{D42A27DB-BD31-4B8C-83A1-F6EECF244321}">
                    <p14:modId xmlns:p14="http://schemas.microsoft.com/office/powerpoint/2010/main" val="1199812768"/>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22837" name="Image" r:id="rId17" imgW="1828440" imgH="1117440" progId="Photoshop.Image.13">
                      <p:embed/>
                    </p:oleObj>
                  </mc:Choice>
                  <mc:Fallback>
                    <p:oleObj name="Image" r:id="rId17" imgW="1828440" imgH="1117440" progId="Photoshop.Image.13">
                      <p:embed/>
                      <p:pic>
                        <p:nvPicPr>
                          <p:cNvPr id="0" name=""/>
                          <p:cNvPicPr/>
                          <p:nvPr/>
                        </p:nvPicPr>
                        <p:blipFill>
                          <a:blip r:embed="rId18"/>
                          <a:stretch>
                            <a:fillRect/>
                          </a:stretch>
                        </p:blipFill>
                        <p:spPr>
                          <a:xfrm>
                            <a:off x="-4533347" y="12734142"/>
                            <a:ext cx="1828800" cy="1117600"/>
                          </a:xfrm>
                          <a:prstGeom prst="rect">
                            <a:avLst/>
                          </a:prstGeom>
                        </p:spPr>
                      </p:pic>
                    </p:oleObj>
                  </mc:Fallback>
                </mc:AlternateContent>
              </a:graphicData>
            </a:graphic>
          </p:graphicFrame>
          <p:graphicFrame>
            <p:nvGraphicFramePr>
              <p:cNvPr id="62" name="Object 61"/>
              <p:cNvGraphicFramePr>
                <a:graphicFrameLocks noChangeAspect="1"/>
              </p:cNvGraphicFramePr>
              <p:nvPr userDrawn="1">
                <p:extLst>
                  <p:ext uri="{D42A27DB-BD31-4B8C-83A1-F6EECF244321}">
                    <p14:modId xmlns:p14="http://schemas.microsoft.com/office/powerpoint/2010/main" val="4096349677"/>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22838" name="Image" r:id="rId19" imgW="1828440" imgH="1117440" progId="Photoshop.Image.13">
                      <p:embed/>
                    </p:oleObj>
                  </mc:Choice>
                  <mc:Fallback>
                    <p:oleObj name="Image" r:id="rId19" imgW="1828440" imgH="1117440" progId="Photoshop.Image.13">
                      <p:embed/>
                      <p:pic>
                        <p:nvPicPr>
                          <p:cNvPr id="0" name=""/>
                          <p:cNvPicPr/>
                          <p:nvPr/>
                        </p:nvPicPr>
                        <p:blipFill>
                          <a:blip r:embed="rId20"/>
                          <a:stretch>
                            <a:fillRect/>
                          </a:stretch>
                        </p:blipFill>
                        <p:spPr>
                          <a:xfrm>
                            <a:off x="-2456641" y="12737835"/>
                            <a:ext cx="1828800" cy="1117600"/>
                          </a:xfrm>
                          <a:prstGeom prst="rect">
                            <a:avLst/>
                          </a:prstGeom>
                        </p:spPr>
                      </p:pic>
                    </p:oleObj>
                  </mc:Fallback>
                </mc:AlternateContent>
              </a:graphicData>
            </a:graphic>
          </p:graphicFrame>
          <p:sp>
            <p:nvSpPr>
              <p:cNvPr id="63" name="TextBox 62"/>
              <p:cNvSpPr txBox="1"/>
              <p:nvPr userDrawn="1"/>
            </p:nvSpPr>
            <p:spPr>
              <a:xfrm rot="16200000">
                <a:off x="-5235785" y="13222017"/>
                <a:ext cx="1117601" cy="141841"/>
              </a:xfrm>
              <a:prstGeom prst="rect">
                <a:avLst/>
              </a:prstGeom>
              <a:noFill/>
            </p:spPr>
            <p:txBody>
              <a:bodyPr wrap="square" lIns="91440" tIns="91440" rIns="91440" bIns="0" rtlCol="0">
                <a:spAutoFit/>
              </a:bodyPr>
              <a:lstStyle/>
              <a:p>
                <a:pPr algn="ctr"/>
                <a:r>
                  <a:rPr lang="en-US" sz="1400" dirty="0" smtClean="0">
                    <a:solidFill>
                      <a:srgbClr val="92D050"/>
                    </a:solidFill>
                  </a:rPr>
                  <a:t>Good</a:t>
                </a:r>
                <a:r>
                  <a:rPr lang="en-US" sz="1400" baseline="0" dirty="0" smtClean="0">
                    <a:solidFill>
                      <a:srgbClr val="92D050"/>
                    </a:solidFill>
                  </a:rPr>
                  <a:t> </a:t>
                </a:r>
                <a:r>
                  <a:rPr lang="en-US" sz="1400" baseline="0" dirty="0" smtClean="0">
                    <a:solidFill>
                      <a:schemeClr val="bg1"/>
                    </a:solidFill>
                  </a:rPr>
                  <a:t>printing quality</a:t>
                </a:r>
                <a:endParaRPr lang="en-US" sz="1400" dirty="0">
                  <a:solidFill>
                    <a:schemeClr val="bg1"/>
                  </a:solidFill>
                </a:endParaRPr>
              </a:p>
            </p:txBody>
          </p:sp>
          <p:sp>
            <p:nvSpPr>
              <p:cNvPr id="64" name="TextBox 63"/>
              <p:cNvSpPr txBox="1"/>
              <p:nvPr userDrawn="1"/>
            </p:nvSpPr>
            <p:spPr>
              <a:xfrm rot="16200000">
                <a:off x="-1095250" y="13231544"/>
                <a:ext cx="1117601" cy="141841"/>
              </a:xfrm>
              <a:prstGeom prst="rect">
                <a:avLst/>
              </a:prstGeom>
              <a:noFill/>
            </p:spPr>
            <p:txBody>
              <a:bodyPr wrap="square" lIns="91440" tIns="91440" rIns="91440" bIns="0" rtlCol="0">
                <a:spAutoFit/>
              </a:bodyPr>
              <a:lstStyle/>
              <a:p>
                <a:pPr algn="ctr"/>
                <a:r>
                  <a:rPr lang="en-US" sz="1400" dirty="0" smtClean="0">
                    <a:solidFill>
                      <a:srgbClr val="FF0000"/>
                    </a:solidFill>
                  </a:rPr>
                  <a:t>Bad </a:t>
                </a:r>
                <a:r>
                  <a:rPr lang="en-US" sz="1400" dirty="0" smtClean="0">
                    <a:solidFill>
                      <a:schemeClr val="bg1"/>
                    </a:solidFill>
                  </a:rPr>
                  <a:t>printing quality</a:t>
                </a:r>
                <a:endParaRPr lang="en-US" sz="1400" dirty="0">
                  <a:solidFill>
                    <a:schemeClr val="bg1"/>
                  </a:solidFill>
                </a:endParaRPr>
              </a:p>
            </p:txBody>
          </p:sp>
        </p:grpSp>
      </p:grpSp>
      <p:sp>
        <p:nvSpPr>
          <p:cNvPr id="40" name="Text Box 14"/>
          <p:cNvSpPr txBox="1">
            <a:spLocks noChangeArrowheads="1"/>
          </p:cNvSpPr>
          <p:nvPr userDrawn="1"/>
        </p:nvSpPr>
        <p:spPr bwMode="auto">
          <a:xfrm>
            <a:off x="1567322" y="32315726"/>
            <a:ext cx="2514600" cy="328080"/>
          </a:xfrm>
          <a:prstGeom prst="rect">
            <a:avLst/>
          </a:prstGeom>
          <a:noFill/>
          <a:ln w="9525">
            <a:noFill/>
            <a:miter lim="800000"/>
            <a:headEnd/>
            <a:tailEnd/>
          </a:ln>
          <a:effectLst/>
        </p:spPr>
        <p:txBody>
          <a:bodyPr lIns="91162" tIns="45566" rIns="91162" bIns="45566">
            <a:spAutoFit/>
          </a:bodyPr>
          <a:lstStyle/>
          <a:p>
            <a:pPr eaLnBrk="0" hangingPunct="0">
              <a:lnSpc>
                <a:spcPct val="65000"/>
              </a:lnSpc>
              <a:spcBef>
                <a:spcPct val="50000"/>
              </a:spcBef>
              <a:defRPr/>
            </a:pPr>
            <a:r>
              <a:rPr lang="en-US" sz="500" b="1" dirty="0" smtClean="0">
                <a:solidFill>
                  <a:schemeClr val="bg1">
                    <a:lumMod val="75000"/>
                  </a:schemeClr>
                </a:solidFill>
                <a:latin typeface="Arial" charset="0"/>
              </a:rPr>
              <a:t>RESEARCH POSTER PRESENTATION </a:t>
            </a:r>
            <a:r>
              <a:rPr lang="en-US" sz="500" b="1" dirty="0">
                <a:solidFill>
                  <a:schemeClr val="bg1">
                    <a:lumMod val="75000"/>
                  </a:schemeClr>
                </a:solidFill>
                <a:latin typeface="Arial" charset="0"/>
              </a:rPr>
              <a:t>DESIGN © </a:t>
            </a:r>
            <a:r>
              <a:rPr lang="en-US" sz="500" b="1" dirty="0" smtClean="0">
                <a:solidFill>
                  <a:schemeClr val="bg1">
                    <a:lumMod val="75000"/>
                  </a:schemeClr>
                </a:solidFill>
                <a:latin typeface="Arial" charset="0"/>
              </a:rPr>
              <a:t>2015</a:t>
            </a:r>
            <a:endParaRPr lang="en-US" sz="500" b="1" dirty="0">
              <a:solidFill>
                <a:schemeClr val="bg1">
                  <a:lumMod val="75000"/>
                </a:schemeClr>
              </a:solidFill>
              <a:latin typeface="Arial" charset="0"/>
            </a:endParaRPr>
          </a:p>
          <a:p>
            <a:pPr eaLnBrk="0" hangingPunct="0">
              <a:lnSpc>
                <a:spcPct val="65000"/>
              </a:lnSpc>
              <a:spcBef>
                <a:spcPct val="50000"/>
              </a:spcBef>
              <a:defRPr/>
            </a:pPr>
            <a:r>
              <a:rPr lang="en-US" sz="1000" b="1" dirty="0">
                <a:solidFill>
                  <a:schemeClr val="bg1">
                    <a:lumMod val="75000"/>
                  </a:schemeClr>
                </a:solidFill>
                <a:latin typeface="Arial" charset="0"/>
              </a:rPr>
              <a:t>www.PosterPresentations.com</a:t>
            </a:r>
          </a:p>
        </p:txBody>
      </p:sp>
    </p:spTree>
  </p:cSld>
  <p:clrMap bg1="lt1" tx1="dk1" bg2="lt2" tx2="dk2" accent1="accent1" accent2="accent2" accent3="accent3" accent4="accent4" accent5="accent5" accent6="accent6" hlink="hlink" folHlink="folHlink"/>
  <p:sldLayoutIdLst>
    <p:sldLayoutId id="2147483658" r:id="rId1"/>
    <p:sldLayoutId id="2147483714" r:id="rId2"/>
    <p:sldLayoutId id="2147483740" r:id="rId3"/>
  </p:sldLayoutIdLst>
  <p:timing>
    <p:tnLst>
      <p:par>
        <p:cTn id="1" dur="indefinite" restart="never" nodeType="tmRoot"/>
      </p:par>
    </p:tnLst>
  </p:timing>
  <p:txStyles>
    <p:titleStyle>
      <a:lvl1pPr algn="ctr" defTabSz="4383994" rtl="0" eaLnBrk="1" latinLnBrk="0" hangingPunct="1">
        <a:spcBef>
          <a:spcPct val="0"/>
        </a:spcBef>
        <a:buNone/>
        <a:defRPr sz="8600" kern="1200">
          <a:solidFill>
            <a:schemeClr val="bg1"/>
          </a:solidFill>
          <a:latin typeface="Trebuchet MS" pitchFamily="34" charset="0"/>
          <a:ea typeface="+mj-ea"/>
          <a:cs typeface="+mj-cs"/>
        </a:defRPr>
      </a:lvl1pPr>
    </p:titleStyle>
    <p:bodyStyle>
      <a:lvl1pPr marL="1643990" indent="-1643990" algn="l" defTabSz="4383994"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1984" indent="-1369987" algn="l" defTabSz="4383994" rtl="0" eaLnBrk="1" latinLnBrk="0" hangingPunct="1">
        <a:spcBef>
          <a:spcPct val="20000"/>
        </a:spcBef>
        <a:buFont typeface="Arial" pitchFamily="34" charset="0"/>
        <a:buChar char="–"/>
        <a:defRPr sz="13400" kern="1200">
          <a:solidFill>
            <a:schemeClr val="tx1"/>
          </a:solidFill>
          <a:latin typeface="+mn-lt"/>
          <a:ea typeface="+mn-ea"/>
          <a:cs typeface="+mn-cs"/>
        </a:defRPr>
      </a:lvl2pPr>
      <a:lvl3pPr marL="5479978" indent="-1095994" algn="l" defTabSz="4383994" rtl="0" eaLnBrk="1" latinLnBrk="0" hangingPunct="1">
        <a:spcBef>
          <a:spcPct val="20000"/>
        </a:spcBef>
        <a:buFont typeface="Arial" pitchFamily="34" charset="0"/>
        <a:buChar char="•"/>
        <a:defRPr sz="11500" kern="1200">
          <a:solidFill>
            <a:schemeClr val="tx1"/>
          </a:solidFill>
          <a:latin typeface="+mn-lt"/>
          <a:ea typeface="+mn-ea"/>
          <a:cs typeface="+mn-cs"/>
        </a:defRPr>
      </a:lvl3pPr>
      <a:lvl4pPr marL="7671974" indent="-1095994" algn="l" defTabSz="4383994"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63971" indent="-1095994" algn="l" defTabSz="4383994"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55968" indent="-1095994" algn="l" defTabSz="4383994"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47965" indent="-1095994" algn="l" defTabSz="4383994"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39957" indent="-1095994" algn="l" defTabSz="4383994"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31954" indent="-1095994" algn="l" defTabSz="4383994"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3994" rtl="0" eaLnBrk="1" latinLnBrk="0" hangingPunct="1">
        <a:defRPr sz="8600" kern="1200">
          <a:solidFill>
            <a:schemeClr val="tx1"/>
          </a:solidFill>
          <a:latin typeface="+mn-lt"/>
          <a:ea typeface="+mn-ea"/>
          <a:cs typeface="+mn-cs"/>
        </a:defRPr>
      </a:lvl1pPr>
      <a:lvl2pPr marL="2191997" algn="l" defTabSz="4383994" rtl="0" eaLnBrk="1" latinLnBrk="0" hangingPunct="1">
        <a:defRPr sz="8600" kern="1200">
          <a:solidFill>
            <a:schemeClr val="tx1"/>
          </a:solidFill>
          <a:latin typeface="+mn-lt"/>
          <a:ea typeface="+mn-ea"/>
          <a:cs typeface="+mn-cs"/>
        </a:defRPr>
      </a:lvl2pPr>
      <a:lvl3pPr marL="4383994" algn="l" defTabSz="4383994" rtl="0" eaLnBrk="1" latinLnBrk="0" hangingPunct="1">
        <a:defRPr sz="8600" kern="1200">
          <a:solidFill>
            <a:schemeClr val="tx1"/>
          </a:solidFill>
          <a:latin typeface="+mn-lt"/>
          <a:ea typeface="+mn-ea"/>
          <a:cs typeface="+mn-cs"/>
        </a:defRPr>
      </a:lvl3pPr>
      <a:lvl4pPr marL="6575990" algn="l" defTabSz="4383994" rtl="0" eaLnBrk="1" latinLnBrk="0" hangingPunct="1">
        <a:defRPr sz="8600" kern="1200">
          <a:solidFill>
            <a:schemeClr val="tx1"/>
          </a:solidFill>
          <a:latin typeface="+mn-lt"/>
          <a:ea typeface="+mn-ea"/>
          <a:cs typeface="+mn-cs"/>
        </a:defRPr>
      </a:lvl4pPr>
      <a:lvl5pPr marL="8767978" algn="l" defTabSz="4383994" rtl="0" eaLnBrk="1" latinLnBrk="0" hangingPunct="1">
        <a:defRPr sz="8600" kern="1200">
          <a:solidFill>
            <a:schemeClr val="tx1"/>
          </a:solidFill>
          <a:latin typeface="+mn-lt"/>
          <a:ea typeface="+mn-ea"/>
          <a:cs typeface="+mn-cs"/>
        </a:defRPr>
      </a:lvl5pPr>
      <a:lvl6pPr marL="10959970" algn="l" defTabSz="4383994" rtl="0" eaLnBrk="1" latinLnBrk="0" hangingPunct="1">
        <a:defRPr sz="8600" kern="1200">
          <a:solidFill>
            <a:schemeClr val="tx1"/>
          </a:solidFill>
          <a:latin typeface="+mn-lt"/>
          <a:ea typeface="+mn-ea"/>
          <a:cs typeface="+mn-cs"/>
        </a:defRPr>
      </a:lvl6pPr>
      <a:lvl7pPr marL="13151952" algn="l" defTabSz="4383994" rtl="0" eaLnBrk="1" latinLnBrk="0" hangingPunct="1">
        <a:defRPr sz="8600" kern="1200">
          <a:solidFill>
            <a:schemeClr val="tx1"/>
          </a:solidFill>
          <a:latin typeface="+mn-lt"/>
          <a:ea typeface="+mn-ea"/>
          <a:cs typeface="+mn-cs"/>
        </a:defRPr>
      </a:lvl7pPr>
      <a:lvl8pPr marL="15343949" algn="l" defTabSz="4383994" rtl="0" eaLnBrk="1" latinLnBrk="0" hangingPunct="1">
        <a:defRPr sz="8600" kern="1200">
          <a:solidFill>
            <a:schemeClr val="tx1"/>
          </a:solidFill>
          <a:latin typeface="+mn-lt"/>
          <a:ea typeface="+mn-ea"/>
          <a:cs typeface="+mn-cs"/>
        </a:defRPr>
      </a:lvl8pPr>
      <a:lvl9pPr marL="17535946" algn="l" defTabSz="4383994" rtl="0" eaLnBrk="1" latinLnBrk="0" hangingPunct="1">
        <a:defRPr sz="86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34000">
              <a:schemeClr val="tx2">
                <a:lumMod val="40000"/>
                <a:lumOff val="6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2"/>
            <a:ext cx="43891200" cy="4800600"/>
          </a:xfrm>
          <a:prstGeom prst="rect">
            <a:avLst/>
          </a:prstGeom>
          <a:solidFill>
            <a:schemeClr val="accent5">
              <a:lumMod val="75000"/>
            </a:schemeClr>
          </a:solidFill>
          <a:ln w="9525">
            <a:solidFill>
              <a:schemeClr val="tx1"/>
            </a:solidFill>
            <a:miter lim="800000"/>
            <a:headEnd/>
            <a:tailEnd/>
          </a:ln>
          <a:effectLst/>
        </p:spPr>
        <p:txBody>
          <a:bodyPr wrap="none" lIns="91334" tIns="45662" rIns="91334" bIns="45662" anchor="ctr"/>
          <a:lstStyle/>
          <a:p>
            <a:pPr>
              <a:defRPr/>
            </a:pPr>
            <a:endParaRPr lang="en-US" dirty="0"/>
          </a:p>
        </p:txBody>
      </p:sp>
      <p:sp>
        <p:nvSpPr>
          <p:cNvPr id="9" name="Rectangle 9"/>
          <p:cNvSpPr>
            <a:spLocks noChangeArrowheads="1"/>
          </p:cNvSpPr>
          <p:nvPr/>
        </p:nvSpPr>
        <p:spPr bwMode="auto">
          <a:xfrm>
            <a:off x="0" y="4805362"/>
            <a:ext cx="43891200" cy="152400"/>
          </a:xfrm>
          <a:prstGeom prst="rect">
            <a:avLst/>
          </a:prstGeom>
          <a:solidFill>
            <a:schemeClr val="accent5">
              <a:lumMod val="50000"/>
            </a:schemeClr>
          </a:solidFill>
          <a:ln w="152400">
            <a:noFill/>
            <a:miter lim="800000"/>
            <a:headEnd/>
            <a:tailEnd/>
          </a:ln>
          <a:effectLst/>
        </p:spPr>
        <p:txBody>
          <a:bodyPr wrap="none" lIns="91334" tIns="45662" rIns="91334" bIns="45662" anchor="ctr"/>
          <a:lstStyle/>
          <a:p>
            <a:pPr>
              <a:defRPr/>
            </a:pPr>
            <a:endParaRPr lang="en-US" dirty="0"/>
          </a:p>
        </p:txBody>
      </p:sp>
      <p:sp>
        <p:nvSpPr>
          <p:cNvPr id="21" name="Rounded Rectangle 20"/>
          <p:cNvSpPr/>
          <p:nvPr userDrawn="1"/>
        </p:nvSpPr>
        <p:spPr>
          <a:xfrm>
            <a:off x="922339" y="5257831"/>
            <a:ext cx="10050461" cy="26736677"/>
          </a:xfrm>
          <a:prstGeom prst="roundRect">
            <a:avLst>
              <a:gd name="adj" fmla="val 5862"/>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lIns="91339" tIns="45662" rIns="91339" bIns="45662" rtlCol="0" anchor="ctr"/>
          <a:lstStyle/>
          <a:p>
            <a:pPr algn="ctr"/>
            <a:endParaRPr lang="en-US"/>
          </a:p>
        </p:txBody>
      </p:sp>
      <p:sp>
        <p:nvSpPr>
          <p:cNvPr id="22" name="Rounded Rectangle 21"/>
          <p:cNvSpPr/>
          <p:nvPr userDrawn="1"/>
        </p:nvSpPr>
        <p:spPr>
          <a:xfrm>
            <a:off x="32918400" y="5257831"/>
            <a:ext cx="10050461" cy="26736677"/>
          </a:xfrm>
          <a:prstGeom prst="roundRect">
            <a:avLst>
              <a:gd name="adj" fmla="val 5862"/>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lIns="91339" tIns="45662" rIns="91339" bIns="45662" rtlCol="0" anchor="ctr"/>
          <a:lstStyle/>
          <a:p>
            <a:pPr algn="ctr"/>
            <a:endParaRPr lang="en-US"/>
          </a:p>
        </p:txBody>
      </p:sp>
      <p:sp>
        <p:nvSpPr>
          <p:cNvPr id="23" name="Rounded Rectangle 22"/>
          <p:cNvSpPr/>
          <p:nvPr userDrawn="1"/>
        </p:nvSpPr>
        <p:spPr>
          <a:xfrm>
            <a:off x="11583228" y="5267354"/>
            <a:ext cx="20724811" cy="26736677"/>
          </a:xfrm>
          <a:prstGeom prst="roundRect">
            <a:avLst>
              <a:gd name="adj" fmla="val 2853"/>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lIns="91339" tIns="45662" rIns="91339" bIns="45662" rtlCol="0" anchor="ctr"/>
          <a:lstStyle/>
          <a:p>
            <a:pPr algn="ctr"/>
            <a:endParaRPr lang="en-US"/>
          </a:p>
        </p:txBody>
      </p:sp>
      <p:grpSp>
        <p:nvGrpSpPr>
          <p:cNvPr id="43" name="Group 42"/>
          <p:cNvGrpSpPr/>
          <p:nvPr userDrawn="1"/>
        </p:nvGrpSpPr>
        <p:grpSpPr>
          <a:xfrm>
            <a:off x="44157840" y="-55066"/>
            <a:ext cx="11062138" cy="32973466"/>
            <a:chOff x="44157839" y="-55065"/>
            <a:chExt cx="11062139" cy="32973465"/>
          </a:xfrm>
        </p:grpSpPr>
        <p:sp>
          <p:nvSpPr>
            <p:cNvPr id="44" name="Rectangle 43"/>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3800" b="1" spc="600" dirty="0" smtClean="0">
                  <a:solidFill>
                    <a:schemeClr val="bg1"/>
                  </a:solidFill>
                  <a:latin typeface="Trebuchet MS" pitchFamily="34" charset="0"/>
                </a:rPr>
                <a:t>QUICK START (cont.)</a:t>
              </a:r>
            </a:p>
            <a:p>
              <a:pPr algn="ctr"/>
              <a:endParaRPr lang="en-US" sz="3400" b="1" baseline="0" dirty="0" smtClean="0">
                <a:solidFill>
                  <a:schemeClr val="bg1"/>
                </a:solidFill>
                <a:latin typeface="Trebuchet MS" pitchFamily="34" charset="0"/>
              </a:endParaRPr>
            </a:p>
            <a:p>
              <a:pPr algn="ctr"/>
              <a:r>
                <a:rPr lang="en-US" sz="3400" b="1" baseline="0" dirty="0" smtClean="0">
                  <a:solidFill>
                    <a:srgbClr val="FFC000"/>
                  </a:solidFill>
                  <a:latin typeface="Trebuchet MS" pitchFamily="34" charset="0"/>
                </a:rPr>
                <a:t>How to change the template color theme</a:t>
              </a:r>
            </a:p>
            <a:p>
              <a:pPr marL="0" marR="0" lvl="2" indent="0" algn="l" defTabSz="114168"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smtClean="0">
                  <a:solidFill>
                    <a:schemeClr val="bg1">
                      <a:lumMod val="75000"/>
                    </a:schemeClr>
                  </a:solidFill>
                  <a:latin typeface="Trebuchet MS" pitchFamily="34" charset="0"/>
                </a:rPr>
                <a:t>also create your own color theme.</a:t>
              </a:r>
            </a:p>
            <a:p>
              <a:pPr marL="0" marR="0" lvl="2" indent="0" algn="l" defTabSz="114168"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indent="0" algn="l" defTabSz="114168"/>
              <a:endParaRPr lang="en-US" sz="2400" b="0" baseline="0" dirty="0" smtClean="0">
                <a:solidFill>
                  <a:schemeClr val="bg1">
                    <a:lumMod val="75000"/>
                  </a:schemeClr>
                </a:solidFill>
                <a:latin typeface="Trebuchet MS" pitchFamily="34" charset="0"/>
              </a:endParaRPr>
            </a:p>
            <a:p>
              <a:pPr marL="0" indent="0" algn="l" defTabSz="114168"/>
              <a:endParaRPr lang="en-US" sz="2400" b="0" baseline="0" dirty="0" smtClean="0">
                <a:solidFill>
                  <a:schemeClr val="bg1">
                    <a:lumMod val="75000"/>
                  </a:schemeClr>
                </a:solidFill>
                <a:latin typeface="Trebuchet MS" pitchFamily="34" charset="0"/>
              </a:endParaRPr>
            </a:p>
            <a:p>
              <a:pPr marL="0" indent="0" algn="l" defTabSz="114168"/>
              <a:endParaRPr lang="en-US" sz="2400" b="0" baseline="0" dirty="0" smtClean="0">
                <a:solidFill>
                  <a:schemeClr val="bg1">
                    <a:lumMod val="75000"/>
                  </a:schemeClr>
                </a:solidFill>
                <a:latin typeface="Trebuchet MS" pitchFamily="34" charset="0"/>
              </a:endParaRPr>
            </a:p>
            <a:p>
              <a:pPr marL="0" indent="0" algn="l" defTabSz="114168"/>
              <a:endParaRPr lang="en-US" sz="2400" b="0" baseline="0" dirty="0" smtClean="0">
                <a:solidFill>
                  <a:schemeClr val="bg1">
                    <a:lumMod val="75000"/>
                  </a:schemeClr>
                </a:solidFill>
                <a:latin typeface="Trebuchet MS" pitchFamily="34" charset="0"/>
              </a:endParaRPr>
            </a:p>
            <a:p>
              <a:pPr marL="0" indent="0" algn="l" defTabSz="114168"/>
              <a:endParaRPr lang="en-US" sz="2400" b="0" baseline="0" dirty="0" smtClean="0">
                <a:solidFill>
                  <a:schemeClr val="bg1">
                    <a:lumMod val="75000"/>
                  </a:schemeClr>
                </a:solidFill>
                <a:latin typeface="Trebuchet MS" pitchFamily="34" charset="0"/>
              </a:endParaRPr>
            </a:p>
            <a:p>
              <a:pPr marL="0" indent="0" algn="l" defTabSz="114168"/>
              <a:endParaRPr lang="en-US" sz="2400" b="0" baseline="0" dirty="0" smtClean="0">
                <a:solidFill>
                  <a:schemeClr val="bg1">
                    <a:lumMod val="75000"/>
                  </a:schemeClr>
                </a:solidFill>
                <a:latin typeface="Trebuchet MS" pitchFamily="34" charset="0"/>
              </a:endParaRPr>
            </a:p>
            <a:p>
              <a:pPr marL="0" indent="0" algn="l" defTabSz="114168"/>
              <a:r>
                <a:rPr lang="en-US" sz="24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168"/>
              <a:endParaRPr lang="en-US" sz="2400" b="0" baseline="0" dirty="0" smtClean="0">
                <a:solidFill>
                  <a:schemeClr val="bg1">
                    <a:lumMod val="75000"/>
                  </a:schemeClr>
                </a:solidFill>
                <a:latin typeface="Trebuchet MS" pitchFamily="34" charset="0"/>
              </a:endParaRPr>
            </a:p>
            <a:p>
              <a:pPr algn="ctr"/>
              <a:r>
                <a:rPr lang="en-US" sz="3400" b="1" baseline="0" dirty="0" smtClean="0">
                  <a:solidFill>
                    <a:srgbClr val="FFC000"/>
                  </a:solidFill>
                  <a:latin typeface="Trebuchet MS" pitchFamily="34" charset="0"/>
                </a:rPr>
                <a:t>How to add Text</a:t>
              </a:r>
            </a:p>
            <a:p>
              <a:pPr marL="3261826" lvl="2" indent="0" algn="l" defTabSz="114168"/>
              <a:r>
                <a:rPr lang="en-US" sz="24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6642" lvl="2" indent="0" algn="l" defTabSz="114168"/>
              <a:endParaRPr lang="en-US" sz="2400" b="0" baseline="0" dirty="0" smtClean="0">
                <a:solidFill>
                  <a:schemeClr val="bg1">
                    <a:lumMod val="75000"/>
                  </a:schemeClr>
                </a:solidFill>
                <a:latin typeface="Trebuchet MS" pitchFamily="34" charset="0"/>
              </a:endParaRPr>
            </a:p>
            <a:p>
              <a:pPr marL="0" marR="0" lvl="0" indent="0" algn="ctr" defTabSz="1516642"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 </a:t>
              </a:r>
              <a:r>
                <a:rPr kumimoji="0" lang="en-US" sz="34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114168"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smtClean="0">
                <a:solidFill>
                  <a:schemeClr val="bg1">
                    <a:lumMod val="75000"/>
                  </a:schemeClr>
                </a:solidFill>
                <a:latin typeface="Trebuchet MS" pitchFamily="34" charset="0"/>
              </a:endParaRPr>
            </a:p>
            <a:p>
              <a:pPr marL="1516642" lvl="2" indent="0" algn="l" defTabSz="114168"/>
              <a:endParaRPr lang="en-US" sz="2400" b="0" baseline="0" dirty="0" smtClean="0">
                <a:solidFill>
                  <a:schemeClr val="bg1">
                    <a:lumMod val="75000"/>
                  </a:schemeClr>
                </a:solidFill>
                <a:latin typeface="Trebuchet MS" pitchFamily="34" charset="0"/>
              </a:endParaRPr>
            </a:p>
            <a:p>
              <a:pPr algn="ctr"/>
              <a:r>
                <a:rPr lang="en-US" sz="3400" b="1" baseline="0" dirty="0" smtClean="0">
                  <a:solidFill>
                    <a:srgbClr val="FFC000"/>
                  </a:solidFill>
                  <a:latin typeface="Trebuchet MS" pitchFamily="34" charset="0"/>
                </a:rPr>
                <a:t>How to add Tables</a:t>
              </a:r>
            </a:p>
            <a:p>
              <a:pPr marL="1728427" lvl="1" indent="0" algn="l" defTabSz="114168"/>
              <a:r>
                <a:rPr lang="en-US" sz="2400" b="0" baseline="0" dirty="0" smtClean="0">
                  <a:solidFill>
                    <a:schemeClr val="bg1">
                      <a:lumMod val="75000"/>
                    </a:schemeClr>
                  </a:solidFill>
                  <a:latin typeface="Trebuchet MS" pitchFamily="34" charset="0"/>
                </a:rPr>
                <a:t>To add a table from scratch go to the INSERT menu and </a:t>
              </a:r>
              <a:br>
                <a:rPr lang="en-US" sz="2400" b="0" baseline="0" dirty="0" smtClean="0">
                  <a:solidFill>
                    <a:schemeClr val="bg1">
                      <a:lumMod val="75000"/>
                    </a:schemeClr>
                  </a:solidFill>
                  <a:latin typeface="Trebuchet MS" pitchFamily="34" charset="0"/>
                </a:rPr>
              </a:br>
              <a:r>
                <a:rPr lang="en-US" sz="2400" b="0" baseline="0" dirty="0" smtClean="0">
                  <a:solidFill>
                    <a:schemeClr val="bg1">
                      <a:lumMod val="75000"/>
                    </a:schemeClr>
                  </a:solidFill>
                  <a:latin typeface="Trebuchet MS" pitchFamily="34" charset="0"/>
                </a:rPr>
                <a:t>click on TABLE. A drop-down box will help you select rows and columns. </a:t>
              </a:r>
            </a:p>
            <a:p>
              <a:pPr marL="0" lvl="0" indent="0" algn="l" defTabSz="114168"/>
              <a:r>
                <a:rPr lang="en-US" sz="24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168"/>
              <a:endParaRPr lang="en-US" sz="2400" b="0" baseline="0" dirty="0" smtClean="0">
                <a:solidFill>
                  <a:schemeClr val="bg1">
                    <a:lumMod val="75000"/>
                  </a:schemeClr>
                </a:solidFill>
                <a:latin typeface="Trebuchet MS" pitchFamily="34" charset="0"/>
              </a:endParaRPr>
            </a:p>
            <a:p>
              <a:pPr marL="0" marR="0" lvl="0" indent="0" algn="ctr" defTabSz="1516642" rtl="0" eaLnBrk="1" fontAlgn="auto" latinLnBrk="0" hangingPunct="1">
                <a:lnSpc>
                  <a:spcPct val="100000"/>
                </a:lnSpc>
                <a:spcBef>
                  <a:spcPts val="0"/>
                </a:spcBef>
                <a:spcAft>
                  <a:spcPts val="0"/>
                </a:spcAft>
                <a:buClrTx/>
                <a:buSzTx/>
                <a:buFontTx/>
                <a:buNone/>
                <a:tabLst/>
                <a:defRPr/>
              </a:pPr>
              <a:r>
                <a:rPr kumimoji="0" lang="en-US" sz="34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114168"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168"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6642" rtl="0" eaLnBrk="1" fontAlgn="auto" latinLnBrk="0" hangingPunct="1">
                <a:lnSpc>
                  <a:spcPct val="100000"/>
                </a:lnSpc>
                <a:spcBef>
                  <a:spcPts val="0"/>
                </a:spcBef>
                <a:spcAft>
                  <a:spcPts val="0"/>
                </a:spcAft>
                <a:buClrTx/>
                <a:buSzTx/>
                <a:buFontTx/>
                <a:buNone/>
                <a:tabLst/>
                <a:defRPr/>
              </a:pPr>
              <a:r>
                <a:rPr kumimoji="0" lang="en-US" sz="34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114168"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6642" rtl="0" eaLnBrk="1" fontAlgn="auto" latinLnBrk="0" hangingPunct="1">
                <a:lnSpc>
                  <a:spcPct val="100000"/>
                </a:lnSpc>
                <a:spcBef>
                  <a:spcPts val="0"/>
                </a:spcBef>
                <a:spcAft>
                  <a:spcPts val="0"/>
                </a:spcAft>
                <a:buClrTx/>
                <a:buSzTx/>
                <a:buFontTx/>
                <a:buNone/>
                <a:tabLst/>
                <a:defRPr/>
              </a:pPr>
              <a:endParaRPr kumimoji="0" lang="en-US" sz="34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516642" rtl="0" eaLnBrk="1" fontAlgn="auto" latinLnBrk="0" hangingPunct="1">
                <a:lnSpc>
                  <a:spcPct val="100000"/>
                </a:lnSpc>
                <a:spcBef>
                  <a:spcPts val="0"/>
                </a:spcBef>
                <a:spcAft>
                  <a:spcPts val="0"/>
                </a:spcAft>
                <a:buClrTx/>
                <a:buSzTx/>
                <a:buFontTx/>
                <a:buNone/>
                <a:tabLst/>
                <a:defRPr/>
              </a:pPr>
              <a:r>
                <a:rPr kumimoji="0" lang="en-US" sz="34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114168"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168"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6642" rtl="0" eaLnBrk="1" fontAlgn="auto" latinLnBrk="0" hangingPunct="1">
                <a:lnSpc>
                  <a:spcPct val="100000"/>
                </a:lnSpc>
                <a:spcBef>
                  <a:spcPts val="0"/>
                </a:spcBef>
                <a:spcAft>
                  <a:spcPts val="0"/>
                </a:spcAft>
                <a:buClrTx/>
                <a:buSzTx/>
                <a:buFontTx/>
                <a:buNone/>
                <a:tabLst/>
                <a:defRPr/>
              </a:pPr>
              <a:r>
                <a:rPr kumimoji="0" lang="en-US" sz="34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114168"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168"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marR="0" lvl="0" indent="0" algn="ctr" defTabSz="1516642" rtl="0" eaLnBrk="1" fontAlgn="auto" latinLnBrk="0" hangingPunct="1">
                <a:lnSpc>
                  <a:spcPct val="100000"/>
                </a:lnSpc>
                <a:spcBef>
                  <a:spcPts val="0"/>
                </a:spcBef>
                <a:spcAft>
                  <a:spcPts val="0"/>
                </a:spcAft>
                <a:buClrTx/>
                <a:buSzTx/>
                <a:buFontTx/>
                <a:buNone/>
                <a:tabLst/>
                <a:defRPr/>
              </a:pPr>
              <a:r>
                <a:rPr kumimoji="0" lang="en-US" sz="3400" b="1" i="0" u="none" strike="noStrike" kern="1200" cap="none" spc="0" normalizeH="0" baseline="0" noProof="0" dirty="0" smtClean="0">
                  <a:ln>
                    <a:noFill/>
                  </a:ln>
                  <a:solidFill>
                    <a:srgbClr val="FFC000"/>
                  </a:solidFill>
                  <a:effectLst/>
                  <a:uLnTx/>
                  <a:uFillTx/>
                  <a:latin typeface="Trebuchet MS" pitchFamily="34" charset="0"/>
                </a:rPr>
                <a:t>Print your poster</a:t>
              </a:r>
            </a:p>
            <a:p>
              <a:pPr marL="0" marR="0" lvl="0" indent="0" algn="l" defTabSz="114168"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168" rtl="0" eaLnBrk="1" fontAlgn="auto" latinLnBrk="0" hangingPunct="1">
                <a:lnSpc>
                  <a:spcPct val="100000"/>
                </a:lnSpc>
                <a:spcBef>
                  <a:spcPts val="0"/>
                </a:spcBef>
                <a:spcAft>
                  <a:spcPts val="0"/>
                </a:spcAft>
                <a:buClrTx/>
                <a:buSzTx/>
                <a:buFontTx/>
                <a:buNone/>
                <a:tabLst/>
                <a:defRPr/>
              </a:pPr>
              <a:endParaRPr kumimoji="0" lang="en-US" sz="2900" b="0" i="0" u="none" strike="noStrike" kern="1200" cap="none" spc="0" normalizeH="0" baseline="0" noProof="0" dirty="0" smtClean="0">
                <a:ln>
                  <a:noFill/>
                </a:ln>
                <a:solidFill>
                  <a:prstClr val="white">
                    <a:lumMod val="75000"/>
                  </a:prstClr>
                </a:solidFill>
                <a:effectLst/>
                <a:uLnTx/>
                <a:uFillTx/>
                <a:latin typeface="Trebuchet MS" pitchFamily="34" charset="0"/>
              </a:endParaRPr>
            </a:p>
          </p:txBody>
        </p:sp>
        <p:graphicFrame>
          <p:nvGraphicFramePr>
            <p:cNvPr id="45" name="Object 44"/>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23851" name="Image" r:id="rId5" imgW="4571280" imgH="1688760" progId="Photoshop.Image.13">
                    <p:embed/>
                  </p:oleObj>
                </mc:Choice>
                <mc:Fallback>
                  <p:oleObj name="Image" r:id="rId5" imgW="4571280" imgH="1688760" progId="Photoshop.Image.13">
                    <p:embed/>
                    <p:pic>
                      <p:nvPicPr>
                        <p:cNvPr id="0" name=""/>
                        <p:cNvPicPr/>
                        <p:nvPr/>
                      </p:nvPicPr>
                      <p:blipFill>
                        <a:blip r:embed="rId6"/>
                        <a:stretch>
                          <a:fillRect/>
                        </a:stretch>
                      </p:blipFill>
                      <p:spPr>
                        <a:xfrm>
                          <a:off x="46915679" y="3349444"/>
                          <a:ext cx="5586150" cy="2063772"/>
                        </a:xfrm>
                        <a:prstGeom prst="rect">
                          <a:avLst/>
                        </a:prstGeom>
                      </p:spPr>
                    </p:pic>
                  </p:oleObj>
                </mc:Fallback>
              </mc:AlternateContent>
            </a:graphicData>
          </a:graphic>
        </p:graphicFrame>
        <p:pic>
          <p:nvPicPr>
            <p:cNvPr id="46" name="Picture 45"/>
            <p:cNvPicPr>
              <a:picLocks noChangeAspect="1"/>
            </p:cNvPicPr>
            <p:nvPr userDrawn="1"/>
          </p:nvPicPr>
          <p:blipFill>
            <a:blip r:embed="rId7"/>
            <a:stretch>
              <a:fillRect/>
            </a:stretch>
          </p:blipFill>
          <p:spPr>
            <a:xfrm>
              <a:off x="44621819" y="7740040"/>
              <a:ext cx="2969584" cy="1370577"/>
            </a:xfrm>
            <a:prstGeom prst="rect">
              <a:avLst/>
            </a:prstGeom>
            <a:ln>
              <a:noFill/>
            </a:ln>
          </p:spPr>
        </p:pic>
        <p:graphicFrame>
          <p:nvGraphicFramePr>
            <p:cNvPr id="47" name="Object 46"/>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23852" name="Image" r:id="rId8" imgW="1574280" imgH="1053720" progId="Photoshop.Image.13">
                    <p:embed/>
                  </p:oleObj>
                </mc:Choice>
                <mc:Fallback>
                  <p:oleObj name="Image" r:id="rId8" imgW="1574280" imgH="1053720" progId="Photoshop.Image.13">
                    <p:embed/>
                    <p:pic>
                      <p:nvPicPr>
                        <p:cNvPr id="0" name=""/>
                        <p:cNvPicPr/>
                        <p:nvPr/>
                      </p:nvPicPr>
                      <p:blipFill>
                        <a:blip r:embed="rId9"/>
                        <a:stretch>
                          <a:fillRect/>
                        </a:stretch>
                      </p:blipFill>
                      <p:spPr>
                        <a:xfrm>
                          <a:off x="44629619" y="12347263"/>
                          <a:ext cx="1482266" cy="992162"/>
                        </a:xfrm>
                        <a:prstGeom prst="rect">
                          <a:avLst/>
                        </a:prstGeom>
                      </p:spPr>
                    </p:pic>
                  </p:oleObj>
                </mc:Fallback>
              </mc:AlternateContent>
            </a:graphicData>
          </a:graphic>
        </p:graphicFrame>
        <p:grpSp>
          <p:nvGrpSpPr>
            <p:cNvPr id="48" name="Group 47"/>
            <p:cNvGrpSpPr/>
            <p:nvPr userDrawn="1"/>
          </p:nvGrpSpPr>
          <p:grpSpPr>
            <a:xfrm>
              <a:off x="44487207" y="29414560"/>
              <a:ext cx="10354213" cy="1265612"/>
              <a:chOff x="44200453" y="28362386"/>
              <a:chExt cx="9771399" cy="1090622"/>
            </a:xfrm>
          </p:grpSpPr>
          <p:sp>
            <p:nvSpPr>
              <p:cNvPr id="50" name="Rounded Rectangle 49"/>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 name="Picture 7" descr="http://t2.gstatic.com/images?q=tbn:ANd9GcR4APHC6TT9w54M2zn_pvCiBxUNcspYPoVxirLRphBoJabfSvu7zw">
                <a:hlinkClick r:id="rId10"/>
              </p:cNvPr>
              <p:cNvPicPr>
                <a:picLocks noChangeAspect="1" noChangeArrowheads="1"/>
              </p:cNvPicPr>
              <p:nvPr userDrawn="1"/>
            </p:nvPicPr>
            <p:blipFill>
              <a:blip r:embed="rId11" cstate="print"/>
              <a:srcRect/>
              <a:stretch>
                <a:fillRect/>
              </a:stretch>
            </p:blipFill>
            <p:spPr bwMode="auto">
              <a:xfrm>
                <a:off x="44326393" y="28460718"/>
                <a:ext cx="914401" cy="914399"/>
              </a:xfrm>
              <a:prstGeom prst="rect">
                <a:avLst/>
              </a:prstGeom>
              <a:noFill/>
              <a:ln>
                <a:noFill/>
              </a:ln>
            </p:spPr>
          </p:pic>
          <p:sp>
            <p:nvSpPr>
              <p:cNvPr id="52" name="TextBox 51"/>
              <p:cNvSpPr txBox="1"/>
              <p:nvPr userDrawn="1"/>
            </p:nvSpPr>
            <p:spPr>
              <a:xfrm>
                <a:off x="45300665" y="28552306"/>
                <a:ext cx="8671187" cy="716099"/>
              </a:xfrm>
              <a:prstGeom prst="rect">
                <a:avLst/>
              </a:prstGeom>
              <a:noFill/>
              <a:ln>
                <a:noFill/>
              </a:ln>
            </p:spPr>
            <p:txBody>
              <a:bodyPr wrap="square" rtlCol="0">
                <a:spAutoFit/>
              </a:bodyPr>
              <a:lstStyle/>
              <a:p>
                <a:r>
                  <a:rPr lang="en-US" sz="2400" dirty="0" smtClean="0">
                    <a:solidFill>
                      <a:schemeClr val="tx2"/>
                    </a:solidFill>
                    <a:latin typeface="Trebuchet MS" pitchFamily="34" charset="0"/>
                  </a:rPr>
                  <a:t>Student</a:t>
                </a:r>
                <a:r>
                  <a:rPr lang="en-US" sz="2400" baseline="0" dirty="0" smtClean="0">
                    <a:solidFill>
                      <a:schemeClr val="tx2"/>
                    </a:solidFill>
                    <a:latin typeface="Trebuchet MS" pitchFamily="34" charset="0"/>
                  </a:rPr>
                  <a:t> discounts are available on our </a:t>
                </a:r>
                <a:r>
                  <a:rPr lang="en-US" sz="2400" baseline="0" dirty="0" err="1" smtClean="0">
                    <a:solidFill>
                      <a:schemeClr val="tx2"/>
                    </a:solidFill>
                    <a:latin typeface="Trebuchet MS" pitchFamily="34" charset="0"/>
                  </a:rPr>
                  <a:t>Facebook</a:t>
                </a:r>
                <a:r>
                  <a:rPr lang="en-US" sz="2400" baseline="0" dirty="0" smtClean="0">
                    <a:solidFill>
                      <a:schemeClr val="tx2"/>
                    </a:solidFill>
                    <a:latin typeface="Trebuchet MS" pitchFamily="34" charset="0"/>
                  </a:rPr>
                  <a:t> page.</a:t>
                </a:r>
                <a:br>
                  <a:rPr lang="en-US" sz="2400" baseline="0" dirty="0" smtClean="0">
                    <a:solidFill>
                      <a:schemeClr val="tx2"/>
                    </a:solidFill>
                    <a:latin typeface="Trebuchet MS" pitchFamily="34" charset="0"/>
                  </a:rPr>
                </a:br>
                <a:r>
                  <a:rPr lang="en-US" sz="2400" baseline="0" dirty="0" smtClean="0">
                    <a:solidFill>
                      <a:schemeClr val="tx2"/>
                    </a:solidFill>
                    <a:latin typeface="Trebuchet MS" pitchFamily="34" charset="0"/>
                  </a:rPr>
                  <a:t>Go to </a:t>
                </a:r>
                <a:r>
                  <a:rPr lang="en-US" sz="2400" u="sng" baseline="0" dirty="0" smtClean="0">
                    <a:solidFill>
                      <a:schemeClr val="tx2"/>
                    </a:solidFill>
                    <a:latin typeface="Trebuchet MS" pitchFamily="34" charset="0"/>
                  </a:rPr>
                  <a:t>PosterPresentations.com</a:t>
                </a:r>
                <a:r>
                  <a:rPr lang="en-US" sz="2400" baseline="0" dirty="0" smtClean="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49" name="TextBox 48"/>
            <p:cNvSpPr txBox="1"/>
            <p:nvPr userDrawn="1"/>
          </p:nvSpPr>
          <p:spPr>
            <a:xfrm>
              <a:off x="44262810" y="31169784"/>
              <a:ext cx="6870217" cy="1406606"/>
            </a:xfrm>
            <a:prstGeom prst="rect">
              <a:avLst/>
            </a:prstGeom>
            <a:noFill/>
          </p:spPr>
          <p:txBody>
            <a:bodyPr wrap="square" lIns="65304" tIns="32651" rIns="65304" bIns="32651" rtlCol="0">
              <a:spAutoFit/>
            </a:bodyPr>
            <a:lstStyle/>
            <a:p>
              <a:pPr>
                <a:lnSpc>
                  <a:spcPts val="2602"/>
                </a:lnSpc>
              </a:pPr>
              <a:r>
                <a:rPr lang="en-US" sz="2900" dirty="0" smtClean="0">
                  <a:solidFill>
                    <a:schemeClr val="bg1"/>
                  </a:solidFill>
                </a:rPr>
                <a:t>© 2015</a:t>
              </a:r>
              <a:r>
                <a:rPr lang="en-US" sz="2900" baseline="0" dirty="0" smtClean="0">
                  <a:solidFill>
                    <a:schemeClr val="bg1"/>
                  </a:solidFill>
                </a:rPr>
                <a:t> </a:t>
              </a:r>
              <a:r>
                <a:rPr lang="en-US" sz="2900" dirty="0" smtClean="0">
                  <a:solidFill>
                    <a:schemeClr val="bg1"/>
                  </a:solidFill>
                </a:rPr>
                <a:t>PosterPresentations.com</a:t>
              </a:r>
              <a:br>
                <a:rPr lang="en-US" sz="2900" dirty="0" smtClean="0">
                  <a:solidFill>
                    <a:schemeClr val="bg1"/>
                  </a:solidFill>
                </a:rPr>
              </a:br>
              <a:r>
                <a:rPr lang="en-US" sz="2900" dirty="0" smtClean="0">
                  <a:solidFill>
                    <a:schemeClr val="bg1"/>
                  </a:solidFill>
                </a:rPr>
                <a:t>    </a:t>
              </a:r>
              <a:r>
                <a:rPr lang="en-US" sz="2400" dirty="0" smtClean="0">
                  <a:solidFill>
                    <a:schemeClr val="bg1"/>
                  </a:solidFill>
                </a:rPr>
                <a:t>2117 Fourth Street ,</a:t>
              </a:r>
              <a:r>
                <a:rPr lang="en-US" sz="2400" baseline="0" dirty="0" smtClean="0">
                  <a:solidFill>
                    <a:schemeClr val="bg1"/>
                  </a:solidFill>
                </a:rPr>
                <a:t> Unit C        </a:t>
              </a:r>
            </a:p>
            <a:p>
              <a:pPr>
                <a:lnSpc>
                  <a:spcPts val="2602"/>
                </a:lnSpc>
              </a:pPr>
              <a:r>
                <a:rPr lang="en-US" sz="2400" baseline="0" dirty="0" smtClean="0">
                  <a:solidFill>
                    <a:schemeClr val="bg1"/>
                  </a:solidFill>
                </a:rPr>
                <a:t>     Berkeley CA </a:t>
              </a:r>
              <a:r>
                <a:rPr lang="en-US" sz="1900" baseline="0" dirty="0" smtClean="0">
                  <a:solidFill>
                    <a:schemeClr val="bg1"/>
                  </a:solidFill>
                </a:rPr>
                <a:t>94710</a:t>
              </a:r>
              <a:r>
                <a:rPr lang="en-US" sz="2400" baseline="0" dirty="0" smtClean="0">
                  <a:solidFill>
                    <a:schemeClr val="bg1"/>
                  </a:solidFill>
                </a:rPr>
                <a:t/>
              </a:r>
              <a:br>
                <a:rPr lang="en-US" sz="2400" baseline="0" dirty="0" smtClean="0">
                  <a:solidFill>
                    <a:schemeClr val="bg1"/>
                  </a:solidFill>
                </a:rPr>
              </a:br>
              <a:r>
                <a:rPr lang="en-US" sz="2400" baseline="0" dirty="0" smtClean="0">
                  <a:solidFill>
                    <a:schemeClr val="bg1"/>
                  </a:solidFill>
                </a:rPr>
                <a:t>    </a:t>
              </a:r>
              <a:r>
                <a:rPr lang="en-US" sz="2400" b="1" baseline="0" dirty="0" smtClean="0">
                  <a:solidFill>
                    <a:srgbClr val="FFFF00"/>
                  </a:solidFill>
                </a:rPr>
                <a:t>posterpresenter@gmail.com</a:t>
              </a:r>
              <a:endParaRPr lang="en-US" sz="2900" b="1" dirty="0">
                <a:solidFill>
                  <a:srgbClr val="FFFF00"/>
                </a:solidFill>
              </a:endParaRPr>
            </a:p>
          </p:txBody>
        </p:sp>
      </p:grpSp>
      <p:grpSp>
        <p:nvGrpSpPr>
          <p:cNvPr id="53" name="Group 52"/>
          <p:cNvGrpSpPr/>
          <p:nvPr userDrawn="1"/>
        </p:nvGrpSpPr>
        <p:grpSpPr>
          <a:xfrm>
            <a:off x="-11225187" y="0"/>
            <a:ext cx="11018866" cy="32918400"/>
            <a:chOff x="-11225189" y="-1"/>
            <a:chExt cx="11018865" cy="32918401"/>
          </a:xfrm>
        </p:grpSpPr>
        <p:sp>
          <p:nvSpPr>
            <p:cNvPr id="54" name="Rectangle 53"/>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6642" rtl="0" eaLnBrk="1" fontAlgn="auto" latinLnBrk="0" hangingPunct="1">
                <a:lnSpc>
                  <a:spcPct val="100000"/>
                </a:lnSpc>
                <a:spcBef>
                  <a:spcPts val="0"/>
                </a:spcBef>
                <a:spcAft>
                  <a:spcPts val="0"/>
                </a:spcAft>
                <a:buClrTx/>
                <a:buSzTx/>
                <a:buFontTx/>
                <a:buNone/>
                <a:tabLst/>
                <a:defRPr/>
              </a:pPr>
              <a:r>
                <a:rPr lang="en-US" sz="3400" b="1" spc="0" dirty="0" smtClean="0">
                  <a:solidFill>
                    <a:srgbClr val="FF0000"/>
                  </a:solidFill>
                  <a:latin typeface="Trebuchet MS" pitchFamily="34" charset="0"/>
                </a:rPr>
                <a:t>(—THIS SIDEBAR DOES NOT PRINT—)</a:t>
              </a:r>
              <a:endParaRPr lang="en-US" sz="3400" b="1" spc="600" dirty="0" smtClean="0">
                <a:solidFill>
                  <a:schemeClr val="bg1"/>
                </a:solidFill>
                <a:latin typeface="Trebuchet MS" pitchFamily="34" charset="0"/>
              </a:endParaRPr>
            </a:p>
            <a:p>
              <a:pPr algn="ctr"/>
              <a:r>
                <a:rPr lang="en-US" sz="3800" b="1" spc="600" dirty="0" smtClean="0">
                  <a:solidFill>
                    <a:schemeClr val="bg1"/>
                  </a:solidFill>
                  <a:latin typeface="Trebuchet MS" pitchFamily="34" charset="0"/>
                </a:rPr>
                <a:t>DESIGN</a:t>
              </a:r>
              <a:r>
                <a:rPr lang="en-US" sz="3800" b="1" spc="600" baseline="0" dirty="0" smtClean="0">
                  <a:solidFill>
                    <a:schemeClr val="bg1"/>
                  </a:solidFill>
                  <a:latin typeface="Trebuchet MS" pitchFamily="34" charset="0"/>
                </a:rPr>
                <a:t> </a:t>
              </a:r>
              <a:r>
                <a:rPr lang="en-US" sz="3800" b="1" spc="600" dirty="0" smtClean="0">
                  <a:solidFill>
                    <a:schemeClr val="bg1"/>
                  </a:solidFill>
                  <a:latin typeface="Trebuchet MS" pitchFamily="34" charset="0"/>
                </a:rPr>
                <a:t>GUIDE</a:t>
              </a:r>
            </a:p>
            <a:p>
              <a:pPr algn="ctr"/>
              <a:endParaRPr lang="en-US" sz="2900" b="1" dirty="0" smtClean="0">
                <a:latin typeface="Trebuchet MS" pitchFamily="34" charset="0"/>
              </a:endParaRPr>
            </a:p>
            <a:p>
              <a:pPr defTabSz="3761434"/>
              <a:r>
                <a:rPr lang="en-US" sz="2900" i="0" dirty="0" smtClean="0">
                  <a:latin typeface="Trebuchet MS" pitchFamily="34" charset="0"/>
                </a:rPr>
                <a:t>This PowerPoint</a:t>
              </a:r>
              <a:r>
                <a:rPr lang="en-US" sz="2900" i="0" baseline="0" dirty="0" smtClean="0">
                  <a:latin typeface="Trebuchet MS" pitchFamily="34" charset="0"/>
                </a:rPr>
                <a:t> </a:t>
              </a:r>
              <a:r>
                <a:rPr lang="en-US" sz="2900" i="0" dirty="0" smtClean="0">
                  <a:latin typeface="Trebuchet MS" pitchFamily="34" charset="0"/>
                </a:rPr>
                <a:t>2007 template produces</a:t>
              </a:r>
              <a:r>
                <a:rPr lang="en-US" sz="2900" i="0" baseline="0" dirty="0" smtClean="0">
                  <a:latin typeface="Trebuchet MS" pitchFamily="34" charset="0"/>
                </a:rPr>
                <a:t> </a:t>
              </a:r>
              <a:r>
                <a:rPr lang="en-US" sz="2900" i="0" dirty="0" smtClean="0">
                  <a:latin typeface="Trebuchet MS" pitchFamily="34" charset="0"/>
                </a:rPr>
                <a:t>a 36”x48” presentation poster. </a:t>
              </a:r>
              <a:r>
                <a:rPr lang="en-US" sz="2900" dirty="0" smtClean="0">
                  <a:latin typeface="Trebuchet MS" pitchFamily="34" charset="0"/>
                </a:rPr>
                <a:t>You</a:t>
              </a:r>
              <a:r>
                <a:rPr lang="en-US" sz="2900" baseline="0" dirty="0" smtClean="0">
                  <a:latin typeface="Trebuchet MS" pitchFamily="34" charset="0"/>
                </a:rPr>
                <a:t> can u</a:t>
              </a:r>
              <a:r>
                <a:rPr lang="en-US" sz="2900" dirty="0" smtClean="0">
                  <a:latin typeface="Trebuchet MS" pitchFamily="34" charset="0"/>
                </a:rPr>
                <a:t>se</a:t>
              </a:r>
              <a:r>
                <a:rPr lang="en-US" sz="2900" baseline="0" dirty="0" smtClean="0">
                  <a:latin typeface="Trebuchet MS" pitchFamily="34" charset="0"/>
                </a:rPr>
                <a:t> it to create your research poster and </a:t>
              </a:r>
              <a:r>
                <a:rPr lang="en-US" sz="2900" dirty="0" smtClean="0">
                  <a:latin typeface="Trebuchet MS" pitchFamily="34" charset="0"/>
                </a:rPr>
                <a:t>save valuable time placing titles, subtitles,</a:t>
              </a:r>
              <a:r>
                <a:rPr lang="en-US" sz="2900" baseline="0" dirty="0" smtClean="0">
                  <a:latin typeface="Trebuchet MS" pitchFamily="34" charset="0"/>
                </a:rPr>
                <a:t> text, and graphics</a:t>
              </a:r>
              <a:r>
                <a:rPr lang="en-US" sz="2900" dirty="0" smtClean="0">
                  <a:latin typeface="Trebuchet MS" pitchFamily="34" charset="0"/>
                </a:rPr>
                <a:t>. </a:t>
              </a:r>
            </a:p>
            <a:p>
              <a:pPr defTabSz="3761434"/>
              <a:endParaRPr lang="en-US" sz="2900" dirty="0" smtClean="0">
                <a:latin typeface="Trebuchet MS" pitchFamily="34" charset="0"/>
              </a:endParaRPr>
            </a:p>
            <a:p>
              <a:pPr defTabSz="4384310"/>
              <a:r>
                <a:rPr lang="en-US" sz="2900" dirty="0" smtClean="0">
                  <a:latin typeface="Trebuchet MS" pitchFamily="34" charset="0"/>
                </a:rPr>
                <a:t>We provide a series of online tutorials that will guide you through the poster design process and answer your poster production questions. To view our template tutorials, go online to </a:t>
              </a:r>
              <a:r>
                <a:rPr lang="en-US" sz="2900" b="1" dirty="0" smtClean="0">
                  <a:solidFill>
                    <a:srgbClr val="FFC000"/>
                  </a:solidFill>
                  <a:latin typeface="Trebuchet MS" pitchFamily="34" charset="0"/>
                </a:rPr>
                <a:t>PosterPresentations.com</a:t>
              </a:r>
              <a:r>
                <a:rPr lang="en-US" sz="2900" b="1" dirty="0" smtClean="0">
                  <a:solidFill>
                    <a:schemeClr val="bg1"/>
                  </a:solidFill>
                  <a:latin typeface="Trebuchet MS" pitchFamily="34" charset="0"/>
                </a:rPr>
                <a:t> </a:t>
              </a:r>
              <a:r>
                <a:rPr lang="en-US" sz="2900" dirty="0" smtClean="0">
                  <a:solidFill>
                    <a:schemeClr val="bg1"/>
                  </a:solidFill>
                  <a:latin typeface="Trebuchet MS" pitchFamily="34" charset="0"/>
                </a:rPr>
                <a:t>and click on HELP DESK.</a:t>
              </a:r>
            </a:p>
            <a:p>
              <a:pPr defTabSz="4384310"/>
              <a:endParaRPr lang="en-US" sz="2900" dirty="0" smtClean="0">
                <a:latin typeface="Trebuchet MS" pitchFamily="34" charset="0"/>
              </a:endParaRPr>
            </a:p>
            <a:p>
              <a:pPr defTabSz="4384310"/>
              <a:r>
                <a:rPr lang="en-US" sz="2900" dirty="0" smtClean="0">
                  <a:solidFill>
                    <a:schemeClr val="bg1"/>
                  </a:solidFill>
                  <a:latin typeface="Trebuchet MS" pitchFamily="34" charset="0"/>
                </a:rPr>
                <a:t>When</a:t>
              </a:r>
              <a:r>
                <a:rPr lang="en-US" sz="2900" baseline="0" dirty="0" smtClean="0">
                  <a:solidFill>
                    <a:schemeClr val="bg1"/>
                  </a:solidFill>
                  <a:latin typeface="Trebuchet MS" pitchFamily="34" charset="0"/>
                </a:rPr>
                <a:t> you are ready to print your poster</a:t>
              </a:r>
              <a:r>
                <a:rPr lang="en-US" sz="2900" dirty="0" smtClean="0">
                  <a:solidFill>
                    <a:schemeClr val="bg1"/>
                  </a:solidFill>
                  <a:latin typeface="Trebuchet MS" pitchFamily="34" charset="0"/>
                </a:rPr>
                <a:t>,</a:t>
              </a:r>
              <a:r>
                <a:rPr lang="en-US" sz="2900" baseline="0" dirty="0" smtClean="0">
                  <a:solidFill>
                    <a:schemeClr val="bg1"/>
                  </a:solidFill>
                  <a:latin typeface="Trebuchet MS" pitchFamily="34" charset="0"/>
                </a:rPr>
                <a:t> go online to </a:t>
              </a:r>
              <a:r>
                <a:rPr lang="en-US" sz="2900" b="0" dirty="0" smtClean="0">
                  <a:solidFill>
                    <a:schemeClr val="bg1"/>
                  </a:solidFill>
                  <a:latin typeface="Trebuchet MS" pitchFamily="34" charset="0"/>
                </a:rPr>
                <a:t>PosterPresentations.com</a:t>
              </a:r>
              <a:r>
                <a:rPr lang="en-US" sz="2900" dirty="0" smtClean="0">
                  <a:solidFill>
                    <a:schemeClr val="bg1"/>
                  </a:solidFill>
                  <a:latin typeface="Trebuchet MS" pitchFamily="34" charset="0"/>
                </a:rPr>
                <a:t/>
              </a:r>
              <a:br>
                <a:rPr lang="en-US" sz="2900" dirty="0" smtClean="0">
                  <a:solidFill>
                    <a:schemeClr val="bg1"/>
                  </a:solidFill>
                  <a:latin typeface="Trebuchet MS" pitchFamily="34" charset="0"/>
                </a:rPr>
              </a:br>
              <a:endParaRPr lang="en-US" sz="2900" dirty="0" smtClean="0">
                <a:solidFill>
                  <a:schemeClr val="bg1"/>
                </a:solidFill>
                <a:latin typeface="Trebuchet MS" pitchFamily="34" charset="0"/>
              </a:endParaRPr>
            </a:p>
            <a:p>
              <a:pPr algn="l" defTabSz="3761434"/>
              <a:r>
                <a:rPr lang="en-US" sz="2900" b="0" dirty="0" smtClean="0">
                  <a:solidFill>
                    <a:schemeClr val="bg1"/>
                  </a:solidFill>
                  <a:latin typeface="Trebuchet MS" pitchFamily="34" charset="0"/>
                </a:rPr>
                <a:t>Need</a:t>
              </a:r>
              <a:r>
                <a:rPr lang="en-US" sz="2900" b="0" baseline="0" dirty="0" smtClean="0">
                  <a:solidFill>
                    <a:schemeClr val="bg1"/>
                  </a:solidFill>
                  <a:latin typeface="Trebuchet MS" pitchFamily="34" charset="0"/>
                </a:rPr>
                <a:t> assistance? Call us at </a:t>
              </a:r>
              <a:r>
                <a:rPr lang="en-US" sz="2900" b="0" dirty="0" smtClean="0">
                  <a:solidFill>
                    <a:srgbClr val="FFC000"/>
                  </a:solidFill>
                  <a:latin typeface="Trebuchet MS" pitchFamily="34" charset="0"/>
                </a:rPr>
                <a:t>1.510.649.3001</a:t>
              </a:r>
            </a:p>
            <a:p>
              <a:pPr algn="l" defTabSz="3761434"/>
              <a:endParaRPr lang="en-US" sz="3400" b="1" dirty="0" smtClean="0">
                <a:solidFill>
                  <a:srgbClr val="FFFF00"/>
                </a:solidFill>
                <a:latin typeface="Trebuchet MS" pitchFamily="34" charset="0"/>
              </a:endParaRPr>
            </a:p>
            <a:p>
              <a:pPr algn="ctr"/>
              <a:endParaRPr lang="en-US" sz="2400" b="1" dirty="0" smtClean="0">
                <a:solidFill>
                  <a:schemeClr val="bg1"/>
                </a:solidFill>
                <a:latin typeface="Trebuchet MS" pitchFamily="34" charset="0"/>
              </a:endParaRPr>
            </a:p>
            <a:p>
              <a:pPr algn="ctr"/>
              <a:r>
                <a:rPr lang="en-US" sz="3800" b="1" spc="600" dirty="0" smtClean="0">
                  <a:solidFill>
                    <a:schemeClr val="bg1"/>
                  </a:solidFill>
                  <a:latin typeface="Trebuchet MS" pitchFamily="34" charset="0"/>
                </a:rPr>
                <a:t>QUICK START</a:t>
              </a:r>
            </a:p>
            <a:p>
              <a:pPr algn="ctr"/>
              <a:endParaRPr lang="en-US" sz="3400" b="1" baseline="0" dirty="0" smtClean="0">
                <a:solidFill>
                  <a:schemeClr val="bg1"/>
                </a:solidFill>
                <a:latin typeface="Trebuchet MS" pitchFamily="34" charset="0"/>
              </a:endParaRPr>
            </a:p>
            <a:p>
              <a:pPr algn="ctr"/>
              <a:r>
                <a:rPr lang="en-US" sz="3400" b="1" baseline="0" dirty="0" smtClean="0">
                  <a:solidFill>
                    <a:srgbClr val="FFC000"/>
                  </a:solidFill>
                  <a:latin typeface="Trebuchet MS" pitchFamily="34" charset="0"/>
                </a:rPr>
                <a:t>Zoom in and out</a:t>
              </a:r>
            </a:p>
            <a:p>
              <a:pPr marL="1890182" indent="-1890182" algn="l" defTabSz="849955"/>
              <a:r>
                <a:rPr lang="en-US" sz="2400" b="0" baseline="0" dirty="0" smtClean="0">
                  <a:solidFill>
                    <a:schemeClr val="bg1"/>
                  </a:solidFill>
                  <a:latin typeface="Trebuchet MS" pitchFamily="34" charset="0"/>
                </a:rPr>
                <a:t>	</a:t>
              </a:r>
              <a:r>
                <a:rPr lang="en-US" sz="2400" b="0" baseline="0" dirty="0" smtClean="0">
                  <a:solidFill>
                    <a:schemeClr val="bg1">
                      <a:lumMod val="75000"/>
                    </a:schemeClr>
                  </a:solidFill>
                  <a:latin typeface="Trebuchet MS" pitchFamily="34" charset="0"/>
                </a:rPr>
                <a:t>As you work on your poster zoom in and out to the level that is more comfortable to you. </a:t>
              </a:r>
            </a:p>
            <a:p>
              <a:pPr marL="1890182" indent="-1890182" algn="l" defTabSz="849955"/>
              <a:r>
                <a:rPr lang="en-US" sz="2400" b="1" baseline="0" dirty="0" smtClean="0">
                  <a:solidFill>
                    <a:schemeClr val="bg1">
                      <a:lumMod val="75000"/>
                    </a:schemeClr>
                  </a:solidFill>
                  <a:latin typeface="Trebuchet MS" pitchFamily="34" charset="0"/>
                </a:rPr>
                <a:t>	</a:t>
              </a:r>
              <a:r>
                <a:rPr lang="en-US" sz="2400" b="0" baseline="0" dirty="0" smtClean="0">
                  <a:solidFill>
                    <a:schemeClr val="bg1">
                      <a:lumMod val="75000"/>
                    </a:schemeClr>
                  </a:solidFill>
                  <a:latin typeface="Trebuchet MS" pitchFamily="34" charset="0"/>
                </a:rPr>
                <a:t>Go to VIEW &gt; ZOOM.</a:t>
              </a:r>
            </a:p>
            <a:p>
              <a:pPr algn="l"/>
              <a:endParaRPr lang="en-US" sz="2900" b="0" baseline="0" dirty="0" smtClean="0">
                <a:solidFill>
                  <a:schemeClr val="bg1"/>
                </a:solidFill>
                <a:latin typeface="Trebuchet MS" pitchFamily="34" charset="0"/>
              </a:endParaRPr>
            </a:p>
            <a:p>
              <a:pPr algn="ctr"/>
              <a:r>
                <a:rPr lang="en-US" sz="3400" b="1" baseline="0" dirty="0" smtClean="0">
                  <a:solidFill>
                    <a:srgbClr val="FFC000"/>
                  </a:solidFill>
                  <a:latin typeface="Trebuchet MS" pitchFamily="34" charset="0"/>
                </a:rPr>
                <a:t>Title, Authors, and Affiliations</a:t>
              </a:r>
            </a:p>
            <a:p>
              <a:pPr algn="l"/>
              <a:r>
                <a:rPr lang="en-US" sz="24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smtClean="0">
                <a:solidFill>
                  <a:schemeClr val="bg1">
                    <a:lumMod val="75000"/>
                  </a:schemeClr>
                </a:solidFill>
                <a:latin typeface="Trebuchet MS" pitchFamily="34" charset="0"/>
              </a:endParaRPr>
            </a:p>
            <a:p>
              <a:pPr algn="l"/>
              <a:r>
                <a:rPr lang="en-US" sz="2400" b="1" spc="298" baseline="0" dirty="0" smtClean="0">
                  <a:solidFill>
                    <a:srgbClr val="FFC000"/>
                  </a:solidFill>
                  <a:latin typeface="Trebuchet MS" pitchFamily="34" charset="0"/>
                </a:rPr>
                <a:t>TIP</a:t>
              </a:r>
              <a:r>
                <a:rPr lang="en-US" sz="2400" b="1"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2900" b="1" baseline="0" dirty="0" smtClean="0">
                  <a:solidFill>
                    <a:schemeClr val="bg1"/>
                  </a:solidFill>
                  <a:latin typeface="Trebuchet MS" pitchFamily="34" charset="0"/>
                </a:rPr>
                <a:t/>
              </a:r>
              <a:br>
                <a:rPr lang="en-US" sz="2900" b="1" baseline="0" dirty="0" smtClean="0">
                  <a:solidFill>
                    <a:schemeClr val="bg1"/>
                  </a:solidFill>
                  <a:latin typeface="Trebuchet MS" pitchFamily="34" charset="0"/>
                </a:rPr>
              </a:br>
              <a:endParaRPr lang="en-US" sz="2900" b="1" dirty="0" smtClean="0">
                <a:solidFill>
                  <a:schemeClr val="bg1"/>
                </a:solidFill>
                <a:latin typeface="Trebuchet MS" pitchFamily="34" charset="0"/>
              </a:endParaRPr>
            </a:p>
            <a:p>
              <a:pPr algn="ctr"/>
              <a:endParaRPr lang="en-US" sz="2900" b="1" dirty="0" smtClean="0">
                <a:solidFill>
                  <a:srgbClr val="FFC000"/>
                </a:solidFill>
                <a:latin typeface="Trebuchet MS" pitchFamily="34" charset="0"/>
              </a:endParaRPr>
            </a:p>
            <a:p>
              <a:pPr algn="ctr"/>
              <a:endParaRPr lang="en-US" sz="2900" b="1" dirty="0" smtClean="0">
                <a:solidFill>
                  <a:srgbClr val="FFC000"/>
                </a:solidFill>
                <a:latin typeface="Trebuchet MS" pitchFamily="34" charset="0"/>
              </a:endParaRPr>
            </a:p>
            <a:p>
              <a:pPr algn="ctr"/>
              <a:r>
                <a:rPr lang="en-US" sz="3400" b="1" dirty="0" smtClean="0">
                  <a:solidFill>
                    <a:srgbClr val="FFC000"/>
                  </a:solidFill>
                  <a:latin typeface="Trebuchet MS" pitchFamily="34" charset="0"/>
                </a:rPr>
                <a:t>Adding Logos</a:t>
              </a:r>
              <a:r>
                <a:rPr lang="en-US" sz="3400" b="1" baseline="0" dirty="0" smtClean="0">
                  <a:solidFill>
                    <a:srgbClr val="FFC000"/>
                  </a:solidFill>
                  <a:latin typeface="Trebuchet MS" pitchFamily="34" charset="0"/>
                </a:rPr>
                <a:t> / Seals</a:t>
              </a:r>
            </a:p>
            <a:p>
              <a:pPr algn="l"/>
              <a:r>
                <a:rPr lang="en-US" sz="24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298" baseline="0" dirty="0" smtClean="0">
                <a:solidFill>
                  <a:schemeClr val="bg1">
                    <a:lumMod val="75000"/>
                  </a:schemeClr>
                </a:solidFill>
                <a:latin typeface="Trebuchet MS" pitchFamily="34" charset="0"/>
              </a:endParaRPr>
            </a:p>
            <a:p>
              <a:pPr algn="l"/>
              <a:r>
                <a:rPr lang="en-US" sz="2400" b="1" spc="298" baseline="0" dirty="0" smtClean="0">
                  <a:solidFill>
                    <a:srgbClr val="FFC000"/>
                  </a:solidFill>
                  <a:latin typeface="Trebuchet MS" pitchFamily="34" charset="0"/>
                </a:rPr>
                <a:t>TIP:</a:t>
              </a:r>
              <a:r>
                <a:rPr lang="en-US" sz="2400" b="1" spc="0"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See if your school’s logo is available on our free poster templates page.</a:t>
              </a:r>
            </a:p>
            <a:p>
              <a:pPr algn="l"/>
              <a:endParaRPr lang="en-US" sz="2400" b="0" baseline="0" dirty="0" smtClean="0">
                <a:latin typeface="Trebuchet MS" pitchFamily="34" charset="0"/>
              </a:endParaRPr>
            </a:p>
            <a:p>
              <a:pPr algn="ctr"/>
              <a:r>
                <a:rPr lang="en-US" sz="3400" b="1" baseline="0" dirty="0" smtClean="0">
                  <a:solidFill>
                    <a:srgbClr val="FFC000"/>
                  </a:solidFill>
                  <a:latin typeface="Trebuchet MS" pitchFamily="34" charset="0"/>
                </a:rPr>
                <a:t>Photographs / Graphics</a:t>
              </a:r>
            </a:p>
            <a:p>
              <a:pPr algn="l" defTabSz="976800"/>
              <a:r>
                <a:rPr lang="en-US" sz="24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smtClean="0">
                  <a:solidFill>
                    <a:schemeClr val="bg1">
                      <a:lumMod val="75000"/>
                    </a:schemeClr>
                  </a:solidFill>
                  <a:latin typeface="Trebuchet MS" pitchFamily="34" charset="0"/>
                </a:rPr>
                <a:t>disproportionally.</a:t>
              </a:r>
            </a:p>
            <a:p>
              <a:pPr algn="l" defTabSz="976800"/>
              <a:endParaRPr lang="en-US" sz="2400" b="0" baseline="0" dirty="0" smtClean="0">
                <a:latin typeface="Trebuchet MS" pitchFamily="34" charset="0"/>
              </a:endParaRPr>
            </a:p>
            <a:p>
              <a:pPr algn="ctr"/>
              <a:endParaRPr lang="en-US" sz="2900" b="1" baseline="0" dirty="0" smtClean="0">
                <a:solidFill>
                  <a:srgbClr val="FFC000"/>
                </a:solidFill>
                <a:latin typeface="Trebuchet MS" pitchFamily="34" charset="0"/>
              </a:endParaRPr>
            </a:p>
            <a:p>
              <a:pPr algn="ctr"/>
              <a:endParaRPr lang="en-US" sz="2900" b="1" baseline="0" dirty="0" smtClean="0">
                <a:solidFill>
                  <a:srgbClr val="FFC000"/>
                </a:solidFill>
                <a:latin typeface="Trebuchet MS" pitchFamily="34" charset="0"/>
              </a:endParaRPr>
            </a:p>
            <a:p>
              <a:pPr algn="ctr"/>
              <a:endParaRPr lang="en-US" sz="2900" b="1" baseline="0" dirty="0" smtClean="0">
                <a:solidFill>
                  <a:srgbClr val="FFC000"/>
                </a:solidFill>
                <a:latin typeface="Trebuchet MS" pitchFamily="34" charset="0"/>
              </a:endParaRPr>
            </a:p>
            <a:p>
              <a:pPr algn="ctr"/>
              <a:endParaRPr lang="en-US" sz="2900" b="1" baseline="0" dirty="0" smtClean="0">
                <a:solidFill>
                  <a:srgbClr val="FFC000"/>
                </a:solidFill>
                <a:latin typeface="Trebuchet MS" pitchFamily="34" charset="0"/>
              </a:endParaRPr>
            </a:p>
            <a:p>
              <a:pPr algn="ctr"/>
              <a:endParaRPr lang="en-US" sz="2900" b="1" baseline="0" dirty="0" smtClean="0">
                <a:solidFill>
                  <a:srgbClr val="FFC000"/>
                </a:solidFill>
                <a:latin typeface="Trebuchet MS" pitchFamily="34" charset="0"/>
              </a:endParaRPr>
            </a:p>
            <a:p>
              <a:pPr algn="ctr"/>
              <a:endParaRPr lang="en-US" sz="2900" b="1" baseline="0" dirty="0" smtClean="0">
                <a:solidFill>
                  <a:srgbClr val="FFC000"/>
                </a:solidFill>
                <a:latin typeface="Trebuchet MS" pitchFamily="34" charset="0"/>
              </a:endParaRPr>
            </a:p>
            <a:p>
              <a:pPr algn="ctr"/>
              <a:r>
                <a:rPr lang="en-US" sz="3400" b="1" baseline="0" dirty="0" smtClean="0">
                  <a:solidFill>
                    <a:srgbClr val="FFC000"/>
                  </a:solidFill>
                  <a:latin typeface="Trebuchet MS" pitchFamily="34" charset="0"/>
                </a:rPr>
                <a:t>Image Quality Check</a:t>
              </a:r>
            </a:p>
            <a:p>
              <a:pPr lvl="0" algn="l" defTabSz="976800"/>
              <a:r>
                <a:rPr lang="en-US" sz="24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2900" b="0" dirty="0" smtClean="0">
                <a:latin typeface="Trebuchet MS" pitchFamily="34" charset="0"/>
              </a:endParaRPr>
            </a:p>
          </p:txBody>
        </p:sp>
        <p:cxnSp>
          <p:nvCxnSpPr>
            <p:cNvPr id="55" name="Straight Connector 54"/>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56" name="Picture 55"/>
            <p:cNvPicPr>
              <a:picLocks noChangeAspect="1"/>
            </p:cNvPicPr>
            <p:nvPr userDrawn="1"/>
          </p:nvPicPr>
          <p:blipFill>
            <a:blip r:embed="rId12"/>
            <a:stretch>
              <a:fillRect/>
            </a:stretch>
          </p:blipFill>
          <p:spPr>
            <a:xfrm>
              <a:off x="-10740740" y="10261718"/>
              <a:ext cx="1597666" cy="1201935"/>
            </a:xfrm>
            <a:prstGeom prst="rect">
              <a:avLst/>
            </a:prstGeom>
          </p:spPr>
        </p:pic>
        <p:pic>
          <p:nvPicPr>
            <p:cNvPr id="57" name="Picture 56"/>
            <p:cNvPicPr>
              <a:picLocks noChangeAspect="1"/>
            </p:cNvPicPr>
            <p:nvPr userDrawn="1"/>
          </p:nvPicPr>
          <p:blipFill>
            <a:blip r:embed="rId13"/>
            <a:stretch>
              <a:fillRect/>
            </a:stretch>
          </p:blipFill>
          <p:spPr>
            <a:xfrm>
              <a:off x="-10732765" y="15696927"/>
              <a:ext cx="9986808" cy="1053596"/>
            </a:xfrm>
            <a:prstGeom prst="rect">
              <a:avLst/>
            </a:prstGeom>
          </p:spPr>
        </p:pic>
        <p:grpSp>
          <p:nvGrpSpPr>
            <p:cNvPr id="58" name="Group 57"/>
            <p:cNvGrpSpPr/>
            <p:nvPr userDrawn="1"/>
          </p:nvGrpSpPr>
          <p:grpSpPr>
            <a:xfrm>
              <a:off x="-9744993" y="23540964"/>
              <a:ext cx="7531182" cy="2089661"/>
              <a:chOff x="-4470427" y="11016658"/>
              <a:chExt cx="3470785" cy="960079"/>
            </a:xfrm>
          </p:grpSpPr>
          <p:grpSp>
            <p:nvGrpSpPr>
              <p:cNvPr id="64" name="Group 63"/>
              <p:cNvGrpSpPr/>
              <p:nvPr userDrawn="1"/>
            </p:nvGrpSpPr>
            <p:grpSpPr>
              <a:xfrm>
                <a:off x="-2783495" y="11060894"/>
                <a:ext cx="624431" cy="879399"/>
                <a:chOff x="-3958697" y="11117435"/>
                <a:chExt cx="779338" cy="1260172"/>
              </a:xfrm>
            </p:grpSpPr>
            <p:pic>
              <p:nvPicPr>
                <p:cNvPr id="70" name="Picture 69"/>
                <p:cNvPicPr>
                  <a:picLocks noChangeAspect="1"/>
                </p:cNvPicPr>
                <p:nvPr userDrawn="1"/>
              </p:nvPicPr>
              <p:blipFill>
                <a:blip r:embed="rId14"/>
                <a:stretch>
                  <a:fillRect/>
                </a:stretch>
              </p:blipFill>
              <p:spPr>
                <a:xfrm>
                  <a:off x="-3948160" y="11117435"/>
                  <a:ext cx="768801" cy="1090857"/>
                </a:xfrm>
                <a:prstGeom prst="rect">
                  <a:avLst/>
                </a:prstGeom>
              </p:spPr>
            </p:pic>
            <p:sp>
              <p:nvSpPr>
                <p:cNvPr id="71" name="TextBox 70"/>
                <p:cNvSpPr txBox="1"/>
                <p:nvPr userDrawn="1"/>
              </p:nvSpPr>
              <p:spPr>
                <a:xfrm>
                  <a:off x="-3958697" y="12114184"/>
                  <a:ext cx="779338" cy="263423"/>
                </a:xfrm>
                <a:prstGeom prst="rect">
                  <a:avLst/>
                </a:prstGeom>
                <a:solidFill>
                  <a:schemeClr val="accent1"/>
                </a:solidFill>
                <a:ln>
                  <a:noFill/>
                </a:ln>
              </p:spPr>
              <p:txBody>
                <a:bodyPr wrap="square" lIns="91440" tIns="91440" rIns="91440" bIns="91440" rtlCol="0">
                  <a:spAutoFit/>
                </a:bodyPr>
                <a:lstStyle/>
                <a:p>
                  <a:pPr algn="ctr"/>
                  <a:r>
                    <a:rPr lang="en-US" sz="1400" b="1" dirty="0" smtClean="0">
                      <a:solidFill>
                        <a:schemeClr val="tx1"/>
                      </a:solidFill>
                    </a:rPr>
                    <a:t>ORIGINAL</a:t>
                  </a:r>
                  <a:endParaRPr lang="en-US" sz="1400" b="1" dirty="0">
                    <a:solidFill>
                      <a:schemeClr val="tx1"/>
                    </a:solidFill>
                  </a:endParaRPr>
                </a:p>
              </p:txBody>
            </p:sp>
          </p:grpSp>
          <p:grpSp>
            <p:nvGrpSpPr>
              <p:cNvPr id="65" name="Group 64"/>
              <p:cNvGrpSpPr/>
              <p:nvPr userDrawn="1"/>
            </p:nvGrpSpPr>
            <p:grpSpPr>
              <a:xfrm>
                <a:off x="-2033159" y="11060888"/>
                <a:ext cx="1033517" cy="893534"/>
                <a:chOff x="-2921738" y="11200127"/>
                <a:chExt cx="1420279" cy="1227911"/>
              </a:xfrm>
            </p:grpSpPr>
            <p:pic>
              <p:nvPicPr>
                <p:cNvPr id="68" name="Picture 67"/>
                <p:cNvPicPr>
                  <a:picLocks noChangeAspect="1"/>
                </p:cNvPicPr>
                <p:nvPr userDrawn="1"/>
              </p:nvPicPr>
              <p:blipFill>
                <a:blip r:embed="rId14"/>
                <a:stretch>
                  <a:fillRect/>
                </a:stretch>
              </p:blipFill>
              <p:spPr>
                <a:xfrm>
                  <a:off x="-2921738" y="11200127"/>
                  <a:ext cx="1420279" cy="1029694"/>
                </a:xfrm>
                <a:prstGeom prst="rect">
                  <a:avLst/>
                </a:prstGeom>
              </p:spPr>
            </p:pic>
            <p:sp>
              <p:nvSpPr>
                <p:cNvPr id="69" name="TextBox 68"/>
                <p:cNvSpPr txBox="1"/>
                <p:nvPr userDrawn="1"/>
              </p:nvSpPr>
              <p:spPr>
                <a:xfrm>
                  <a:off x="-2918990" y="12175419"/>
                  <a:ext cx="1417531" cy="252619"/>
                </a:xfrm>
                <a:prstGeom prst="rect">
                  <a:avLst/>
                </a:prstGeom>
                <a:solidFill>
                  <a:srgbClr val="FF0000"/>
                </a:solidFill>
              </p:spPr>
              <p:txBody>
                <a:bodyPr wrap="square" lIns="457200" tIns="91440" rIns="457200" bIns="91440" rtlCol="0">
                  <a:spAutoFit/>
                </a:bodyPr>
                <a:lstStyle/>
                <a:p>
                  <a:pPr algn="ctr"/>
                  <a:r>
                    <a:rPr lang="en-US" sz="1400" b="1" dirty="0" smtClean="0">
                      <a:solidFill>
                        <a:schemeClr val="bg1"/>
                      </a:solidFill>
                    </a:rPr>
                    <a:t>DISTORTED</a:t>
                  </a:r>
                  <a:endParaRPr lang="en-US" sz="500" b="1" dirty="0">
                    <a:solidFill>
                      <a:schemeClr val="bg1"/>
                    </a:solidFill>
                  </a:endParaRPr>
                </a:p>
              </p:txBody>
            </p:sp>
          </p:grpSp>
          <p:pic>
            <p:nvPicPr>
              <p:cNvPr id="66" name="Picture 65"/>
              <p:cNvPicPr>
                <a:picLocks noChangeAspect="1"/>
              </p:cNvPicPr>
              <p:nvPr userDrawn="1"/>
            </p:nvPicPr>
            <p:blipFill>
              <a:blip r:embed="rId15"/>
              <a:stretch>
                <a:fillRect/>
              </a:stretch>
            </p:blipFill>
            <p:spPr>
              <a:xfrm>
                <a:off x="-4470427" y="11016658"/>
                <a:ext cx="1098742" cy="847761"/>
              </a:xfrm>
              <a:prstGeom prst="rect">
                <a:avLst/>
              </a:prstGeom>
            </p:spPr>
          </p:pic>
          <p:sp>
            <p:nvSpPr>
              <p:cNvPr id="67" name="TextBox 66"/>
              <p:cNvSpPr txBox="1"/>
              <p:nvPr userDrawn="1"/>
            </p:nvSpPr>
            <p:spPr>
              <a:xfrm>
                <a:off x="-4440599" y="11665645"/>
                <a:ext cx="1035686" cy="311092"/>
              </a:xfrm>
              <a:prstGeom prst="rect">
                <a:avLst/>
              </a:prstGeom>
              <a:noFill/>
            </p:spPr>
            <p:txBody>
              <a:bodyPr wrap="square" lIns="457200" tIns="457200" rIns="457200" bIns="0" rtlCol="0">
                <a:spAutoFit/>
              </a:bodyPr>
              <a:lstStyle/>
              <a:p>
                <a:pPr algn="ctr"/>
                <a:r>
                  <a:rPr lang="en-US" sz="1400" dirty="0" smtClean="0">
                    <a:solidFill>
                      <a:schemeClr val="bg1"/>
                    </a:solidFill>
                  </a:rPr>
                  <a:t>Corner</a:t>
                </a:r>
                <a:r>
                  <a:rPr lang="en-US" sz="1400" baseline="0" dirty="0" smtClean="0">
                    <a:solidFill>
                      <a:schemeClr val="bg1"/>
                    </a:solidFill>
                  </a:rPr>
                  <a:t> handles</a:t>
                </a:r>
                <a:endParaRPr lang="en-US" sz="1400" dirty="0">
                  <a:solidFill>
                    <a:schemeClr val="bg1"/>
                  </a:solidFill>
                </a:endParaRPr>
              </a:p>
            </p:txBody>
          </p:sp>
        </p:grpSp>
        <p:grpSp>
          <p:nvGrpSpPr>
            <p:cNvPr id="59" name="Group 58"/>
            <p:cNvGrpSpPr/>
            <p:nvPr userDrawn="1"/>
          </p:nvGrpSpPr>
          <p:grpSpPr>
            <a:xfrm>
              <a:off x="-10383406" y="27751412"/>
              <a:ext cx="9292237" cy="2453251"/>
              <a:chOff x="-4747905" y="12734137"/>
              <a:chExt cx="4282376" cy="1127128"/>
            </a:xfrm>
          </p:grpSpPr>
          <p:graphicFrame>
            <p:nvGraphicFramePr>
              <p:cNvPr id="60" name="Object 59"/>
              <p:cNvGraphicFramePr>
                <a:graphicFrameLocks noChangeAspect="1"/>
              </p:cNvGraphicFramePr>
              <p:nvPr userDrawn="1">
                <p:extLst>
                  <p:ext uri="{D42A27DB-BD31-4B8C-83A1-F6EECF244321}">
                    <p14:modId xmlns:p14="http://schemas.microsoft.com/office/powerpoint/2010/main" val="1199812768"/>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23853" name="Image" r:id="rId16" imgW="1828440" imgH="1117440" progId="Photoshop.Image.13">
                      <p:embed/>
                    </p:oleObj>
                  </mc:Choice>
                  <mc:Fallback>
                    <p:oleObj name="Image" r:id="rId16" imgW="1828440" imgH="1117440" progId="Photoshop.Image.13">
                      <p:embed/>
                      <p:pic>
                        <p:nvPicPr>
                          <p:cNvPr id="0" name=""/>
                          <p:cNvPicPr/>
                          <p:nvPr/>
                        </p:nvPicPr>
                        <p:blipFill>
                          <a:blip r:embed="rId17"/>
                          <a:stretch>
                            <a:fillRect/>
                          </a:stretch>
                        </p:blipFill>
                        <p:spPr>
                          <a:xfrm>
                            <a:off x="-4533347" y="12734142"/>
                            <a:ext cx="1828800" cy="1117600"/>
                          </a:xfrm>
                          <a:prstGeom prst="rect">
                            <a:avLst/>
                          </a:prstGeom>
                        </p:spPr>
                      </p:pic>
                    </p:oleObj>
                  </mc:Fallback>
                </mc:AlternateContent>
              </a:graphicData>
            </a:graphic>
          </p:graphicFrame>
          <p:graphicFrame>
            <p:nvGraphicFramePr>
              <p:cNvPr id="61" name="Object 60"/>
              <p:cNvGraphicFramePr>
                <a:graphicFrameLocks noChangeAspect="1"/>
              </p:cNvGraphicFramePr>
              <p:nvPr userDrawn="1">
                <p:extLst>
                  <p:ext uri="{D42A27DB-BD31-4B8C-83A1-F6EECF244321}">
                    <p14:modId xmlns:p14="http://schemas.microsoft.com/office/powerpoint/2010/main" val="4096349677"/>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23854" name="Image" r:id="rId18" imgW="1828440" imgH="1117440" progId="Photoshop.Image.13">
                      <p:embed/>
                    </p:oleObj>
                  </mc:Choice>
                  <mc:Fallback>
                    <p:oleObj name="Image" r:id="rId18" imgW="1828440" imgH="1117440" progId="Photoshop.Image.13">
                      <p:embed/>
                      <p:pic>
                        <p:nvPicPr>
                          <p:cNvPr id="0" name=""/>
                          <p:cNvPicPr/>
                          <p:nvPr/>
                        </p:nvPicPr>
                        <p:blipFill>
                          <a:blip r:embed="rId19"/>
                          <a:stretch>
                            <a:fillRect/>
                          </a:stretch>
                        </p:blipFill>
                        <p:spPr>
                          <a:xfrm>
                            <a:off x="-2456641" y="12737835"/>
                            <a:ext cx="1828800" cy="1117600"/>
                          </a:xfrm>
                          <a:prstGeom prst="rect">
                            <a:avLst/>
                          </a:prstGeom>
                        </p:spPr>
                      </p:pic>
                    </p:oleObj>
                  </mc:Fallback>
                </mc:AlternateContent>
              </a:graphicData>
            </a:graphic>
          </p:graphicFrame>
          <p:sp>
            <p:nvSpPr>
              <p:cNvPr id="62" name="TextBox 61"/>
              <p:cNvSpPr txBox="1"/>
              <p:nvPr userDrawn="1"/>
            </p:nvSpPr>
            <p:spPr>
              <a:xfrm rot="16200000">
                <a:off x="-5235785" y="13222017"/>
                <a:ext cx="1117601" cy="141841"/>
              </a:xfrm>
              <a:prstGeom prst="rect">
                <a:avLst/>
              </a:prstGeom>
              <a:noFill/>
            </p:spPr>
            <p:txBody>
              <a:bodyPr wrap="square" lIns="91440" tIns="91440" rIns="91440" bIns="0" rtlCol="0">
                <a:spAutoFit/>
              </a:bodyPr>
              <a:lstStyle/>
              <a:p>
                <a:pPr algn="ctr"/>
                <a:r>
                  <a:rPr lang="en-US" sz="1400" dirty="0" smtClean="0">
                    <a:solidFill>
                      <a:srgbClr val="92D050"/>
                    </a:solidFill>
                  </a:rPr>
                  <a:t>Good</a:t>
                </a:r>
                <a:r>
                  <a:rPr lang="en-US" sz="1400" baseline="0" dirty="0" smtClean="0">
                    <a:solidFill>
                      <a:srgbClr val="92D050"/>
                    </a:solidFill>
                  </a:rPr>
                  <a:t> </a:t>
                </a:r>
                <a:r>
                  <a:rPr lang="en-US" sz="1400" baseline="0" dirty="0" smtClean="0">
                    <a:solidFill>
                      <a:schemeClr val="bg1"/>
                    </a:solidFill>
                  </a:rPr>
                  <a:t>printing quality</a:t>
                </a:r>
                <a:endParaRPr lang="en-US" sz="1400" dirty="0">
                  <a:solidFill>
                    <a:schemeClr val="bg1"/>
                  </a:solidFill>
                </a:endParaRPr>
              </a:p>
            </p:txBody>
          </p:sp>
          <p:sp>
            <p:nvSpPr>
              <p:cNvPr id="63" name="TextBox 62"/>
              <p:cNvSpPr txBox="1"/>
              <p:nvPr userDrawn="1"/>
            </p:nvSpPr>
            <p:spPr>
              <a:xfrm rot="16200000">
                <a:off x="-1095250" y="13231544"/>
                <a:ext cx="1117601" cy="141841"/>
              </a:xfrm>
              <a:prstGeom prst="rect">
                <a:avLst/>
              </a:prstGeom>
              <a:noFill/>
            </p:spPr>
            <p:txBody>
              <a:bodyPr wrap="square" lIns="91440" tIns="91440" rIns="91440" bIns="0" rtlCol="0">
                <a:spAutoFit/>
              </a:bodyPr>
              <a:lstStyle/>
              <a:p>
                <a:pPr algn="ctr"/>
                <a:r>
                  <a:rPr lang="en-US" sz="1400" dirty="0" smtClean="0">
                    <a:solidFill>
                      <a:srgbClr val="FF0000"/>
                    </a:solidFill>
                  </a:rPr>
                  <a:t>Bad </a:t>
                </a:r>
                <a:r>
                  <a:rPr lang="en-US" sz="1400" dirty="0" smtClean="0">
                    <a:solidFill>
                      <a:schemeClr val="bg1"/>
                    </a:solidFill>
                  </a:rPr>
                  <a:t>printing quality</a:t>
                </a:r>
                <a:endParaRPr lang="en-US" sz="1400" dirty="0">
                  <a:solidFill>
                    <a:schemeClr val="bg1"/>
                  </a:solidFill>
                </a:endParaRPr>
              </a:p>
            </p:txBody>
          </p:sp>
        </p:grpSp>
      </p:grpSp>
      <p:sp>
        <p:nvSpPr>
          <p:cNvPr id="38" name="Text Box 14"/>
          <p:cNvSpPr txBox="1">
            <a:spLocks noChangeArrowheads="1"/>
          </p:cNvSpPr>
          <p:nvPr userDrawn="1"/>
        </p:nvSpPr>
        <p:spPr bwMode="auto">
          <a:xfrm>
            <a:off x="1567322" y="32315726"/>
            <a:ext cx="2514600" cy="328080"/>
          </a:xfrm>
          <a:prstGeom prst="rect">
            <a:avLst/>
          </a:prstGeom>
          <a:noFill/>
          <a:ln w="9525">
            <a:noFill/>
            <a:miter lim="800000"/>
            <a:headEnd/>
            <a:tailEnd/>
          </a:ln>
          <a:effectLst/>
        </p:spPr>
        <p:txBody>
          <a:bodyPr lIns="91162" tIns="45566" rIns="91162" bIns="45566">
            <a:spAutoFit/>
          </a:bodyPr>
          <a:lstStyle/>
          <a:p>
            <a:pPr eaLnBrk="0" hangingPunct="0">
              <a:lnSpc>
                <a:spcPct val="65000"/>
              </a:lnSpc>
              <a:spcBef>
                <a:spcPct val="50000"/>
              </a:spcBef>
              <a:defRPr/>
            </a:pPr>
            <a:r>
              <a:rPr lang="en-US" sz="500" b="1" dirty="0" smtClean="0">
                <a:solidFill>
                  <a:schemeClr val="bg1">
                    <a:lumMod val="75000"/>
                  </a:schemeClr>
                </a:solidFill>
                <a:latin typeface="Arial" charset="0"/>
              </a:rPr>
              <a:t>RESEARCH POSTER PRESENTATION </a:t>
            </a:r>
            <a:r>
              <a:rPr lang="en-US" sz="500" b="1" dirty="0">
                <a:solidFill>
                  <a:schemeClr val="bg1">
                    <a:lumMod val="75000"/>
                  </a:schemeClr>
                </a:solidFill>
                <a:latin typeface="Arial" charset="0"/>
              </a:rPr>
              <a:t>DESIGN © </a:t>
            </a:r>
            <a:r>
              <a:rPr lang="en-US" sz="500" b="1" dirty="0" smtClean="0">
                <a:solidFill>
                  <a:schemeClr val="bg1">
                    <a:lumMod val="75000"/>
                  </a:schemeClr>
                </a:solidFill>
                <a:latin typeface="Arial" charset="0"/>
              </a:rPr>
              <a:t>2015</a:t>
            </a:r>
            <a:endParaRPr lang="en-US" sz="500" b="1" dirty="0">
              <a:solidFill>
                <a:schemeClr val="bg1">
                  <a:lumMod val="75000"/>
                </a:schemeClr>
              </a:solidFill>
              <a:latin typeface="Arial" charset="0"/>
            </a:endParaRPr>
          </a:p>
          <a:p>
            <a:pPr eaLnBrk="0" hangingPunct="0">
              <a:lnSpc>
                <a:spcPct val="65000"/>
              </a:lnSpc>
              <a:spcBef>
                <a:spcPct val="50000"/>
              </a:spcBef>
              <a:defRPr/>
            </a:pPr>
            <a:r>
              <a:rPr lang="en-US" sz="1000" b="1" dirty="0">
                <a:solidFill>
                  <a:schemeClr val="bg1">
                    <a:lumMod val="75000"/>
                  </a:schemeClr>
                </a:solidFill>
                <a:latin typeface="Arial" charset="0"/>
              </a:rPr>
              <a:t>www.PosterPresentations.com</a:t>
            </a:r>
          </a:p>
        </p:txBody>
      </p:sp>
    </p:spTree>
  </p:cSld>
  <p:clrMap bg1="lt1" tx1="dk1" bg2="lt2" tx2="dk2" accent1="accent1" accent2="accent2" accent3="accent3" accent4="accent4" accent5="accent5" accent6="accent6" hlink="hlink" folHlink="folHlink"/>
  <p:sldLayoutIdLst>
    <p:sldLayoutId id="2147483654" r:id="rId1"/>
    <p:sldLayoutId id="2147483713" r:id="rId2"/>
  </p:sldLayoutIdLst>
  <p:timing>
    <p:tnLst>
      <p:par>
        <p:cTn id="1" dur="indefinite" restart="never" nodeType="tmRoot"/>
      </p:par>
    </p:tnLst>
  </p:timing>
  <p:txStyles>
    <p:titleStyle>
      <a:lvl1pPr algn="ctr" defTabSz="4383994" rtl="0" eaLnBrk="1" latinLnBrk="0" hangingPunct="1">
        <a:spcBef>
          <a:spcPct val="0"/>
        </a:spcBef>
        <a:buNone/>
        <a:defRPr sz="8600" kern="1200">
          <a:solidFill>
            <a:schemeClr val="bg1"/>
          </a:solidFill>
          <a:latin typeface="Trebuchet MS" pitchFamily="34" charset="0"/>
          <a:ea typeface="+mj-ea"/>
          <a:cs typeface="+mj-cs"/>
        </a:defRPr>
      </a:lvl1pPr>
    </p:titleStyle>
    <p:bodyStyle>
      <a:lvl1pPr marL="1643990" indent="-1643990" algn="l" defTabSz="4383994"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1984" indent="-1369987" algn="l" defTabSz="4383994" rtl="0" eaLnBrk="1" latinLnBrk="0" hangingPunct="1">
        <a:spcBef>
          <a:spcPct val="20000"/>
        </a:spcBef>
        <a:buFont typeface="Arial" pitchFamily="34" charset="0"/>
        <a:buChar char="–"/>
        <a:defRPr sz="13400" kern="1200">
          <a:solidFill>
            <a:schemeClr val="tx1"/>
          </a:solidFill>
          <a:latin typeface="+mn-lt"/>
          <a:ea typeface="+mn-ea"/>
          <a:cs typeface="+mn-cs"/>
        </a:defRPr>
      </a:lvl2pPr>
      <a:lvl3pPr marL="5479978" indent="-1095994" algn="l" defTabSz="4383994" rtl="0" eaLnBrk="1" latinLnBrk="0" hangingPunct="1">
        <a:spcBef>
          <a:spcPct val="20000"/>
        </a:spcBef>
        <a:buFont typeface="Arial" pitchFamily="34" charset="0"/>
        <a:buChar char="•"/>
        <a:defRPr sz="11500" kern="1200">
          <a:solidFill>
            <a:schemeClr val="tx1"/>
          </a:solidFill>
          <a:latin typeface="+mn-lt"/>
          <a:ea typeface="+mn-ea"/>
          <a:cs typeface="+mn-cs"/>
        </a:defRPr>
      </a:lvl3pPr>
      <a:lvl4pPr marL="7671974" indent="-1095994" algn="l" defTabSz="4383994"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63971" indent="-1095994" algn="l" defTabSz="4383994"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55968" indent="-1095994" algn="l" defTabSz="4383994"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47965" indent="-1095994" algn="l" defTabSz="4383994"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39957" indent="-1095994" algn="l" defTabSz="4383994"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31954" indent="-1095994" algn="l" defTabSz="4383994"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3994" rtl="0" eaLnBrk="1" latinLnBrk="0" hangingPunct="1">
        <a:defRPr sz="8600" kern="1200">
          <a:solidFill>
            <a:schemeClr val="tx1"/>
          </a:solidFill>
          <a:latin typeface="+mn-lt"/>
          <a:ea typeface="+mn-ea"/>
          <a:cs typeface="+mn-cs"/>
        </a:defRPr>
      </a:lvl1pPr>
      <a:lvl2pPr marL="2191997" algn="l" defTabSz="4383994" rtl="0" eaLnBrk="1" latinLnBrk="0" hangingPunct="1">
        <a:defRPr sz="8600" kern="1200">
          <a:solidFill>
            <a:schemeClr val="tx1"/>
          </a:solidFill>
          <a:latin typeface="+mn-lt"/>
          <a:ea typeface="+mn-ea"/>
          <a:cs typeface="+mn-cs"/>
        </a:defRPr>
      </a:lvl2pPr>
      <a:lvl3pPr marL="4383994" algn="l" defTabSz="4383994" rtl="0" eaLnBrk="1" latinLnBrk="0" hangingPunct="1">
        <a:defRPr sz="8600" kern="1200">
          <a:solidFill>
            <a:schemeClr val="tx1"/>
          </a:solidFill>
          <a:latin typeface="+mn-lt"/>
          <a:ea typeface="+mn-ea"/>
          <a:cs typeface="+mn-cs"/>
        </a:defRPr>
      </a:lvl3pPr>
      <a:lvl4pPr marL="6575990" algn="l" defTabSz="4383994" rtl="0" eaLnBrk="1" latinLnBrk="0" hangingPunct="1">
        <a:defRPr sz="8600" kern="1200">
          <a:solidFill>
            <a:schemeClr val="tx1"/>
          </a:solidFill>
          <a:latin typeface="+mn-lt"/>
          <a:ea typeface="+mn-ea"/>
          <a:cs typeface="+mn-cs"/>
        </a:defRPr>
      </a:lvl4pPr>
      <a:lvl5pPr marL="8767978" algn="l" defTabSz="4383994" rtl="0" eaLnBrk="1" latinLnBrk="0" hangingPunct="1">
        <a:defRPr sz="8600" kern="1200">
          <a:solidFill>
            <a:schemeClr val="tx1"/>
          </a:solidFill>
          <a:latin typeface="+mn-lt"/>
          <a:ea typeface="+mn-ea"/>
          <a:cs typeface="+mn-cs"/>
        </a:defRPr>
      </a:lvl5pPr>
      <a:lvl6pPr marL="10959970" algn="l" defTabSz="4383994" rtl="0" eaLnBrk="1" latinLnBrk="0" hangingPunct="1">
        <a:defRPr sz="8600" kern="1200">
          <a:solidFill>
            <a:schemeClr val="tx1"/>
          </a:solidFill>
          <a:latin typeface="+mn-lt"/>
          <a:ea typeface="+mn-ea"/>
          <a:cs typeface="+mn-cs"/>
        </a:defRPr>
      </a:lvl6pPr>
      <a:lvl7pPr marL="13151952" algn="l" defTabSz="4383994" rtl="0" eaLnBrk="1" latinLnBrk="0" hangingPunct="1">
        <a:defRPr sz="8600" kern="1200">
          <a:solidFill>
            <a:schemeClr val="tx1"/>
          </a:solidFill>
          <a:latin typeface="+mn-lt"/>
          <a:ea typeface="+mn-ea"/>
          <a:cs typeface="+mn-cs"/>
        </a:defRPr>
      </a:lvl7pPr>
      <a:lvl8pPr marL="15343949" algn="l" defTabSz="4383994" rtl="0" eaLnBrk="1" latinLnBrk="0" hangingPunct="1">
        <a:defRPr sz="8600" kern="1200">
          <a:solidFill>
            <a:schemeClr val="tx1"/>
          </a:solidFill>
          <a:latin typeface="+mn-lt"/>
          <a:ea typeface="+mn-ea"/>
          <a:cs typeface="+mn-cs"/>
        </a:defRPr>
      </a:lvl8pPr>
      <a:lvl9pPr marL="17535946" algn="l" defTabSz="4383994"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image" Target="../media/image14.tiff"/><Relationship Id="rId20" Type="http://schemas.openxmlformats.org/officeDocument/2006/relationships/image" Target="../media/image23.png"/><Relationship Id="rId21" Type="http://schemas.openxmlformats.org/officeDocument/2006/relationships/image" Target="../media/image24.png"/><Relationship Id="rId22" Type="http://schemas.openxmlformats.org/officeDocument/2006/relationships/image" Target="../media/image25.png"/><Relationship Id="rId23" Type="http://schemas.openxmlformats.org/officeDocument/2006/relationships/image" Target="../media/image26.png"/><Relationship Id="rId24" Type="http://schemas.openxmlformats.org/officeDocument/2006/relationships/image" Target="../media/image27.png"/><Relationship Id="rId25" Type="http://schemas.openxmlformats.org/officeDocument/2006/relationships/image" Target="../media/image28.png"/><Relationship Id="rId26" Type="http://schemas.openxmlformats.org/officeDocument/2006/relationships/image" Target="../media/image29.png"/><Relationship Id="rId27" Type="http://schemas.openxmlformats.org/officeDocument/2006/relationships/image" Target="../media/image30.png"/><Relationship Id="rId28" Type="http://schemas.openxmlformats.org/officeDocument/2006/relationships/image" Target="../media/image31.png"/><Relationship Id="rId10" Type="http://schemas.openxmlformats.org/officeDocument/2006/relationships/image" Target="../media/image15.tiff"/><Relationship Id="rId11" Type="http://schemas.openxmlformats.org/officeDocument/2006/relationships/image" Target="../media/image16.png"/><Relationship Id="rId12" Type="http://schemas.openxmlformats.org/officeDocument/2006/relationships/image" Target="../media/image11.gif"/><Relationship Id="rId13" Type="http://schemas.openxmlformats.org/officeDocument/2006/relationships/image" Target="../media/image17.png"/><Relationship Id="rId14" Type="http://schemas.openxmlformats.org/officeDocument/2006/relationships/image" Target="../media/image18.png"/><Relationship Id="rId15" Type="http://schemas.openxmlformats.org/officeDocument/2006/relationships/image" Target="../media/image19.png"/><Relationship Id="rId16" Type="http://schemas.openxmlformats.org/officeDocument/2006/relationships/image" Target="../media/image20.png"/><Relationship Id="rId17" Type="http://schemas.microsoft.com/office/2007/relationships/hdphoto" Target="../media/hdphoto1.wdp"/><Relationship Id="rId18" Type="http://schemas.openxmlformats.org/officeDocument/2006/relationships/image" Target="../media/image21.png"/><Relationship Id="rId19" Type="http://schemas.openxmlformats.org/officeDocument/2006/relationships/image" Target="../media/image22.png"/><Relationship Id="rId1" Type="http://schemas.openxmlformats.org/officeDocument/2006/relationships/vmlDrawing" Target="../drawings/vmlDrawing4.vml"/><Relationship Id="rId2" Type="http://schemas.openxmlformats.org/officeDocument/2006/relationships/slideLayout" Target="../slideLayouts/slideLayout3.xml"/><Relationship Id="rId3" Type="http://schemas.openxmlformats.org/officeDocument/2006/relationships/notesSlide" Target="../notesSlides/notesSlide1.xml"/><Relationship Id="rId4" Type="http://schemas.openxmlformats.org/officeDocument/2006/relationships/oleObject" Target="../embeddings/oleObject13.bin"/><Relationship Id="rId5" Type="http://schemas.openxmlformats.org/officeDocument/2006/relationships/image" Target="../media/image12.emf"/><Relationship Id="rId6" Type="http://schemas.openxmlformats.org/officeDocument/2006/relationships/oleObject" Target="../embeddings/oleObject14.bin"/><Relationship Id="rId7" Type="http://schemas.openxmlformats.org/officeDocument/2006/relationships/oleObject" Target="../embeddings/oleObject15.bin"/><Relationship Id="rId8" Type="http://schemas.openxmlformats.org/officeDocument/2006/relationships/image" Target="../media/image13.tif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 Placeholder 456"/>
          <p:cNvSpPr>
            <a:spLocks noGrp="1"/>
          </p:cNvSpPr>
          <p:nvPr>
            <p:ph type="body" sz="quarter" idx="20"/>
          </p:nvPr>
        </p:nvSpPr>
        <p:spPr>
          <a:xfrm>
            <a:off x="1030482" y="6055599"/>
            <a:ext cx="13340334" cy="923203"/>
          </a:xfrm>
          <a:solidFill>
            <a:srgbClr val="435EAA"/>
          </a:solidFill>
        </p:spPr>
        <p:txBody>
          <a:bodyPr/>
          <a:lstStyle/>
          <a:p>
            <a:r>
              <a:rPr lang="en-US" sz="4800" u="none" dirty="0" smtClean="0">
                <a:solidFill>
                  <a:schemeClr val="bg1"/>
                </a:solidFill>
                <a:latin typeface="Arial" panose="020B0604020202020204" pitchFamily="34" charset="0"/>
                <a:cs typeface="Arial" panose="020B0604020202020204" pitchFamily="34" charset="0"/>
              </a:rPr>
              <a:t>Background</a:t>
            </a:r>
            <a:endParaRPr lang="en-US" sz="4800" u="none" dirty="0">
              <a:solidFill>
                <a:schemeClr val="bg1"/>
              </a:solidFill>
              <a:latin typeface="Arial" panose="020B0604020202020204" pitchFamily="34" charset="0"/>
              <a:cs typeface="Arial" panose="020B0604020202020204" pitchFamily="34" charset="0"/>
            </a:endParaRPr>
          </a:p>
        </p:txBody>
      </p:sp>
      <p:sp>
        <p:nvSpPr>
          <p:cNvPr id="465" name="Text Placeholder 464"/>
          <p:cNvSpPr>
            <a:spLocks noGrp="1"/>
          </p:cNvSpPr>
          <p:nvPr>
            <p:ph type="body" sz="quarter" idx="25"/>
          </p:nvPr>
        </p:nvSpPr>
        <p:spPr>
          <a:xfrm>
            <a:off x="10134600" y="3525192"/>
            <a:ext cx="23594958" cy="1280160"/>
          </a:xfrm>
        </p:spPr>
        <p:txBody>
          <a:bodyPr>
            <a:normAutofit/>
          </a:bodyPr>
          <a:lstStyle/>
          <a:p>
            <a:r>
              <a:rPr lang="en-US" sz="3600" b="0" u="none" dirty="0" smtClean="0">
                <a:latin typeface="Arial" panose="020B0604020202020204" pitchFamily="34" charset="0"/>
                <a:cs typeface="Arial" panose="020B0604020202020204" pitchFamily="34" charset="0"/>
              </a:rPr>
              <a:t>Electricity Engineering, University of Washington </a:t>
            </a:r>
            <a:r>
              <a:rPr lang="en-US" sz="3600" b="0" u="none" baseline="30000" dirty="0" smtClean="0">
                <a:latin typeface="Arial" panose="020B0604020202020204" pitchFamily="34" charset="0"/>
                <a:cs typeface="Arial" panose="020B0604020202020204" pitchFamily="34" charset="0"/>
              </a:rPr>
              <a:t>a</a:t>
            </a:r>
            <a:r>
              <a:rPr lang="en-US" sz="3600" b="0" u="none" dirty="0" smtClean="0">
                <a:latin typeface="Arial" panose="020B0604020202020204" pitchFamily="34" charset="0"/>
                <a:cs typeface="Arial" panose="020B0604020202020204" pitchFamily="34" charset="0"/>
              </a:rPr>
              <a:t>, </a:t>
            </a:r>
            <a:r>
              <a:rPr lang="en-US" sz="3600" b="0" u="none" dirty="0">
                <a:latin typeface="Arial" panose="020B0604020202020204" pitchFamily="34" charset="0"/>
                <a:cs typeface="Arial" panose="020B0604020202020204" pitchFamily="34" charset="0"/>
              </a:rPr>
              <a:t>Chemical Engineering, University of </a:t>
            </a:r>
            <a:r>
              <a:rPr lang="en-US" sz="3600" b="0" u="none" dirty="0" smtClean="0">
                <a:latin typeface="Arial" panose="020B0604020202020204" pitchFamily="34" charset="0"/>
                <a:cs typeface="Arial" panose="020B0604020202020204" pitchFamily="34" charset="0"/>
              </a:rPr>
              <a:t>Washington </a:t>
            </a:r>
            <a:r>
              <a:rPr lang="en-US" sz="3600" b="0" u="none" baseline="30000" dirty="0" smtClean="0">
                <a:latin typeface="Arial" panose="020B0604020202020204" pitchFamily="34" charset="0"/>
                <a:cs typeface="Arial" panose="020B0604020202020204" pitchFamily="34" charset="0"/>
              </a:rPr>
              <a:t>b</a:t>
            </a:r>
          </a:p>
        </p:txBody>
      </p:sp>
      <p:sp>
        <p:nvSpPr>
          <p:cNvPr id="466" name="Text Placeholder 465"/>
          <p:cNvSpPr>
            <a:spLocks noGrp="1"/>
          </p:cNvSpPr>
          <p:nvPr>
            <p:ph type="body" sz="quarter" idx="26"/>
          </p:nvPr>
        </p:nvSpPr>
        <p:spPr>
          <a:xfrm>
            <a:off x="8202556" y="2738112"/>
            <a:ext cx="27459044" cy="1280160"/>
          </a:xfrm>
        </p:spPr>
        <p:txBody>
          <a:bodyPr>
            <a:normAutofit/>
          </a:bodyPr>
          <a:lstStyle/>
          <a:p>
            <a:pPr algn="ctr"/>
            <a:r>
              <a:rPr lang="en-US" sz="4000" dirty="0" err="1">
                <a:solidFill>
                  <a:srgbClr val="000000"/>
                </a:solidFill>
                <a:latin typeface="Arial" panose="020B0604020202020204" pitchFamily="34" charset="0"/>
                <a:cs typeface="Arial" panose="020B0604020202020204" pitchFamily="34" charset="0"/>
              </a:rPr>
              <a:t>Yuanyuan</a:t>
            </a:r>
            <a:r>
              <a:rPr lang="en-US" sz="4000" dirty="0">
                <a:solidFill>
                  <a:srgbClr val="000000"/>
                </a:solidFill>
                <a:latin typeface="Arial" panose="020B0604020202020204" pitchFamily="34" charset="0"/>
                <a:cs typeface="Arial" panose="020B0604020202020204" pitchFamily="34" charset="0"/>
              </a:rPr>
              <a:t> </a:t>
            </a:r>
            <a:r>
              <a:rPr lang="en-US" sz="4000" dirty="0" smtClean="0">
                <a:solidFill>
                  <a:srgbClr val="000000"/>
                </a:solidFill>
                <a:latin typeface="Arial" panose="020B0604020202020204" pitchFamily="34" charset="0"/>
                <a:cs typeface="Arial" panose="020B0604020202020204" pitchFamily="34" charset="0"/>
              </a:rPr>
              <a:t>Shi</a:t>
            </a:r>
            <a:r>
              <a:rPr lang="en-US" sz="4000" baseline="30000" dirty="0">
                <a:latin typeface="Arial" panose="020B0604020202020204" pitchFamily="34" charset="0"/>
                <a:cs typeface="Arial" panose="020B0604020202020204" pitchFamily="34" charset="0"/>
              </a:rPr>
              <a:t> a</a:t>
            </a:r>
            <a:r>
              <a:rPr lang="en-US" sz="4000" dirty="0" smtClean="0">
                <a:solidFill>
                  <a:srgbClr val="000000"/>
                </a:solidFill>
                <a:latin typeface="Arial" panose="020B0604020202020204" pitchFamily="34" charset="0"/>
                <a:cs typeface="Arial" panose="020B0604020202020204" pitchFamily="34" charset="0"/>
              </a:rPr>
              <a:t>, </a:t>
            </a:r>
            <a:r>
              <a:rPr lang="en-US" sz="4000" dirty="0" err="1" smtClean="0">
                <a:solidFill>
                  <a:srgbClr val="000000"/>
                </a:solidFill>
                <a:latin typeface="Arial" panose="020B0604020202020204" pitchFamily="34" charset="0"/>
                <a:cs typeface="Arial" panose="020B0604020202020204" pitchFamily="34" charset="0"/>
              </a:rPr>
              <a:t>Yanbo</a:t>
            </a:r>
            <a:r>
              <a:rPr lang="en-US" sz="4000" dirty="0" smtClean="0">
                <a:solidFill>
                  <a:srgbClr val="000000"/>
                </a:solidFill>
                <a:latin typeface="Arial" panose="020B0604020202020204" pitchFamily="34" charset="0"/>
                <a:cs typeface="Arial" panose="020B0604020202020204" pitchFamily="34" charset="0"/>
              </a:rPr>
              <a:t> Qi</a:t>
            </a:r>
            <a:r>
              <a:rPr lang="en-US" sz="4000" baseline="30000" dirty="0">
                <a:latin typeface="Arial" panose="020B0604020202020204" pitchFamily="34" charset="0"/>
                <a:cs typeface="Arial" panose="020B0604020202020204" pitchFamily="34" charset="0"/>
              </a:rPr>
              <a:t> </a:t>
            </a:r>
            <a:r>
              <a:rPr lang="en-US" sz="4000" baseline="30000" dirty="0" smtClean="0">
                <a:latin typeface="Arial" panose="020B0604020202020204" pitchFamily="34" charset="0"/>
                <a:cs typeface="Arial" panose="020B0604020202020204" pitchFamily="34" charset="0"/>
              </a:rPr>
              <a:t>b</a:t>
            </a:r>
            <a:r>
              <a:rPr lang="en-US" sz="4000" dirty="0" smtClean="0">
                <a:solidFill>
                  <a:srgbClr val="000000"/>
                </a:solidFill>
                <a:latin typeface="Arial" panose="020B0604020202020204" pitchFamily="34" charset="0"/>
                <a:cs typeface="Arial" panose="020B0604020202020204" pitchFamily="34" charset="0"/>
              </a:rPr>
              <a:t>,</a:t>
            </a:r>
            <a:r>
              <a:rPr lang="en-US" sz="4000" dirty="0" smtClean="0">
                <a:latin typeface="Arial" panose="020B0604020202020204" pitchFamily="34" charset="0"/>
                <a:cs typeface="Arial" panose="020B0604020202020204" pitchFamily="34" charset="0"/>
              </a:rPr>
              <a:t> </a:t>
            </a:r>
            <a:r>
              <a:rPr lang="en-US" sz="4000" dirty="0" smtClean="0">
                <a:solidFill>
                  <a:srgbClr val="000000"/>
                </a:solidFill>
                <a:latin typeface="Arial" panose="020B0604020202020204" pitchFamily="34" charset="0"/>
                <a:cs typeface="Arial" panose="020B0604020202020204" pitchFamily="34" charset="0"/>
              </a:rPr>
              <a:t>Jerry Chen</a:t>
            </a:r>
            <a:r>
              <a:rPr lang="en-US" sz="4000" baseline="30000" dirty="0">
                <a:latin typeface="Arial" panose="020B0604020202020204" pitchFamily="34" charset="0"/>
                <a:cs typeface="Arial" panose="020B0604020202020204" pitchFamily="34" charset="0"/>
              </a:rPr>
              <a:t> </a:t>
            </a:r>
            <a:r>
              <a:rPr lang="en-US" sz="4000" baseline="30000" dirty="0" smtClean="0">
                <a:latin typeface="Arial" panose="020B0604020202020204" pitchFamily="34" charset="0"/>
                <a:cs typeface="Arial" panose="020B0604020202020204" pitchFamily="34" charset="0"/>
              </a:rPr>
              <a:t>b</a:t>
            </a:r>
            <a:r>
              <a:rPr lang="en-US" sz="4000" dirty="0" smtClean="0">
                <a:latin typeface="Arial" panose="020B0604020202020204" pitchFamily="34" charset="0"/>
                <a:cs typeface="Arial" panose="020B0604020202020204" pitchFamily="34" charset="0"/>
              </a:rPr>
              <a:t>, </a:t>
            </a:r>
            <a:r>
              <a:rPr lang="en-US" sz="4000" dirty="0" err="1" smtClean="0">
                <a:latin typeface="Arial" panose="020B0604020202020204" pitchFamily="34" charset="0"/>
                <a:cs typeface="Arial" panose="020B0604020202020204" pitchFamily="34" charset="0"/>
              </a:rPr>
              <a:t>Baosen</a:t>
            </a:r>
            <a:r>
              <a:rPr lang="en-US" sz="4000" dirty="0" smtClean="0">
                <a:latin typeface="Arial" panose="020B0604020202020204" pitchFamily="34" charset="0"/>
                <a:cs typeface="Arial" panose="020B0604020202020204" pitchFamily="34" charset="0"/>
              </a:rPr>
              <a:t> Zhang</a:t>
            </a:r>
            <a:r>
              <a:rPr lang="en-US" sz="4000" baseline="30000" dirty="0" smtClean="0">
                <a:latin typeface="Arial" panose="020B0604020202020204" pitchFamily="34" charset="0"/>
                <a:cs typeface="Arial" panose="020B0604020202020204" pitchFamily="34" charset="0"/>
              </a:rPr>
              <a:t> a</a:t>
            </a:r>
            <a:r>
              <a:rPr lang="en-US" sz="4000" dirty="0" smtClean="0">
                <a:latin typeface="Arial" panose="020B0604020202020204" pitchFamily="34" charset="0"/>
                <a:cs typeface="Arial" panose="020B0604020202020204" pitchFamily="34" charset="0"/>
              </a:rPr>
              <a:t>, and </a:t>
            </a:r>
            <a:r>
              <a:rPr lang="en-US" sz="4000" dirty="0" err="1">
                <a:latin typeface="Arial" panose="020B0604020202020204" pitchFamily="34" charset="0"/>
                <a:cs typeface="Arial" panose="020B0604020202020204" pitchFamily="34" charset="0"/>
              </a:rPr>
              <a:t>Venkat</a:t>
            </a:r>
            <a:r>
              <a:rPr lang="en-US" sz="4000" dirty="0">
                <a:latin typeface="Arial" panose="020B0604020202020204" pitchFamily="34" charset="0"/>
                <a:cs typeface="Arial" panose="020B0604020202020204" pitchFamily="34" charset="0"/>
              </a:rPr>
              <a:t> </a:t>
            </a:r>
            <a:r>
              <a:rPr lang="en-US" sz="4000" dirty="0" smtClean="0">
                <a:latin typeface="Arial" panose="020B0604020202020204" pitchFamily="34" charset="0"/>
                <a:cs typeface="Arial" panose="020B0604020202020204" pitchFamily="34" charset="0"/>
              </a:rPr>
              <a:t>R. Subramanian</a:t>
            </a:r>
            <a:r>
              <a:rPr lang="en-US" sz="4000" baseline="30000" dirty="0" smtClean="0">
                <a:latin typeface="Arial" panose="020B0604020202020204" pitchFamily="34" charset="0"/>
                <a:cs typeface="Arial" panose="020B0604020202020204" pitchFamily="34" charset="0"/>
              </a:rPr>
              <a:t> a, b</a:t>
            </a:r>
            <a:endParaRPr lang="en-US" sz="4000" dirty="0">
              <a:solidFill>
                <a:srgbClr val="000000"/>
              </a:solidFill>
              <a:latin typeface="Arial" panose="020B0604020202020204" pitchFamily="34" charset="0"/>
              <a:cs typeface="Arial" panose="020B0604020202020204" pitchFamily="34" charset="0"/>
            </a:endParaRPr>
          </a:p>
        </p:txBody>
      </p:sp>
      <p:sp>
        <p:nvSpPr>
          <p:cNvPr id="467" name="Text Placeholder 466"/>
          <p:cNvSpPr>
            <a:spLocks noGrp="1"/>
          </p:cNvSpPr>
          <p:nvPr>
            <p:ph type="body" sz="quarter" idx="27"/>
          </p:nvPr>
        </p:nvSpPr>
        <p:spPr>
          <a:xfrm>
            <a:off x="6267863" y="1197859"/>
            <a:ext cx="31328432" cy="1460670"/>
          </a:xfrm>
          <a:effectLst>
            <a:glow rad="127000">
              <a:schemeClr val="tx1"/>
            </a:glow>
            <a:outerShdw blurRad="50800" dist="50800" dir="5400000" algn="ctr" rotWithShape="0">
              <a:schemeClr val="bg1"/>
            </a:outerShdw>
          </a:effectLst>
        </p:spPr>
        <p:txBody>
          <a:bodyPr>
            <a:noAutofit/>
          </a:bodyPr>
          <a:lstStyle/>
          <a:p>
            <a:r>
              <a:rPr lang="en-US" sz="8000" u="none" dirty="0">
                <a:ln w="17780" cmpd="sng">
                  <a:solidFill>
                    <a:srgbClr val="FFFFFF"/>
                  </a:solidFill>
                  <a:prstDash val="solid"/>
                  <a:miter lim="800000"/>
                </a:ln>
                <a:solidFill>
                  <a:srgbClr val="322A86"/>
                </a:solidFill>
                <a:latin typeface="Arial" panose="020B0604020202020204" pitchFamily="34" charset="0"/>
                <a:cs typeface="Arial" panose="020B0604020202020204" pitchFamily="34" charset="0"/>
              </a:rPr>
              <a:t>A Battery-grid Integration by Machine Learning Approach </a:t>
            </a:r>
          </a:p>
        </p:txBody>
      </p:sp>
      <p:graphicFrame>
        <p:nvGraphicFramePr>
          <p:cNvPr id="15" name="Object 14"/>
          <p:cNvGraphicFramePr>
            <a:graphicFrameLocks noChangeAspect="1"/>
          </p:cNvGraphicFramePr>
          <p:nvPr>
            <p:extLst>
              <p:ext uri="{D42A27DB-BD31-4B8C-83A1-F6EECF244321}">
                <p14:modId xmlns:p14="http://schemas.microsoft.com/office/powerpoint/2010/main" val="415358608"/>
              </p:ext>
            </p:extLst>
          </p:nvPr>
        </p:nvGraphicFramePr>
        <p:xfrm>
          <a:off x="5537200" y="3340619"/>
          <a:ext cx="114300" cy="165100"/>
        </p:xfrm>
        <a:graphic>
          <a:graphicData uri="http://schemas.openxmlformats.org/presentationml/2006/ole">
            <mc:AlternateContent xmlns:mc="http://schemas.openxmlformats.org/markup-compatibility/2006">
              <mc:Choice xmlns:v="urn:schemas-microsoft-com:vml" Requires="v">
                <p:oleObj spid="_x0000_s25646" name="Equation" r:id="rId4" imgW="114300" imgH="165100" progId="Equation.DSMT4">
                  <p:embed/>
                </p:oleObj>
              </mc:Choice>
              <mc:Fallback>
                <p:oleObj name="Equation" r:id="rId4" imgW="114300" imgH="165100" progId="Equation.DSMT4">
                  <p:embed/>
                  <p:pic>
                    <p:nvPicPr>
                      <p:cNvPr id="0" name=""/>
                      <p:cNvPicPr/>
                      <p:nvPr/>
                    </p:nvPicPr>
                    <p:blipFill>
                      <a:blip r:embed="rId5"/>
                      <a:stretch>
                        <a:fillRect/>
                      </a:stretch>
                    </p:blipFill>
                    <p:spPr>
                      <a:xfrm>
                        <a:off x="5537200" y="3340619"/>
                        <a:ext cx="114300" cy="165100"/>
                      </a:xfrm>
                      <a:prstGeom prst="rect">
                        <a:avLst/>
                      </a:prstGeom>
                    </p:spPr>
                  </p:pic>
                </p:oleObj>
              </mc:Fallback>
            </mc:AlternateContent>
          </a:graphicData>
        </a:graphic>
      </p:graphicFrame>
      <p:graphicFrame>
        <p:nvGraphicFramePr>
          <p:cNvPr id="16" name="Object 15"/>
          <p:cNvGraphicFramePr>
            <a:graphicFrameLocks noChangeAspect="1"/>
          </p:cNvGraphicFramePr>
          <p:nvPr>
            <p:extLst>
              <p:ext uri="{D42A27DB-BD31-4B8C-83A1-F6EECF244321}">
                <p14:modId xmlns:p14="http://schemas.microsoft.com/office/powerpoint/2010/main" val="1610271906"/>
              </p:ext>
            </p:extLst>
          </p:nvPr>
        </p:nvGraphicFramePr>
        <p:xfrm>
          <a:off x="5537200" y="3340619"/>
          <a:ext cx="114300" cy="165100"/>
        </p:xfrm>
        <a:graphic>
          <a:graphicData uri="http://schemas.openxmlformats.org/presentationml/2006/ole">
            <mc:AlternateContent xmlns:mc="http://schemas.openxmlformats.org/markup-compatibility/2006">
              <mc:Choice xmlns:v="urn:schemas-microsoft-com:vml" Requires="v">
                <p:oleObj spid="_x0000_s25647" name="Equation" r:id="rId6" imgW="114300" imgH="165100" progId="Equation.DSMT4">
                  <p:embed/>
                </p:oleObj>
              </mc:Choice>
              <mc:Fallback>
                <p:oleObj name="Equation" r:id="rId6" imgW="114300" imgH="165100" progId="Equation.DSMT4">
                  <p:embed/>
                  <p:pic>
                    <p:nvPicPr>
                      <p:cNvPr id="0" name=""/>
                      <p:cNvPicPr/>
                      <p:nvPr/>
                    </p:nvPicPr>
                    <p:blipFill>
                      <a:blip r:embed="rId5"/>
                      <a:stretch>
                        <a:fillRect/>
                      </a:stretch>
                    </p:blipFill>
                    <p:spPr>
                      <a:xfrm>
                        <a:off x="5537200" y="3340619"/>
                        <a:ext cx="114300" cy="165100"/>
                      </a:xfrm>
                      <a:prstGeom prst="rect">
                        <a:avLst/>
                      </a:prstGeom>
                    </p:spPr>
                  </p:pic>
                </p:oleObj>
              </mc:Fallback>
            </mc:AlternateContent>
          </a:graphicData>
        </a:graphic>
      </p:graphicFrame>
      <p:graphicFrame>
        <p:nvGraphicFramePr>
          <p:cNvPr id="17" name="Object 16"/>
          <p:cNvGraphicFramePr>
            <a:graphicFrameLocks noChangeAspect="1"/>
          </p:cNvGraphicFramePr>
          <p:nvPr>
            <p:extLst>
              <p:ext uri="{D42A27DB-BD31-4B8C-83A1-F6EECF244321}">
                <p14:modId xmlns:p14="http://schemas.microsoft.com/office/powerpoint/2010/main" val="1251004648"/>
              </p:ext>
            </p:extLst>
          </p:nvPr>
        </p:nvGraphicFramePr>
        <p:xfrm>
          <a:off x="5537200" y="3340619"/>
          <a:ext cx="114300" cy="165100"/>
        </p:xfrm>
        <a:graphic>
          <a:graphicData uri="http://schemas.openxmlformats.org/presentationml/2006/ole">
            <mc:AlternateContent xmlns:mc="http://schemas.openxmlformats.org/markup-compatibility/2006">
              <mc:Choice xmlns:v="urn:schemas-microsoft-com:vml" Requires="v">
                <p:oleObj spid="_x0000_s25648" name="Equation" r:id="rId7" imgW="114300" imgH="165100" progId="Equation.DSMT4">
                  <p:embed/>
                </p:oleObj>
              </mc:Choice>
              <mc:Fallback>
                <p:oleObj name="Equation" r:id="rId7" imgW="114300" imgH="165100" progId="Equation.DSMT4">
                  <p:embed/>
                  <p:pic>
                    <p:nvPicPr>
                      <p:cNvPr id="0" name=""/>
                      <p:cNvPicPr/>
                      <p:nvPr/>
                    </p:nvPicPr>
                    <p:blipFill>
                      <a:blip r:embed="rId5"/>
                      <a:stretch>
                        <a:fillRect/>
                      </a:stretch>
                    </p:blipFill>
                    <p:spPr>
                      <a:xfrm>
                        <a:off x="5537200" y="3340619"/>
                        <a:ext cx="114300" cy="165100"/>
                      </a:xfrm>
                      <a:prstGeom prst="rect">
                        <a:avLst/>
                      </a:prstGeom>
                    </p:spPr>
                  </p:pic>
                </p:oleObj>
              </mc:Fallback>
            </mc:AlternateContent>
          </a:graphicData>
        </a:graphic>
      </p:graphicFrame>
      <p:sp>
        <p:nvSpPr>
          <p:cNvPr id="53" name="Text Placeholder 456"/>
          <p:cNvSpPr>
            <a:spLocks noGrp="1"/>
          </p:cNvSpPr>
          <p:nvPr/>
        </p:nvSpPr>
        <p:spPr>
          <a:xfrm>
            <a:off x="29535607" y="6042045"/>
            <a:ext cx="13340334" cy="923116"/>
          </a:xfrm>
          <a:prstGeom prst="rect">
            <a:avLst/>
          </a:prstGeom>
          <a:solidFill>
            <a:srgbClr val="435EAA"/>
          </a:solidFill>
        </p:spPr>
        <p:txBody>
          <a:bodyPr wrap="square" lIns="91334" tIns="91334" rIns="91334" bIns="91334" anchor="ctr" anchorCtr="0">
            <a:spAutoFit/>
          </a:bodyPr>
          <a:lstStyle>
            <a:lvl1pPr marL="0" indent="0" algn="ctr" defTabSz="4383405" rtl="0" eaLnBrk="1" latinLnBrk="0" hangingPunct="1">
              <a:spcBef>
                <a:spcPct val="20000"/>
              </a:spcBef>
              <a:buFont typeface="Arial" pitchFamily="34" charset="0"/>
              <a:buNone/>
              <a:defRPr sz="3800" b="1" u="sng" kern="1200" baseline="0">
                <a:solidFill>
                  <a:srgbClr val="000000"/>
                </a:solidFill>
                <a:latin typeface="+mn-lt"/>
                <a:ea typeface="+mn-ea"/>
                <a:cs typeface="+mn-cs"/>
              </a:defRPr>
            </a:lvl1pPr>
            <a:lvl2pPr marL="3561715" indent="-1369695" algn="l" defTabSz="4383405" rtl="0" eaLnBrk="1" latinLnBrk="0" hangingPunct="1">
              <a:spcBef>
                <a:spcPct val="20000"/>
              </a:spcBef>
              <a:buFont typeface="Arial" pitchFamily="34" charset="0"/>
              <a:buChar char="–"/>
              <a:defRPr sz="13400" kern="1200">
                <a:solidFill>
                  <a:schemeClr val="tx1"/>
                </a:solidFill>
                <a:latin typeface="+mn-lt"/>
                <a:ea typeface="+mn-ea"/>
                <a:cs typeface="+mn-cs"/>
              </a:defRPr>
            </a:lvl2pPr>
            <a:lvl3pPr marL="5480050" indent="-1096010" algn="l" defTabSz="4383405" rtl="0" eaLnBrk="1" latinLnBrk="0" hangingPunct="1">
              <a:spcBef>
                <a:spcPct val="20000"/>
              </a:spcBef>
              <a:buFont typeface="Arial" pitchFamily="34" charset="0"/>
              <a:buChar char="•"/>
              <a:defRPr sz="11500" kern="1200">
                <a:solidFill>
                  <a:schemeClr val="tx1"/>
                </a:solidFill>
                <a:latin typeface="+mn-lt"/>
                <a:ea typeface="+mn-ea"/>
                <a:cs typeface="+mn-cs"/>
              </a:defRPr>
            </a:lvl3pPr>
            <a:lvl4pPr marL="7672070" indent="-1096010" algn="l" defTabSz="4383405"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64090" indent="-1096010" algn="l" defTabSz="4383405"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56110" indent="-1096010" algn="l" defTabSz="4383405"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48130" indent="-1096010" algn="l" defTabSz="4383405"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40150" indent="-1096010" algn="l" defTabSz="4383405"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32170" indent="-1096010" algn="l" defTabSz="4383405"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altLang="zh-CN" sz="4800" u="none" dirty="0" smtClean="0">
                <a:solidFill>
                  <a:schemeClr val="bg1"/>
                </a:solidFill>
                <a:latin typeface="Arial" panose="020B0604020202020204" pitchFamily="34" charset="0"/>
                <a:cs typeface="Arial" panose="020B0604020202020204" pitchFamily="34" charset="0"/>
              </a:rPr>
              <a:t>Optimization Results</a:t>
            </a:r>
            <a:endParaRPr lang="en-US" sz="4800" u="none" dirty="0">
              <a:solidFill>
                <a:schemeClr val="bg1"/>
              </a:solidFill>
              <a:latin typeface="Arial" panose="020B0604020202020204" pitchFamily="34" charset="0"/>
              <a:cs typeface="Arial" panose="020B0604020202020204" pitchFamily="34" charset="0"/>
            </a:endParaRPr>
          </a:p>
        </p:txBody>
      </p:sp>
      <p:sp>
        <p:nvSpPr>
          <p:cNvPr id="7" name="TextBox 6"/>
          <p:cNvSpPr txBox="1"/>
          <p:nvPr/>
        </p:nvSpPr>
        <p:spPr>
          <a:xfrm>
            <a:off x="1168531" y="7130080"/>
            <a:ext cx="13043703" cy="14957941"/>
          </a:xfrm>
          <a:prstGeom prst="rect">
            <a:avLst/>
          </a:prstGeom>
          <a:noFill/>
        </p:spPr>
        <p:txBody>
          <a:bodyPr wrap="square" rtlCol="0">
            <a:spAutoFit/>
          </a:bodyPr>
          <a:lstStyle/>
          <a:p>
            <a:pPr algn="just">
              <a:lnSpc>
                <a:spcPct val="150000"/>
              </a:lnSpc>
            </a:pPr>
            <a:r>
              <a:rPr lang="en-US" sz="2800" dirty="0">
                <a:latin typeface="Arial" panose="020B0604020202020204" pitchFamily="34" charset="0"/>
                <a:cs typeface="Arial" panose="020B0604020202020204" pitchFamily="34" charset="0"/>
              </a:rPr>
              <a:t> </a:t>
            </a:r>
            <a:r>
              <a:rPr lang="en-US" sz="2800" dirty="0" smtClean="0">
                <a:latin typeface="Arial" panose="020B0604020202020204" pitchFamily="34" charset="0"/>
                <a:cs typeface="Arial" panose="020B0604020202020204" pitchFamily="34" charset="0"/>
              </a:rPr>
              <a:t>    Ideally , the grid frequency </a:t>
            </a:r>
            <a:r>
              <a:rPr lang="en-US" sz="2800" dirty="0">
                <a:latin typeface="Arial" panose="020B0604020202020204" pitchFamily="34" charset="0"/>
                <a:cs typeface="Arial" panose="020B0604020202020204" pitchFamily="34" charset="0"/>
              </a:rPr>
              <a:t>is the same everywhere on an interconnected </a:t>
            </a:r>
            <a:r>
              <a:rPr lang="en-US" sz="2800" dirty="0" smtClean="0">
                <a:latin typeface="Arial" panose="020B0604020202020204" pitchFamily="34" charset="0"/>
                <a:cs typeface="Arial" panose="020B0604020202020204" pitchFamily="34" charset="0"/>
              </a:rPr>
              <a:t>grid, </a:t>
            </a:r>
            <a:r>
              <a:rPr lang="en-US" sz="2800" dirty="0">
                <a:latin typeface="Arial" panose="020B0604020202020204" pitchFamily="34" charset="0"/>
                <a:cs typeface="Arial" panose="020B0604020202020204" pitchFamily="34" charset="0"/>
              </a:rPr>
              <a:t>for </a:t>
            </a:r>
            <a:r>
              <a:rPr lang="en-US" sz="2800" dirty="0" smtClean="0">
                <a:latin typeface="Arial" panose="020B0604020202020204" pitchFamily="34" charset="0"/>
                <a:cs typeface="Arial" panose="020B0604020202020204" pitchFamily="34" charset="0"/>
              </a:rPr>
              <a:t>example, </a:t>
            </a:r>
            <a:r>
              <a:rPr lang="en-US" sz="2800" dirty="0">
                <a:latin typeface="Arial" panose="020B0604020202020204" pitchFamily="34" charset="0"/>
                <a:cs typeface="Arial" panose="020B0604020202020204" pitchFamily="34" charset="0"/>
              </a:rPr>
              <a:t>60 Hz in the </a:t>
            </a:r>
            <a:r>
              <a:rPr lang="en-US" sz="2800" dirty="0" smtClean="0">
                <a:latin typeface="Arial" panose="020B0604020202020204" pitchFamily="34" charset="0"/>
                <a:cs typeface="Arial" panose="020B0604020202020204" pitchFamily="34" charset="0"/>
              </a:rPr>
              <a:t>USA. If power </a:t>
            </a:r>
            <a:r>
              <a:rPr lang="en-US" sz="2800" dirty="0">
                <a:latin typeface="Arial" panose="020B0604020202020204" pitchFamily="34" charset="0"/>
                <a:cs typeface="Arial" panose="020B0604020202020204" pitchFamily="34" charset="0"/>
              </a:rPr>
              <a:t>generation and demand </a:t>
            </a:r>
            <a:r>
              <a:rPr lang="en-US" sz="2800" dirty="0" smtClean="0">
                <a:latin typeface="Arial" panose="020B0604020202020204" pitchFamily="34" charset="0"/>
                <a:cs typeface="Arial" panose="020B0604020202020204" pitchFamily="34" charset="0"/>
              </a:rPr>
              <a:t>mismatch happens to </a:t>
            </a:r>
            <a:r>
              <a:rPr lang="en-US" sz="2800" dirty="0">
                <a:latin typeface="Arial" panose="020B0604020202020204" pitchFamily="34" charset="0"/>
                <a:cs typeface="Arial" panose="020B0604020202020204" pitchFamily="34" charset="0"/>
              </a:rPr>
              <a:t>the </a:t>
            </a:r>
            <a:r>
              <a:rPr lang="en-US" sz="2800" dirty="0" smtClean="0">
                <a:latin typeface="Arial" panose="020B0604020202020204" pitchFamily="34" charset="0"/>
                <a:cs typeface="Arial" panose="020B0604020202020204" pitchFamily="34" charset="0"/>
              </a:rPr>
              <a:t>grid, </a:t>
            </a:r>
            <a:r>
              <a:rPr lang="en-US" sz="2800" dirty="0">
                <a:latin typeface="Arial" panose="020B0604020202020204" pitchFamily="34" charset="0"/>
                <a:cs typeface="Arial" panose="020B0604020202020204" pitchFamily="34" charset="0"/>
              </a:rPr>
              <a:t>the grid frequency </a:t>
            </a:r>
            <a:r>
              <a:rPr lang="en-US" sz="2800" dirty="0" smtClean="0">
                <a:latin typeface="Arial" panose="020B0604020202020204" pitchFamily="34" charset="0"/>
                <a:cs typeface="Arial" panose="020B0604020202020204" pitchFamily="34" charset="0"/>
              </a:rPr>
              <a:t>move </a:t>
            </a:r>
            <a:r>
              <a:rPr lang="en-US" sz="2800" dirty="0">
                <a:latin typeface="Arial" panose="020B0604020202020204" pitchFamily="34" charset="0"/>
                <a:cs typeface="Arial" panose="020B0604020202020204" pitchFamily="34" charset="0"/>
              </a:rPr>
              <a:t>away from </a:t>
            </a:r>
            <a:r>
              <a:rPr lang="en-US" sz="2800" dirty="0" smtClean="0">
                <a:latin typeface="Arial" panose="020B0604020202020204" pitchFamily="34" charset="0"/>
                <a:cs typeface="Arial" panose="020B0604020202020204" pitchFamily="34" charset="0"/>
              </a:rPr>
              <a:t>the nominal value. To </a:t>
            </a:r>
            <a:r>
              <a:rPr lang="en-US" sz="2800" dirty="0">
                <a:latin typeface="Arial" panose="020B0604020202020204" pitchFamily="34" charset="0"/>
                <a:cs typeface="Arial" panose="020B0604020202020204" pitchFamily="34" charset="0"/>
              </a:rPr>
              <a:t>avoid this </a:t>
            </a:r>
            <a:r>
              <a:rPr lang="en-US" sz="2800" dirty="0" smtClean="0">
                <a:latin typeface="Arial" panose="020B0604020202020204" pitchFamily="34" charset="0"/>
                <a:cs typeface="Arial" panose="020B0604020202020204" pitchFamily="34" charset="0"/>
              </a:rPr>
              <a:t>situation, </a:t>
            </a:r>
            <a:r>
              <a:rPr lang="en-US" sz="2800" b="1" i="1" dirty="0" smtClean="0">
                <a:latin typeface="Arial" panose="020B0604020202020204" pitchFamily="34" charset="0"/>
                <a:cs typeface="Arial" panose="020B0604020202020204" pitchFamily="34" charset="0"/>
              </a:rPr>
              <a:t>Automatic </a:t>
            </a:r>
            <a:r>
              <a:rPr lang="en-US" sz="2800" b="1" i="1" smtClean="0">
                <a:latin typeface="Arial" panose="020B0604020202020204" pitchFamily="34" charset="0"/>
                <a:cs typeface="Arial" panose="020B0604020202020204" pitchFamily="34" charset="0"/>
              </a:rPr>
              <a:t>Regulation </a:t>
            </a:r>
            <a:r>
              <a:rPr lang="en-US" sz="2800" b="1" i="1" smtClean="0">
                <a:latin typeface="Arial" panose="020B0604020202020204" pitchFamily="34" charset="0"/>
                <a:cs typeface="Arial" panose="020B0604020202020204" pitchFamily="34" charset="0"/>
              </a:rPr>
              <a:t>Mechanism </a:t>
            </a:r>
            <a:r>
              <a:rPr lang="en-US" sz="2800" smtClean="0">
                <a:latin typeface="Arial" panose="020B0604020202020204" pitchFamily="34" charset="0"/>
                <a:cs typeface="Arial" panose="020B0604020202020204" pitchFamily="34" charset="0"/>
              </a:rPr>
              <a:t>has </a:t>
            </a:r>
            <a:r>
              <a:rPr lang="en-US" sz="2800" dirty="0">
                <a:latin typeface="Arial" panose="020B0604020202020204" pitchFamily="34" charset="0"/>
                <a:cs typeface="Arial" panose="020B0604020202020204" pitchFamily="34" charset="0"/>
              </a:rPr>
              <a:t>been </a:t>
            </a:r>
            <a:r>
              <a:rPr lang="en-US" sz="2800" dirty="0" smtClean="0">
                <a:latin typeface="Arial" panose="020B0604020202020204" pitchFamily="34" charset="0"/>
                <a:cs typeface="Arial" panose="020B0604020202020204" pitchFamily="34" charset="0"/>
              </a:rPr>
              <a:t>developed. </a:t>
            </a:r>
            <a:r>
              <a:rPr lang="en-US" sz="2800" dirty="0">
                <a:latin typeface="Arial" panose="020B0604020202020204" pitchFamily="34" charset="0"/>
                <a:cs typeface="Arial" panose="020B0604020202020204" pitchFamily="34" charset="0"/>
              </a:rPr>
              <a:t>The </a:t>
            </a:r>
            <a:r>
              <a:rPr lang="en-US" sz="2800" dirty="0" smtClean="0">
                <a:latin typeface="Arial" panose="020B0604020202020204" pitchFamily="34" charset="0"/>
                <a:cs typeface="Arial" panose="020B0604020202020204" pitchFamily="34" charset="0"/>
              </a:rPr>
              <a:t>grid </a:t>
            </a:r>
            <a:r>
              <a:rPr lang="en-US" sz="2800" dirty="0">
                <a:latin typeface="Arial" panose="020B0604020202020204" pitchFamily="34" charset="0"/>
                <a:cs typeface="Arial" panose="020B0604020202020204" pitchFamily="34" charset="0"/>
              </a:rPr>
              <a:t>operator holds </a:t>
            </a:r>
            <a:r>
              <a:rPr lang="en-US" sz="2800" dirty="0" smtClean="0">
                <a:latin typeface="Arial" panose="020B0604020202020204" pitchFamily="34" charset="0"/>
                <a:cs typeface="Arial" panose="020B0604020202020204" pitchFamily="34" charset="0"/>
              </a:rPr>
              <a:t>power </a:t>
            </a:r>
            <a:r>
              <a:rPr lang="en-US" sz="2800" dirty="0">
                <a:latin typeface="Arial" panose="020B0604020202020204" pitchFamily="34" charset="0"/>
                <a:cs typeface="Arial" panose="020B0604020202020204" pitchFamily="34" charset="0"/>
              </a:rPr>
              <a:t>capacity </a:t>
            </a:r>
            <a:r>
              <a:rPr lang="en-US" sz="2800" dirty="0" smtClean="0">
                <a:latin typeface="Arial" panose="020B0604020202020204" pitchFamily="34" charset="0"/>
                <a:cs typeface="Arial" panose="020B0604020202020204" pitchFamily="34" charset="0"/>
              </a:rPr>
              <a:t>by energy producers</a:t>
            </a:r>
            <a:r>
              <a:rPr lang="en-US" sz="2800" dirty="0">
                <a:latin typeface="Arial" panose="020B0604020202020204" pitchFamily="34" charset="0"/>
                <a:cs typeface="Arial" panose="020B0604020202020204" pitchFamily="34" charset="0"/>
              </a:rPr>
              <a:t>, which can be activated </a:t>
            </a:r>
            <a:r>
              <a:rPr lang="en-US" sz="2800" dirty="0" smtClean="0">
                <a:latin typeface="Arial" panose="020B0604020202020204" pitchFamily="34" charset="0"/>
                <a:cs typeface="Arial" panose="020B0604020202020204" pitchFamily="34" charset="0"/>
              </a:rPr>
              <a:t>any </a:t>
            </a:r>
            <a:r>
              <a:rPr lang="en-US" sz="2800" dirty="0">
                <a:latin typeface="Arial" panose="020B0604020202020204" pitchFamily="34" charset="0"/>
                <a:cs typeface="Arial" panose="020B0604020202020204" pitchFamily="34" charset="0"/>
              </a:rPr>
              <a:t>time to bring </a:t>
            </a:r>
            <a:r>
              <a:rPr lang="en-US" sz="2800" dirty="0" smtClean="0">
                <a:latin typeface="Arial" panose="020B0604020202020204" pitchFamily="34" charset="0"/>
                <a:cs typeface="Arial" panose="020B0604020202020204" pitchFamily="34" charset="0"/>
              </a:rPr>
              <a:t>the balance </a:t>
            </a:r>
            <a:r>
              <a:rPr lang="en-US" sz="2800" dirty="0">
                <a:latin typeface="Arial" panose="020B0604020202020204" pitchFamily="34" charset="0"/>
                <a:cs typeface="Arial" panose="020B0604020202020204" pitchFamily="34" charset="0"/>
              </a:rPr>
              <a:t>to the grid. </a:t>
            </a:r>
            <a:r>
              <a:rPr lang="en-US" sz="2800" dirty="0" smtClean="0">
                <a:latin typeface="Arial" panose="020B0604020202020204" pitchFamily="34" charset="0"/>
                <a:cs typeface="Arial" panose="020B0604020202020204" pitchFamily="34" charset="0"/>
              </a:rPr>
              <a:t>The </a:t>
            </a:r>
            <a:r>
              <a:rPr lang="en-US" sz="2800" dirty="0">
                <a:latin typeface="Arial" panose="020B0604020202020204" pitchFamily="34" charset="0"/>
                <a:cs typeface="Arial" panose="020B0604020202020204" pitchFamily="34" charset="0"/>
              </a:rPr>
              <a:t>primary reserve that stops the frequency drift in case of </a:t>
            </a:r>
            <a:r>
              <a:rPr lang="en-US" sz="2800" dirty="0" smtClean="0">
                <a:latin typeface="Arial" panose="020B0604020202020204" pitchFamily="34" charset="0"/>
                <a:cs typeface="Arial" panose="020B0604020202020204" pitchFamily="34" charset="0"/>
              </a:rPr>
              <a:t>a grid failure event and </a:t>
            </a:r>
            <a:r>
              <a:rPr lang="en-US" sz="2800" dirty="0">
                <a:latin typeface="Arial" panose="020B0604020202020204" pitchFamily="34" charset="0"/>
                <a:cs typeface="Arial" panose="020B0604020202020204" pitchFamily="34" charset="0"/>
              </a:rPr>
              <a:t>the secondary reserve that brings the frequency back to its nominal value. </a:t>
            </a:r>
            <a:r>
              <a:rPr lang="en-US" altLang="zh-CN" sz="2800" b="1" i="1" dirty="0" smtClean="0">
                <a:latin typeface="Arial" panose="020B0604020202020204" pitchFamily="34" charset="0"/>
                <a:cs typeface="Arial" panose="020B0604020202020204" pitchFamily="34" charset="0"/>
              </a:rPr>
              <a:t>B</a:t>
            </a:r>
            <a:r>
              <a:rPr lang="en-US" sz="2800" b="1" i="1" dirty="0" smtClean="0">
                <a:latin typeface="Arial" panose="020B0604020202020204" pitchFamily="34" charset="0"/>
                <a:cs typeface="Arial" panose="020B0604020202020204" pitchFamily="34" charset="0"/>
              </a:rPr>
              <a:t>atteries are usually used as secondary reserves for  frequency control.</a:t>
            </a:r>
            <a:endParaRPr lang="en-US" sz="2800" b="1" i="1" dirty="0" smtClean="0">
              <a:latin typeface="Arial" panose="020B0604020202020204" pitchFamily="34" charset="0"/>
              <a:cs typeface="Arial" panose="020B0604020202020204" pitchFamily="34" charset="0"/>
            </a:endParaRPr>
          </a:p>
          <a:p>
            <a:pPr algn="just">
              <a:lnSpc>
                <a:spcPct val="150000"/>
              </a:lnSpc>
            </a:pPr>
            <a:r>
              <a:rPr lang="en-US" sz="2800" dirty="0">
                <a:latin typeface="Arial" panose="020B0604020202020204" pitchFamily="34" charset="0"/>
                <a:cs typeface="Arial" panose="020B0604020202020204" pitchFamily="34" charset="0"/>
              </a:rPr>
              <a:t>     </a:t>
            </a:r>
            <a:r>
              <a:rPr lang="en-US" sz="2800" b="1" i="1" dirty="0" smtClean="0">
                <a:latin typeface="Arial" panose="020B0604020202020204" pitchFamily="34" charset="0"/>
                <a:cs typeface="Arial" panose="020B0604020202020204" pitchFamily="34" charset="0"/>
              </a:rPr>
              <a:t>“Pay </a:t>
            </a:r>
            <a:r>
              <a:rPr lang="en-US" sz="2800" b="1" i="1" dirty="0">
                <a:latin typeface="Arial" panose="020B0604020202020204" pitchFamily="34" charset="0"/>
                <a:cs typeface="Arial" panose="020B0604020202020204" pitchFamily="34" charset="0"/>
              </a:rPr>
              <a:t>for performance” </a:t>
            </a:r>
            <a:r>
              <a:rPr lang="en-US" sz="2800" dirty="0">
                <a:latin typeface="Arial" panose="020B0604020202020204" pitchFamily="34" charset="0"/>
                <a:cs typeface="Arial" panose="020B0604020202020204" pitchFamily="34" charset="0"/>
              </a:rPr>
              <a:t>scheme </a:t>
            </a:r>
            <a:r>
              <a:rPr lang="en-US" sz="2800" dirty="0" smtClean="0">
                <a:latin typeface="Arial" panose="020B0604020202020204" pitchFamily="34" charset="0"/>
                <a:cs typeface="Arial" panose="020B0604020202020204" pitchFamily="34" charset="0"/>
              </a:rPr>
              <a:t>aims </a:t>
            </a:r>
            <a:r>
              <a:rPr lang="en-US" sz="2800" dirty="0">
                <a:latin typeface="Arial" panose="020B0604020202020204" pitchFamily="34" charset="0"/>
                <a:cs typeface="Arial" panose="020B0604020202020204" pitchFamily="34" charset="0"/>
              </a:rPr>
              <a:t>to quantify and better compensate the regulation service </a:t>
            </a:r>
            <a:r>
              <a:rPr lang="en-US" sz="2800" dirty="0" smtClean="0">
                <a:latin typeface="Arial" panose="020B0604020202020204" pitchFamily="34" charset="0"/>
                <a:cs typeface="Arial" panose="020B0604020202020204" pitchFamily="34" charset="0"/>
              </a:rPr>
              <a:t>supplied </a:t>
            </a:r>
            <a:r>
              <a:rPr lang="en-US" sz="2800" dirty="0">
                <a:latin typeface="Arial" panose="020B0604020202020204" pitchFamily="34" charset="0"/>
                <a:cs typeface="Arial" panose="020B0604020202020204" pitchFamily="34" charset="0"/>
              </a:rPr>
              <a:t>to the grid by a given asset</a:t>
            </a:r>
            <a:r>
              <a:rPr lang="en-US" sz="2800" dirty="0" smtClean="0">
                <a:latin typeface="Arial" panose="020B0604020202020204" pitchFamily="34" charset="0"/>
                <a:cs typeface="Arial" panose="020B0604020202020204" pitchFamily="34" charset="0"/>
              </a:rPr>
              <a:t>. Batteries</a:t>
            </a:r>
            <a:r>
              <a:rPr lang="en-US" sz="2800" dirty="0">
                <a:latin typeface="Arial" panose="020B0604020202020204" pitchFamily="34" charset="0"/>
                <a:cs typeface="Arial" panose="020B0604020202020204" pitchFamily="34" charset="0"/>
              </a:rPr>
              <a:t> (fast assets)</a:t>
            </a:r>
            <a:r>
              <a:rPr lang="en-US" sz="2800" dirty="0" smtClean="0">
                <a:latin typeface="Arial" panose="020B0604020202020204" pitchFamily="34" charset="0"/>
                <a:cs typeface="Arial" panose="020B0604020202020204" pitchFamily="34" charset="0"/>
              </a:rPr>
              <a:t> are the good option for its fast response time under 2 second comparing to thermal power plants (slow assets</a:t>
            </a:r>
            <a:r>
              <a:rPr lang="en-US" sz="2800" dirty="0">
                <a:latin typeface="Arial" panose="020B0604020202020204" pitchFamily="34" charset="0"/>
                <a:cs typeface="Arial" panose="020B0604020202020204" pitchFamily="34" charset="0"/>
              </a:rPr>
              <a:t>). </a:t>
            </a:r>
            <a:r>
              <a:rPr lang="en-US" sz="2800" dirty="0" smtClean="0">
                <a:latin typeface="Arial" panose="020B0604020202020204" pitchFamily="34" charset="0"/>
                <a:cs typeface="Arial" panose="020B0604020202020204" pitchFamily="34" charset="0"/>
              </a:rPr>
              <a:t>The ISOs </a:t>
            </a:r>
            <a:r>
              <a:rPr lang="en-US" sz="2800" dirty="0">
                <a:latin typeface="Arial" panose="020B0604020202020204" pitchFamily="34" charset="0"/>
                <a:cs typeface="Arial" panose="020B0604020202020204" pitchFamily="34" charset="0"/>
              </a:rPr>
              <a:t>(Independent System Operators) such as PJM or </a:t>
            </a:r>
            <a:r>
              <a:rPr lang="en-US" sz="2800" dirty="0" smtClean="0">
                <a:latin typeface="Arial" panose="020B0604020202020204" pitchFamily="34" charset="0"/>
                <a:cs typeface="Arial" panose="020B0604020202020204" pitchFamily="34" charset="0"/>
              </a:rPr>
              <a:t>NYISO will publish </a:t>
            </a:r>
            <a:r>
              <a:rPr lang="en-US" sz="2800" dirty="0">
                <a:latin typeface="Arial" panose="020B0604020202020204" pitchFamily="34" charset="0"/>
                <a:cs typeface="Arial" panose="020B0604020202020204" pitchFamily="34" charset="0"/>
              </a:rPr>
              <a:t>the dynamic regulation (</a:t>
            </a:r>
            <a:r>
              <a:rPr lang="en-US" sz="2800" dirty="0" err="1">
                <a:latin typeface="Arial" panose="020B0604020202020204" pitchFamily="34" charset="0"/>
                <a:cs typeface="Arial" panose="020B0604020202020204" pitchFamily="34" charset="0"/>
              </a:rPr>
              <a:t>RegD</a:t>
            </a:r>
            <a:r>
              <a:rPr lang="en-US" sz="2800" dirty="0">
                <a:latin typeface="Arial" panose="020B0604020202020204" pitchFamily="34" charset="0"/>
                <a:cs typeface="Arial" panose="020B0604020202020204" pitchFamily="34" charset="0"/>
              </a:rPr>
              <a:t>) </a:t>
            </a:r>
            <a:r>
              <a:rPr lang="en-US" sz="2800" dirty="0" smtClean="0">
                <a:latin typeface="Arial" panose="020B0604020202020204" pitchFamily="34" charset="0"/>
                <a:cs typeface="Arial" panose="020B0604020202020204" pitchFamily="34" charset="0"/>
              </a:rPr>
              <a:t>signal to ask contracted energy </a:t>
            </a:r>
            <a:r>
              <a:rPr lang="en-US" sz="2800" dirty="0">
                <a:latin typeface="Arial" panose="020B0604020202020204" pitchFamily="34" charset="0"/>
                <a:cs typeface="Arial" panose="020B0604020202020204" pitchFamily="34" charset="0"/>
              </a:rPr>
              <a:t>producers to follow. </a:t>
            </a:r>
            <a:r>
              <a:rPr lang="en-US" sz="2800" dirty="0">
                <a:latin typeface="Arial" panose="020B0604020202020204" pitchFamily="34" charset="0"/>
                <a:cs typeface="Arial" panose="020B0604020202020204" pitchFamily="34" charset="0"/>
              </a:rPr>
              <a:t>Participants will be paid by their frequency regulation capacity and their accuracy </a:t>
            </a:r>
            <a:r>
              <a:rPr lang="en-US" sz="2800" dirty="0">
                <a:latin typeface="Arial" panose="020B0604020202020204" pitchFamily="34" charset="0"/>
                <a:cs typeface="Arial" panose="020B0604020202020204" pitchFamily="34" charset="0"/>
              </a:rPr>
              <a:t>in signal </a:t>
            </a:r>
            <a:r>
              <a:rPr lang="en-US" sz="2800" dirty="0" smtClean="0">
                <a:latin typeface="Arial" panose="020B0604020202020204" pitchFamily="34" charset="0"/>
                <a:cs typeface="Arial" panose="020B0604020202020204" pitchFamily="34" charset="0"/>
              </a:rPr>
              <a:t>following.</a:t>
            </a:r>
          </a:p>
          <a:p>
            <a:pPr algn="just">
              <a:lnSpc>
                <a:spcPct val="150000"/>
              </a:lnSpc>
            </a:pPr>
            <a:r>
              <a:rPr lang="en-US" sz="2800" dirty="0" smtClean="0">
                <a:latin typeface="Arial" panose="020B0604020202020204" pitchFamily="34" charset="0"/>
                <a:cs typeface="Arial" panose="020B0604020202020204" pitchFamily="34" charset="0"/>
              </a:rPr>
              <a:t>      </a:t>
            </a:r>
            <a:r>
              <a:rPr lang="en-US" sz="2800" dirty="0" smtClean="0">
                <a:latin typeface="Arial" panose="020B0604020202020204" pitchFamily="34" charset="0"/>
                <a:cs typeface="Arial" panose="020B0604020202020204" pitchFamily="34" charset="0"/>
              </a:rPr>
              <a:t>However, current battery owners </a:t>
            </a:r>
            <a:r>
              <a:rPr lang="en-US" sz="2800" b="1" i="1" dirty="0" smtClean="0">
                <a:latin typeface="Arial" panose="020B0604020202020204" pitchFamily="34" charset="0"/>
                <a:cs typeface="Arial" panose="020B0604020202020204" pitchFamily="34" charset="0"/>
              </a:rPr>
              <a:t>didn’t </a:t>
            </a:r>
            <a:r>
              <a:rPr lang="en-US" sz="2800" b="1" i="1" dirty="0" smtClean="0">
                <a:latin typeface="Arial" panose="020B0604020202020204" pitchFamily="34" charset="0"/>
                <a:cs typeface="Arial" panose="020B0604020202020204" pitchFamily="34" charset="0"/>
              </a:rPr>
              <a:t>consider the battery degradation </a:t>
            </a:r>
            <a:r>
              <a:rPr lang="en-US" sz="2800" dirty="0" smtClean="0">
                <a:latin typeface="Arial" panose="020B0604020202020204" pitchFamily="34" charset="0"/>
                <a:cs typeface="Arial" panose="020B0604020202020204" pitchFamily="34" charset="0"/>
              </a:rPr>
              <a:t>which happens </a:t>
            </a:r>
            <a:r>
              <a:rPr lang="en-US" sz="2800" dirty="0" smtClean="0">
                <a:latin typeface="Arial" panose="020B0604020202020204" pitchFamily="34" charset="0"/>
                <a:cs typeface="Arial" panose="020B0604020202020204" pitchFamily="34" charset="0"/>
              </a:rPr>
              <a:t>a lot </a:t>
            </a:r>
            <a:r>
              <a:rPr lang="en-US" sz="2800" dirty="0" smtClean="0">
                <a:latin typeface="Arial" panose="020B0604020202020204" pitchFamily="34" charset="0"/>
                <a:cs typeface="Arial" panose="020B0604020202020204" pitchFamily="34" charset="0"/>
              </a:rPr>
              <a:t>under</a:t>
            </a:r>
            <a:r>
              <a:rPr lang="en-US" sz="2800" dirty="0" smtClean="0">
                <a:latin typeface="Arial" panose="020B0604020202020204" pitchFamily="34" charset="0"/>
                <a:cs typeface="Arial" panose="020B0604020202020204" pitchFamily="34" charset="0"/>
              </a:rPr>
              <a:t> </a:t>
            </a:r>
            <a:r>
              <a:rPr lang="en-US" sz="2800" dirty="0">
                <a:latin typeface="Arial" panose="020B0604020202020204" pitchFamily="34" charset="0"/>
                <a:cs typeface="Arial" panose="020B0604020202020204" pitchFamily="34" charset="0"/>
              </a:rPr>
              <a:t>high </a:t>
            </a:r>
            <a:r>
              <a:rPr lang="en-US" sz="2800" dirty="0" smtClean="0">
                <a:latin typeface="Arial" panose="020B0604020202020204" pitchFamily="34" charset="0"/>
                <a:cs typeface="Arial" panose="020B0604020202020204" pitchFamily="34" charset="0"/>
              </a:rPr>
              <a:t>charging rate. The battery degradation (capacity fade) is due </a:t>
            </a:r>
            <a:r>
              <a:rPr lang="en-US" sz="2800" dirty="0">
                <a:latin typeface="Arial" panose="020B0604020202020204" pitchFamily="34" charset="0"/>
                <a:cs typeface="Arial" panose="020B0604020202020204" pitchFamily="34" charset="0"/>
              </a:rPr>
              <a:t>to </a:t>
            </a:r>
            <a:r>
              <a:rPr lang="en-US" sz="2800" dirty="0" smtClean="0">
                <a:latin typeface="Arial" panose="020B0604020202020204" pitchFamily="34" charset="0"/>
                <a:cs typeface="Arial" panose="020B0604020202020204" pitchFamily="34" charset="0"/>
              </a:rPr>
              <a:t>solid-electrolyte </a:t>
            </a:r>
            <a:r>
              <a:rPr lang="en-US" sz="2800" dirty="0">
                <a:latin typeface="Arial" panose="020B0604020202020204" pitchFamily="34" charset="0"/>
                <a:cs typeface="Arial" panose="020B0604020202020204" pitchFamily="34" charset="0"/>
              </a:rPr>
              <a:t>interphase (SEI) </a:t>
            </a:r>
            <a:r>
              <a:rPr lang="en-US" sz="2800" dirty="0" smtClean="0">
                <a:latin typeface="Arial" panose="020B0604020202020204" pitchFamily="34" charset="0"/>
                <a:cs typeface="Arial" panose="020B0604020202020204" pitchFamily="34" charset="0"/>
              </a:rPr>
              <a:t>growth and it can be the cost of the batteries. So, even if they receive the reward by following the </a:t>
            </a:r>
            <a:r>
              <a:rPr lang="en-US" sz="2800" dirty="0" err="1" smtClean="0">
                <a:latin typeface="Arial" panose="020B0604020202020204" pitchFamily="34" charset="0"/>
                <a:cs typeface="Arial" panose="020B0604020202020204" pitchFamily="34" charset="0"/>
              </a:rPr>
              <a:t>RegD</a:t>
            </a:r>
            <a:r>
              <a:rPr lang="en-US" sz="2800" dirty="0" smtClean="0">
                <a:latin typeface="Arial" panose="020B0604020202020204" pitchFamily="34" charset="0"/>
                <a:cs typeface="Arial" panose="020B0604020202020204" pitchFamily="34" charset="0"/>
              </a:rPr>
              <a:t> signal posted from </a:t>
            </a:r>
            <a:r>
              <a:rPr lang="en-US" sz="2800" dirty="0">
                <a:latin typeface="Arial" panose="020B0604020202020204" pitchFamily="34" charset="0"/>
                <a:cs typeface="Arial" panose="020B0604020202020204" pitchFamily="34" charset="0"/>
              </a:rPr>
              <a:t>ISOs</a:t>
            </a:r>
            <a:r>
              <a:rPr lang="en-US" sz="2800" dirty="0" smtClean="0">
                <a:latin typeface="Arial" panose="020B0604020202020204" pitchFamily="34" charset="0"/>
                <a:cs typeface="Arial" panose="020B0604020202020204" pitchFamily="34" charset="0"/>
              </a:rPr>
              <a:t>, they might lose money by </a:t>
            </a:r>
            <a:r>
              <a:rPr lang="en-US" sz="2800" dirty="0" smtClean="0">
                <a:latin typeface="Arial" panose="020B0604020202020204" pitchFamily="34" charset="0"/>
                <a:cs typeface="Arial" panose="020B0604020202020204" pitchFamily="34" charset="0"/>
              </a:rPr>
              <a:t>replacing </a:t>
            </a:r>
            <a:r>
              <a:rPr lang="en-US" sz="2800" dirty="0" smtClean="0">
                <a:latin typeface="Arial" panose="020B0604020202020204" pitchFamily="34" charset="0"/>
                <a:cs typeface="Arial" panose="020B0604020202020204" pitchFamily="34" charset="0"/>
              </a:rPr>
              <a:t>new batteries. Therefore, establishing a new </a:t>
            </a:r>
            <a:r>
              <a:rPr lang="en-US" sz="2800" dirty="0" smtClean="0">
                <a:latin typeface="Arial" panose="020B0604020202020204" pitchFamily="34" charset="0"/>
                <a:cs typeface="Arial" panose="020B0604020202020204" pitchFamily="34" charset="0"/>
              </a:rPr>
              <a:t>signal following </a:t>
            </a:r>
            <a:r>
              <a:rPr lang="en-US" sz="2800" dirty="0" smtClean="0">
                <a:latin typeface="Arial" panose="020B0604020202020204" pitchFamily="34" charset="0"/>
                <a:cs typeface="Arial" panose="020B0604020202020204" pitchFamily="34" charset="0"/>
              </a:rPr>
              <a:t>strategy by considering the cost of the </a:t>
            </a:r>
            <a:r>
              <a:rPr lang="en-US" sz="2800" dirty="0" smtClean="0">
                <a:latin typeface="Arial" panose="020B0604020202020204" pitchFamily="34" charset="0"/>
                <a:cs typeface="Arial" panose="020B0604020202020204" pitchFamily="34" charset="0"/>
              </a:rPr>
              <a:t>battery degradation </a:t>
            </a:r>
            <a:r>
              <a:rPr lang="en-US" sz="2800" dirty="0" smtClean="0">
                <a:latin typeface="Arial" panose="020B0604020202020204" pitchFamily="34" charset="0"/>
                <a:cs typeface="Arial" panose="020B0604020202020204" pitchFamily="34" charset="0"/>
              </a:rPr>
              <a:t>is presented in this work.</a:t>
            </a:r>
          </a:p>
        </p:txBody>
      </p:sp>
      <p:sp>
        <p:nvSpPr>
          <p:cNvPr id="35" name="Text Placeholder 456"/>
          <p:cNvSpPr>
            <a:spLocks noGrp="1"/>
          </p:cNvSpPr>
          <p:nvPr>
            <p:ph type="body" sz="quarter" idx="20"/>
          </p:nvPr>
        </p:nvSpPr>
        <p:spPr>
          <a:xfrm>
            <a:off x="15283044" y="6062084"/>
            <a:ext cx="13340334" cy="923116"/>
          </a:xfrm>
          <a:solidFill>
            <a:srgbClr val="435EAA"/>
          </a:solidFill>
        </p:spPr>
        <p:txBody>
          <a:bodyPr/>
          <a:lstStyle/>
          <a:p>
            <a:r>
              <a:rPr lang="en-US" altLang="zh-CN" sz="4800" u="none" dirty="0" smtClean="0">
                <a:solidFill>
                  <a:schemeClr val="bg1"/>
                </a:solidFill>
                <a:latin typeface="Arial" panose="020B0604020202020204" pitchFamily="34" charset="0"/>
                <a:cs typeface="Arial" panose="020B0604020202020204" pitchFamily="34" charset="0"/>
              </a:rPr>
              <a:t>P2D Surrogate Model</a:t>
            </a:r>
            <a:endParaRPr lang="en-US" sz="4800" u="none" dirty="0">
              <a:solidFill>
                <a:schemeClr val="bg1"/>
              </a:solidFill>
              <a:latin typeface="Arial" panose="020B0604020202020204" pitchFamily="34" charset="0"/>
              <a:cs typeface="Arial" panose="020B0604020202020204" pitchFamily="34" charset="0"/>
            </a:endParaRPr>
          </a:p>
        </p:txBody>
      </p:sp>
      <p:sp>
        <p:nvSpPr>
          <p:cNvPr id="22" name="TextBox 21"/>
          <p:cNvSpPr txBox="1"/>
          <p:nvPr/>
        </p:nvSpPr>
        <p:spPr>
          <a:xfrm>
            <a:off x="53949600" y="9466729"/>
            <a:ext cx="184731" cy="1415772"/>
          </a:xfrm>
          <a:prstGeom prst="rect">
            <a:avLst/>
          </a:prstGeom>
          <a:noFill/>
        </p:spPr>
        <p:txBody>
          <a:bodyPr wrap="none" rtlCol="0">
            <a:spAutoFit/>
          </a:bodyPr>
          <a:lstStyle/>
          <a:p>
            <a:endParaRPr lang="en-US" dirty="0"/>
          </a:p>
        </p:txBody>
      </p:sp>
      <p:sp>
        <p:nvSpPr>
          <p:cNvPr id="69" name="TextBox 68"/>
          <p:cNvSpPr txBox="1"/>
          <p:nvPr/>
        </p:nvSpPr>
        <p:spPr>
          <a:xfrm>
            <a:off x="29616427" y="30268174"/>
            <a:ext cx="13140429" cy="1446550"/>
          </a:xfrm>
          <a:prstGeom prst="rect">
            <a:avLst/>
          </a:prstGeom>
          <a:noFill/>
        </p:spPr>
        <p:txBody>
          <a:bodyPr wrap="square" rtlCol="0">
            <a:spAutoFit/>
          </a:bodyPr>
          <a:lstStyle/>
          <a:p>
            <a:pPr algn="just"/>
            <a:r>
              <a:rPr lang="en-US" sz="3200" b="1" dirty="0" smtClean="0"/>
              <a:t>Reference:</a:t>
            </a:r>
          </a:p>
          <a:p>
            <a:pPr algn="just"/>
            <a:r>
              <a:rPr lang="en-US" sz="2800" dirty="0" smtClean="0"/>
              <a:t>[1] </a:t>
            </a:r>
            <a:r>
              <a:rPr lang="en-US" sz="2800" dirty="0"/>
              <a:t>Frequency regulation: the need for fast responding assets and the “mileage” case in the USA</a:t>
            </a:r>
            <a:r>
              <a:rPr lang="en-US" sz="2800" dirty="0" smtClean="0"/>
              <a:t>.</a:t>
            </a:r>
            <a:endParaRPr lang="en-US" sz="2800" dirty="0"/>
          </a:p>
        </p:txBody>
      </p:sp>
      <p:sp>
        <p:nvSpPr>
          <p:cNvPr id="56" name="Text Placeholder 456"/>
          <p:cNvSpPr>
            <a:spLocks noGrp="1"/>
          </p:cNvSpPr>
          <p:nvPr/>
        </p:nvSpPr>
        <p:spPr>
          <a:xfrm>
            <a:off x="29535607" y="25783767"/>
            <a:ext cx="13340334" cy="923116"/>
          </a:xfrm>
          <a:prstGeom prst="rect">
            <a:avLst/>
          </a:prstGeom>
          <a:solidFill>
            <a:srgbClr val="435EAA"/>
          </a:solidFill>
        </p:spPr>
        <p:txBody>
          <a:bodyPr wrap="square" lIns="91334" tIns="91334" rIns="91334" bIns="91334" anchor="ctr" anchorCtr="0">
            <a:spAutoFit/>
          </a:bodyPr>
          <a:lstStyle>
            <a:lvl1pPr marL="0" indent="0" algn="ctr" defTabSz="4383405" rtl="0" eaLnBrk="1" latinLnBrk="0" hangingPunct="1">
              <a:spcBef>
                <a:spcPct val="20000"/>
              </a:spcBef>
              <a:buFont typeface="Arial" pitchFamily="34" charset="0"/>
              <a:buNone/>
              <a:defRPr sz="3800" b="1" u="sng" kern="1200" baseline="0">
                <a:solidFill>
                  <a:srgbClr val="000000"/>
                </a:solidFill>
                <a:latin typeface="+mn-lt"/>
                <a:ea typeface="+mn-ea"/>
                <a:cs typeface="+mn-cs"/>
              </a:defRPr>
            </a:lvl1pPr>
            <a:lvl2pPr marL="3561715" indent="-1369695" algn="l" defTabSz="4383405" rtl="0" eaLnBrk="1" latinLnBrk="0" hangingPunct="1">
              <a:spcBef>
                <a:spcPct val="20000"/>
              </a:spcBef>
              <a:buFont typeface="Arial" pitchFamily="34" charset="0"/>
              <a:buChar char="–"/>
              <a:defRPr sz="13400" kern="1200">
                <a:solidFill>
                  <a:schemeClr val="tx1"/>
                </a:solidFill>
                <a:latin typeface="+mn-lt"/>
                <a:ea typeface="+mn-ea"/>
                <a:cs typeface="+mn-cs"/>
              </a:defRPr>
            </a:lvl2pPr>
            <a:lvl3pPr marL="5480050" indent="-1096010" algn="l" defTabSz="4383405" rtl="0" eaLnBrk="1" latinLnBrk="0" hangingPunct="1">
              <a:spcBef>
                <a:spcPct val="20000"/>
              </a:spcBef>
              <a:buFont typeface="Arial" pitchFamily="34" charset="0"/>
              <a:buChar char="•"/>
              <a:defRPr sz="11500" kern="1200">
                <a:solidFill>
                  <a:schemeClr val="tx1"/>
                </a:solidFill>
                <a:latin typeface="+mn-lt"/>
                <a:ea typeface="+mn-ea"/>
                <a:cs typeface="+mn-cs"/>
              </a:defRPr>
            </a:lvl3pPr>
            <a:lvl4pPr marL="7672070" indent="-1096010" algn="l" defTabSz="4383405"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64090" indent="-1096010" algn="l" defTabSz="4383405"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56110" indent="-1096010" algn="l" defTabSz="4383405"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48130" indent="-1096010" algn="l" defTabSz="4383405"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40150" indent="-1096010" algn="l" defTabSz="4383405"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32170" indent="-1096010" algn="l" defTabSz="4383405"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sz="4800" u="none" dirty="0" smtClean="0">
                <a:solidFill>
                  <a:schemeClr val="bg1"/>
                </a:solidFill>
                <a:latin typeface="Arial" panose="020B0604020202020204" pitchFamily="34" charset="0"/>
                <a:cs typeface="Arial" panose="020B0604020202020204" pitchFamily="34" charset="0"/>
              </a:rPr>
              <a:t>Conclusions</a:t>
            </a:r>
          </a:p>
        </p:txBody>
      </p:sp>
      <p:pic>
        <p:nvPicPr>
          <p:cNvPr id="25" name="Picture 24"/>
          <p:cNvPicPr>
            <a:picLocks noChangeAspect="1"/>
          </p:cNvPicPr>
          <p:nvPr/>
        </p:nvPicPr>
        <p:blipFill>
          <a:blip r:embed="rId8"/>
          <a:stretch>
            <a:fillRect/>
          </a:stretch>
        </p:blipFill>
        <p:spPr>
          <a:xfrm>
            <a:off x="765135" y="2869852"/>
            <a:ext cx="5502728" cy="1205654"/>
          </a:xfrm>
          <a:prstGeom prst="rect">
            <a:avLst/>
          </a:prstGeom>
        </p:spPr>
      </p:pic>
      <p:pic>
        <p:nvPicPr>
          <p:cNvPr id="33" name="Picture 32"/>
          <p:cNvPicPr>
            <a:picLocks noChangeAspect="1"/>
          </p:cNvPicPr>
          <p:nvPr/>
        </p:nvPicPr>
        <p:blipFill>
          <a:blip r:embed="rId9"/>
          <a:stretch>
            <a:fillRect/>
          </a:stretch>
        </p:blipFill>
        <p:spPr>
          <a:xfrm>
            <a:off x="2422778" y="1356348"/>
            <a:ext cx="3819685" cy="967722"/>
          </a:xfrm>
          <a:prstGeom prst="rect">
            <a:avLst/>
          </a:prstGeom>
        </p:spPr>
      </p:pic>
      <p:pic>
        <p:nvPicPr>
          <p:cNvPr id="37" name="Picture 36"/>
          <p:cNvPicPr>
            <a:picLocks noChangeAspect="1"/>
          </p:cNvPicPr>
          <p:nvPr/>
        </p:nvPicPr>
        <p:blipFill>
          <a:blip r:embed="rId10"/>
          <a:stretch>
            <a:fillRect/>
          </a:stretch>
        </p:blipFill>
        <p:spPr>
          <a:xfrm>
            <a:off x="698004" y="1324674"/>
            <a:ext cx="1536171" cy="1031071"/>
          </a:xfrm>
          <a:prstGeom prst="rect">
            <a:avLst/>
          </a:prstGeom>
        </p:spPr>
      </p:pic>
      <p:pic>
        <p:nvPicPr>
          <p:cNvPr id="38" name="Picture 37"/>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6630317" y="1356348"/>
            <a:ext cx="6540500" cy="1054100"/>
          </a:xfrm>
          <a:prstGeom prst="rect">
            <a:avLst/>
          </a:prstGeom>
        </p:spPr>
      </p:pic>
      <p:pic>
        <p:nvPicPr>
          <p:cNvPr id="65" name="Picture 64" descr="ee_logo_name.gif"/>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6630317" y="3191806"/>
            <a:ext cx="6507826" cy="856291"/>
          </a:xfrm>
          <a:prstGeom prst="rect">
            <a:avLst/>
          </a:prstGeom>
        </p:spPr>
      </p:pic>
      <p:sp>
        <p:nvSpPr>
          <p:cNvPr id="32" name="Rectangle 31"/>
          <p:cNvSpPr/>
          <p:nvPr/>
        </p:nvSpPr>
        <p:spPr>
          <a:xfrm>
            <a:off x="1380672" y="32225226"/>
            <a:ext cx="2335921" cy="5639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8" name="Group 47"/>
          <p:cNvGrpSpPr/>
          <p:nvPr/>
        </p:nvGrpSpPr>
        <p:grpSpPr>
          <a:xfrm>
            <a:off x="3144128" y="27126614"/>
            <a:ext cx="7728760" cy="4752738"/>
            <a:chOff x="1535816" y="19448589"/>
            <a:chExt cx="12407241" cy="7629730"/>
          </a:xfrm>
        </p:grpSpPr>
        <p:cxnSp>
          <p:nvCxnSpPr>
            <p:cNvPr id="3" name="Straight Arrow Connector 2"/>
            <p:cNvCxnSpPr/>
            <p:nvPr/>
          </p:nvCxnSpPr>
          <p:spPr>
            <a:xfrm>
              <a:off x="2275703" y="19691708"/>
              <a:ext cx="0" cy="6749692"/>
            </a:xfrm>
            <a:prstGeom prst="straightConnector1">
              <a:avLst/>
            </a:prstGeom>
            <a:ln w="76200">
              <a:headEnd type="triangle" w="med" len="med"/>
              <a:tailEnd type="none" w="med" len="med"/>
            </a:ln>
          </p:spPr>
          <p:style>
            <a:lnRef idx="1">
              <a:schemeClr val="accent5"/>
            </a:lnRef>
            <a:fillRef idx="0">
              <a:schemeClr val="accent5"/>
            </a:fillRef>
            <a:effectRef idx="0">
              <a:schemeClr val="accent5"/>
            </a:effectRef>
            <a:fontRef idx="minor">
              <a:schemeClr val="tx1"/>
            </a:fontRef>
          </p:style>
        </p:cxnSp>
        <p:cxnSp>
          <p:nvCxnSpPr>
            <p:cNvPr id="58" name="Straight Arrow Connector 57"/>
            <p:cNvCxnSpPr/>
            <p:nvPr/>
          </p:nvCxnSpPr>
          <p:spPr>
            <a:xfrm flipH="1">
              <a:off x="2234175" y="26422350"/>
              <a:ext cx="11462775" cy="0"/>
            </a:xfrm>
            <a:prstGeom prst="straightConnector1">
              <a:avLst/>
            </a:prstGeom>
            <a:ln w="76200">
              <a:headEnd type="triangle" w="med" len="med"/>
              <a:tailEnd type="none" w="med" len="med"/>
            </a:ln>
          </p:spPr>
          <p:style>
            <a:lnRef idx="1">
              <a:schemeClr val="accent5"/>
            </a:lnRef>
            <a:fillRef idx="0">
              <a:schemeClr val="accent5"/>
            </a:fillRef>
            <a:effectRef idx="0">
              <a:schemeClr val="accent5"/>
            </a:effectRef>
            <a:fontRef idx="minor">
              <a:schemeClr val="tx1"/>
            </a:fontRef>
          </p:style>
        </p:cxnSp>
        <p:cxnSp>
          <p:nvCxnSpPr>
            <p:cNvPr id="12" name="Straight Connector 11"/>
            <p:cNvCxnSpPr/>
            <p:nvPr/>
          </p:nvCxnSpPr>
          <p:spPr>
            <a:xfrm>
              <a:off x="2417395" y="21507450"/>
              <a:ext cx="10335398" cy="0"/>
            </a:xfrm>
            <a:prstGeom prst="line">
              <a:avLst/>
            </a:prstGeom>
            <a:ln w="38100">
              <a:prstDash val="dash"/>
            </a:ln>
          </p:spPr>
          <p:style>
            <a:lnRef idx="1">
              <a:schemeClr val="accent5"/>
            </a:lnRef>
            <a:fillRef idx="0">
              <a:schemeClr val="accent5"/>
            </a:fillRef>
            <a:effectRef idx="0">
              <a:schemeClr val="accent5"/>
            </a:effectRef>
            <a:fontRef idx="minor">
              <a:schemeClr val="tx1"/>
            </a:fontRef>
          </p:style>
        </p:cxnSp>
        <p:sp>
          <p:nvSpPr>
            <p:cNvPr id="28" name="Freeform 27"/>
            <p:cNvSpPr/>
            <p:nvPr/>
          </p:nvSpPr>
          <p:spPr>
            <a:xfrm>
              <a:off x="2286000" y="21488401"/>
              <a:ext cx="11201400" cy="2085707"/>
            </a:xfrm>
            <a:custGeom>
              <a:avLst/>
              <a:gdLst>
                <a:gd name="connsiteX0" fmla="*/ 0 w 11144250"/>
                <a:gd name="connsiteY0" fmla="*/ 187088 h 2253745"/>
                <a:gd name="connsiteX1" fmla="*/ 2647950 w 11144250"/>
                <a:gd name="connsiteY1" fmla="*/ 168038 h 2253745"/>
                <a:gd name="connsiteX2" fmla="*/ 3771900 w 11144250"/>
                <a:gd name="connsiteY2" fmla="*/ 1977788 h 2253745"/>
                <a:gd name="connsiteX3" fmla="*/ 5734050 w 11144250"/>
                <a:gd name="connsiteY3" fmla="*/ 2244488 h 2253745"/>
                <a:gd name="connsiteX4" fmla="*/ 6000750 w 11144250"/>
                <a:gd name="connsiteY4" fmla="*/ 1958738 h 2253745"/>
                <a:gd name="connsiteX5" fmla="*/ 6381750 w 11144250"/>
                <a:gd name="connsiteY5" fmla="*/ 2225438 h 2253745"/>
                <a:gd name="connsiteX6" fmla="*/ 8020050 w 11144250"/>
                <a:gd name="connsiteY6" fmla="*/ 1253888 h 2253745"/>
                <a:gd name="connsiteX7" fmla="*/ 8839200 w 11144250"/>
                <a:gd name="connsiteY7" fmla="*/ 206138 h 2253745"/>
                <a:gd name="connsiteX8" fmla="*/ 11144250 w 11144250"/>
                <a:gd name="connsiteY8" fmla="*/ 72788 h 2253745"/>
                <a:gd name="connsiteX0" fmla="*/ 0 w 11144250"/>
                <a:gd name="connsiteY0" fmla="*/ 187088 h 2253745"/>
                <a:gd name="connsiteX1" fmla="*/ 2686050 w 11144250"/>
                <a:gd name="connsiteY1" fmla="*/ 168038 h 2253745"/>
                <a:gd name="connsiteX2" fmla="*/ 3771900 w 11144250"/>
                <a:gd name="connsiteY2" fmla="*/ 1977788 h 2253745"/>
                <a:gd name="connsiteX3" fmla="*/ 5734050 w 11144250"/>
                <a:gd name="connsiteY3" fmla="*/ 2244488 h 2253745"/>
                <a:gd name="connsiteX4" fmla="*/ 6000750 w 11144250"/>
                <a:gd name="connsiteY4" fmla="*/ 1958738 h 2253745"/>
                <a:gd name="connsiteX5" fmla="*/ 6381750 w 11144250"/>
                <a:gd name="connsiteY5" fmla="*/ 2225438 h 2253745"/>
                <a:gd name="connsiteX6" fmla="*/ 8020050 w 11144250"/>
                <a:gd name="connsiteY6" fmla="*/ 1253888 h 2253745"/>
                <a:gd name="connsiteX7" fmla="*/ 8839200 w 11144250"/>
                <a:gd name="connsiteY7" fmla="*/ 206138 h 2253745"/>
                <a:gd name="connsiteX8" fmla="*/ 11144250 w 11144250"/>
                <a:gd name="connsiteY8" fmla="*/ 72788 h 2253745"/>
                <a:gd name="connsiteX0" fmla="*/ 0 w 11144250"/>
                <a:gd name="connsiteY0" fmla="*/ 137966 h 2204623"/>
                <a:gd name="connsiteX1" fmla="*/ 2686050 w 11144250"/>
                <a:gd name="connsiteY1" fmla="*/ 118916 h 2204623"/>
                <a:gd name="connsiteX2" fmla="*/ 3771900 w 11144250"/>
                <a:gd name="connsiteY2" fmla="*/ 1928666 h 2204623"/>
                <a:gd name="connsiteX3" fmla="*/ 5734050 w 11144250"/>
                <a:gd name="connsiteY3" fmla="*/ 2195366 h 2204623"/>
                <a:gd name="connsiteX4" fmla="*/ 6000750 w 11144250"/>
                <a:gd name="connsiteY4" fmla="*/ 1909616 h 2204623"/>
                <a:gd name="connsiteX5" fmla="*/ 6381750 w 11144250"/>
                <a:gd name="connsiteY5" fmla="*/ 2176316 h 2204623"/>
                <a:gd name="connsiteX6" fmla="*/ 8020050 w 11144250"/>
                <a:gd name="connsiteY6" fmla="*/ 1204766 h 2204623"/>
                <a:gd name="connsiteX7" fmla="*/ 8839200 w 11144250"/>
                <a:gd name="connsiteY7" fmla="*/ 157016 h 2204623"/>
                <a:gd name="connsiteX8" fmla="*/ 11144250 w 11144250"/>
                <a:gd name="connsiteY8" fmla="*/ 23666 h 2204623"/>
                <a:gd name="connsiteX0" fmla="*/ 0 w 11144250"/>
                <a:gd name="connsiteY0" fmla="*/ 137966 h 2204623"/>
                <a:gd name="connsiteX1" fmla="*/ 2686050 w 11144250"/>
                <a:gd name="connsiteY1" fmla="*/ 118916 h 2204623"/>
                <a:gd name="connsiteX2" fmla="*/ 3771900 w 11144250"/>
                <a:gd name="connsiteY2" fmla="*/ 1928666 h 2204623"/>
                <a:gd name="connsiteX3" fmla="*/ 5734050 w 11144250"/>
                <a:gd name="connsiteY3" fmla="*/ 2195366 h 2204623"/>
                <a:gd name="connsiteX4" fmla="*/ 6000750 w 11144250"/>
                <a:gd name="connsiteY4" fmla="*/ 1909616 h 2204623"/>
                <a:gd name="connsiteX5" fmla="*/ 6381750 w 11144250"/>
                <a:gd name="connsiteY5" fmla="*/ 2176316 h 2204623"/>
                <a:gd name="connsiteX6" fmla="*/ 8020050 w 11144250"/>
                <a:gd name="connsiteY6" fmla="*/ 1204766 h 2204623"/>
                <a:gd name="connsiteX7" fmla="*/ 8839200 w 11144250"/>
                <a:gd name="connsiteY7" fmla="*/ 157016 h 2204623"/>
                <a:gd name="connsiteX8" fmla="*/ 11144250 w 11144250"/>
                <a:gd name="connsiteY8" fmla="*/ 23666 h 2204623"/>
                <a:gd name="connsiteX0" fmla="*/ 0 w 11239500"/>
                <a:gd name="connsiteY0" fmla="*/ 79143 h 2145800"/>
                <a:gd name="connsiteX1" fmla="*/ 2686050 w 11239500"/>
                <a:gd name="connsiteY1" fmla="*/ 60093 h 2145800"/>
                <a:gd name="connsiteX2" fmla="*/ 3771900 w 11239500"/>
                <a:gd name="connsiteY2" fmla="*/ 1869843 h 2145800"/>
                <a:gd name="connsiteX3" fmla="*/ 5734050 w 11239500"/>
                <a:gd name="connsiteY3" fmla="*/ 2136543 h 2145800"/>
                <a:gd name="connsiteX4" fmla="*/ 6000750 w 11239500"/>
                <a:gd name="connsiteY4" fmla="*/ 1850793 h 2145800"/>
                <a:gd name="connsiteX5" fmla="*/ 6381750 w 11239500"/>
                <a:gd name="connsiteY5" fmla="*/ 2117493 h 2145800"/>
                <a:gd name="connsiteX6" fmla="*/ 8020050 w 11239500"/>
                <a:gd name="connsiteY6" fmla="*/ 1145943 h 2145800"/>
                <a:gd name="connsiteX7" fmla="*/ 8839200 w 11239500"/>
                <a:gd name="connsiteY7" fmla="*/ 98193 h 2145800"/>
                <a:gd name="connsiteX8" fmla="*/ 11239500 w 11239500"/>
                <a:gd name="connsiteY8" fmla="*/ 117243 h 2145800"/>
                <a:gd name="connsiteX0" fmla="*/ 0 w 11239500"/>
                <a:gd name="connsiteY0" fmla="*/ 79143 h 2145800"/>
                <a:gd name="connsiteX1" fmla="*/ 2686050 w 11239500"/>
                <a:gd name="connsiteY1" fmla="*/ 60093 h 2145800"/>
                <a:gd name="connsiteX2" fmla="*/ 3771900 w 11239500"/>
                <a:gd name="connsiteY2" fmla="*/ 1869843 h 2145800"/>
                <a:gd name="connsiteX3" fmla="*/ 5734050 w 11239500"/>
                <a:gd name="connsiteY3" fmla="*/ 2136543 h 2145800"/>
                <a:gd name="connsiteX4" fmla="*/ 6000750 w 11239500"/>
                <a:gd name="connsiteY4" fmla="*/ 1850793 h 2145800"/>
                <a:gd name="connsiteX5" fmla="*/ 6381750 w 11239500"/>
                <a:gd name="connsiteY5" fmla="*/ 2117493 h 2145800"/>
                <a:gd name="connsiteX6" fmla="*/ 8020050 w 11239500"/>
                <a:gd name="connsiteY6" fmla="*/ 1145943 h 2145800"/>
                <a:gd name="connsiteX7" fmla="*/ 8839200 w 11239500"/>
                <a:gd name="connsiteY7" fmla="*/ 98193 h 2145800"/>
                <a:gd name="connsiteX8" fmla="*/ 11239500 w 11239500"/>
                <a:gd name="connsiteY8" fmla="*/ 79143 h 2145800"/>
                <a:gd name="connsiteX0" fmla="*/ 0 w 11239500"/>
                <a:gd name="connsiteY0" fmla="*/ 79143 h 2145800"/>
                <a:gd name="connsiteX1" fmla="*/ 2686050 w 11239500"/>
                <a:gd name="connsiteY1" fmla="*/ 60093 h 2145800"/>
                <a:gd name="connsiteX2" fmla="*/ 3771900 w 11239500"/>
                <a:gd name="connsiteY2" fmla="*/ 1869843 h 2145800"/>
                <a:gd name="connsiteX3" fmla="*/ 5734050 w 11239500"/>
                <a:gd name="connsiteY3" fmla="*/ 2136543 h 2145800"/>
                <a:gd name="connsiteX4" fmla="*/ 6000750 w 11239500"/>
                <a:gd name="connsiteY4" fmla="*/ 1850793 h 2145800"/>
                <a:gd name="connsiteX5" fmla="*/ 6381750 w 11239500"/>
                <a:gd name="connsiteY5" fmla="*/ 2117493 h 2145800"/>
                <a:gd name="connsiteX6" fmla="*/ 8020050 w 11239500"/>
                <a:gd name="connsiteY6" fmla="*/ 1145943 h 2145800"/>
                <a:gd name="connsiteX7" fmla="*/ 8839200 w 11239500"/>
                <a:gd name="connsiteY7" fmla="*/ 98193 h 2145800"/>
                <a:gd name="connsiteX8" fmla="*/ 11239500 w 11239500"/>
                <a:gd name="connsiteY8" fmla="*/ 79143 h 2145800"/>
                <a:gd name="connsiteX0" fmla="*/ 0 w 11182350"/>
                <a:gd name="connsiteY0" fmla="*/ 209305 h 2237862"/>
                <a:gd name="connsiteX1" fmla="*/ 2628900 w 11182350"/>
                <a:gd name="connsiteY1" fmla="*/ 152155 h 2237862"/>
                <a:gd name="connsiteX2" fmla="*/ 3714750 w 11182350"/>
                <a:gd name="connsiteY2" fmla="*/ 1961905 h 2237862"/>
                <a:gd name="connsiteX3" fmla="*/ 5676900 w 11182350"/>
                <a:gd name="connsiteY3" fmla="*/ 2228605 h 2237862"/>
                <a:gd name="connsiteX4" fmla="*/ 5943600 w 11182350"/>
                <a:gd name="connsiteY4" fmla="*/ 1942855 h 2237862"/>
                <a:gd name="connsiteX5" fmla="*/ 6324600 w 11182350"/>
                <a:gd name="connsiteY5" fmla="*/ 2209555 h 2237862"/>
                <a:gd name="connsiteX6" fmla="*/ 7962900 w 11182350"/>
                <a:gd name="connsiteY6" fmla="*/ 1238005 h 2237862"/>
                <a:gd name="connsiteX7" fmla="*/ 8782050 w 11182350"/>
                <a:gd name="connsiteY7" fmla="*/ 190255 h 2237862"/>
                <a:gd name="connsiteX8" fmla="*/ 11182350 w 11182350"/>
                <a:gd name="connsiteY8" fmla="*/ 171205 h 2237862"/>
                <a:gd name="connsiteX0" fmla="*/ 0 w 11182350"/>
                <a:gd name="connsiteY0" fmla="*/ 174827 h 2203384"/>
                <a:gd name="connsiteX1" fmla="*/ 2628900 w 11182350"/>
                <a:gd name="connsiteY1" fmla="*/ 117677 h 2203384"/>
                <a:gd name="connsiteX2" fmla="*/ 3714750 w 11182350"/>
                <a:gd name="connsiteY2" fmla="*/ 1927427 h 2203384"/>
                <a:gd name="connsiteX3" fmla="*/ 5676900 w 11182350"/>
                <a:gd name="connsiteY3" fmla="*/ 2194127 h 2203384"/>
                <a:gd name="connsiteX4" fmla="*/ 5943600 w 11182350"/>
                <a:gd name="connsiteY4" fmla="*/ 1908377 h 2203384"/>
                <a:gd name="connsiteX5" fmla="*/ 6324600 w 11182350"/>
                <a:gd name="connsiteY5" fmla="*/ 2175077 h 2203384"/>
                <a:gd name="connsiteX6" fmla="*/ 7962900 w 11182350"/>
                <a:gd name="connsiteY6" fmla="*/ 1203527 h 2203384"/>
                <a:gd name="connsiteX7" fmla="*/ 8782050 w 11182350"/>
                <a:gd name="connsiteY7" fmla="*/ 155777 h 2203384"/>
                <a:gd name="connsiteX8" fmla="*/ 11182350 w 11182350"/>
                <a:gd name="connsiteY8" fmla="*/ 136727 h 2203384"/>
                <a:gd name="connsiteX0" fmla="*/ 0 w 11182350"/>
                <a:gd name="connsiteY0" fmla="*/ 97367 h 2125924"/>
                <a:gd name="connsiteX1" fmla="*/ 2628900 w 11182350"/>
                <a:gd name="connsiteY1" fmla="*/ 40217 h 2125924"/>
                <a:gd name="connsiteX2" fmla="*/ 3714750 w 11182350"/>
                <a:gd name="connsiteY2" fmla="*/ 1849967 h 2125924"/>
                <a:gd name="connsiteX3" fmla="*/ 5676900 w 11182350"/>
                <a:gd name="connsiteY3" fmla="*/ 2116667 h 2125924"/>
                <a:gd name="connsiteX4" fmla="*/ 5943600 w 11182350"/>
                <a:gd name="connsiteY4" fmla="*/ 1830917 h 2125924"/>
                <a:gd name="connsiteX5" fmla="*/ 6324600 w 11182350"/>
                <a:gd name="connsiteY5" fmla="*/ 2097617 h 2125924"/>
                <a:gd name="connsiteX6" fmla="*/ 7962900 w 11182350"/>
                <a:gd name="connsiteY6" fmla="*/ 1126067 h 2125924"/>
                <a:gd name="connsiteX7" fmla="*/ 8782050 w 11182350"/>
                <a:gd name="connsiteY7" fmla="*/ 78317 h 2125924"/>
                <a:gd name="connsiteX8" fmla="*/ 11182350 w 11182350"/>
                <a:gd name="connsiteY8" fmla="*/ 59267 h 2125924"/>
                <a:gd name="connsiteX0" fmla="*/ 0 w 11182350"/>
                <a:gd name="connsiteY0" fmla="*/ 97367 h 2125924"/>
                <a:gd name="connsiteX1" fmla="*/ 2628900 w 11182350"/>
                <a:gd name="connsiteY1" fmla="*/ 40217 h 2125924"/>
                <a:gd name="connsiteX2" fmla="*/ 3714750 w 11182350"/>
                <a:gd name="connsiteY2" fmla="*/ 1849967 h 2125924"/>
                <a:gd name="connsiteX3" fmla="*/ 5676900 w 11182350"/>
                <a:gd name="connsiteY3" fmla="*/ 2116667 h 2125924"/>
                <a:gd name="connsiteX4" fmla="*/ 5943600 w 11182350"/>
                <a:gd name="connsiteY4" fmla="*/ 1830917 h 2125924"/>
                <a:gd name="connsiteX5" fmla="*/ 6324600 w 11182350"/>
                <a:gd name="connsiteY5" fmla="*/ 2097617 h 2125924"/>
                <a:gd name="connsiteX6" fmla="*/ 7829550 w 11182350"/>
                <a:gd name="connsiteY6" fmla="*/ 1126067 h 2125924"/>
                <a:gd name="connsiteX7" fmla="*/ 8782050 w 11182350"/>
                <a:gd name="connsiteY7" fmla="*/ 78317 h 2125924"/>
                <a:gd name="connsiteX8" fmla="*/ 11182350 w 11182350"/>
                <a:gd name="connsiteY8" fmla="*/ 59267 h 2125924"/>
                <a:gd name="connsiteX0" fmla="*/ 0 w 11182350"/>
                <a:gd name="connsiteY0" fmla="*/ 97367 h 2125924"/>
                <a:gd name="connsiteX1" fmla="*/ 2628900 w 11182350"/>
                <a:gd name="connsiteY1" fmla="*/ 40217 h 2125924"/>
                <a:gd name="connsiteX2" fmla="*/ 3714750 w 11182350"/>
                <a:gd name="connsiteY2" fmla="*/ 1849967 h 2125924"/>
                <a:gd name="connsiteX3" fmla="*/ 5676900 w 11182350"/>
                <a:gd name="connsiteY3" fmla="*/ 2116667 h 2125924"/>
                <a:gd name="connsiteX4" fmla="*/ 5943600 w 11182350"/>
                <a:gd name="connsiteY4" fmla="*/ 1830917 h 2125924"/>
                <a:gd name="connsiteX5" fmla="*/ 6324600 w 11182350"/>
                <a:gd name="connsiteY5" fmla="*/ 2097617 h 2125924"/>
                <a:gd name="connsiteX6" fmla="*/ 7829550 w 11182350"/>
                <a:gd name="connsiteY6" fmla="*/ 1126067 h 2125924"/>
                <a:gd name="connsiteX7" fmla="*/ 8782050 w 11182350"/>
                <a:gd name="connsiteY7" fmla="*/ 78317 h 2125924"/>
                <a:gd name="connsiteX8" fmla="*/ 11182350 w 11182350"/>
                <a:gd name="connsiteY8" fmla="*/ 59267 h 2125924"/>
                <a:gd name="connsiteX0" fmla="*/ 0 w 11182350"/>
                <a:gd name="connsiteY0" fmla="*/ 76292 h 2104849"/>
                <a:gd name="connsiteX1" fmla="*/ 2628900 w 11182350"/>
                <a:gd name="connsiteY1" fmla="*/ 19142 h 2104849"/>
                <a:gd name="connsiteX2" fmla="*/ 3714750 w 11182350"/>
                <a:gd name="connsiteY2" fmla="*/ 1828892 h 2104849"/>
                <a:gd name="connsiteX3" fmla="*/ 5676900 w 11182350"/>
                <a:gd name="connsiteY3" fmla="*/ 2095592 h 2104849"/>
                <a:gd name="connsiteX4" fmla="*/ 5943600 w 11182350"/>
                <a:gd name="connsiteY4" fmla="*/ 1809842 h 2104849"/>
                <a:gd name="connsiteX5" fmla="*/ 6324600 w 11182350"/>
                <a:gd name="connsiteY5" fmla="*/ 2076542 h 2104849"/>
                <a:gd name="connsiteX6" fmla="*/ 7829550 w 11182350"/>
                <a:gd name="connsiteY6" fmla="*/ 1104992 h 2104849"/>
                <a:gd name="connsiteX7" fmla="*/ 8782050 w 11182350"/>
                <a:gd name="connsiteY7" fmla="*/ 57242 h 2104849"/>
                <a:gd name="connsiteX8" fmla="*/ 11182350 w 11182350"/>
                <a:gd name="connsiteY8" fmla="*/ 38192 h 2104849"/>
                <a:gd name="connsiteX0" fmla="*/ 0 w 11201400"/>
                <a:gd name="connsiteY0" fmla="*/ 148264 h 2214921"/>
                <a:gd name="connsiteX1" fmla="*/ 2647950 w 11201400"/>
                <a:gd name="connsiteY1" fmla="*/ 129214 h 2214921"/>
                <a:gd name="connsiteX2" fmla="*/ 3733800 w 11201400"/>
                <a:gd name="connsiteY2" fmla="*/ 1938964 h 2214921"/>
                <a:gd name="connsiteX3" fmla="*/ 5695950 w 11201400"/>
                <a:gd name="connsiteY3" fmla="*/ 2205664 h 2214921"/>
                <a:gd name="connsiteX4" fmla="*/ 5962650 w 11201400"/>
                <a:gd name="connsiteY4" fmla="*/ 1919914 h 2214921"/>
                <a:gd name="connsiteX5" fmla="*/ 6343650 w 11201400"/>
                <a:gd name="connsiteY5" fmla="*/ 2186614 h 2214921"/>
                <a:gd name="connsiteX6" fmla="*/ 7848600 w 11201400"/>
                <a:gd name="connsiteY6" fmla="*/ 1215064 h 2214921"/>
                <a:gd name="connsiteX7" fmla="*/ 8801100 w 11201400"/>
                <a:gd name="connsiteY7" fmla="*/ 167314 h 2214921"/>
                <a:gd name="connsiteX8" fmla="*/ 11201400 w 11201400"/>
                <a:gd name="connsiteY8" fmla="*/ 148264 h 2214921"/>
                <a:gd name="connsiteX0" fmla="*/ 0 w 11201400"/>
                <a:gd name="connsiteY0" fmla="*/ 148264 h 2214921"/>
                <a:gd name="connsiteX1" fmla="*/ 2647950 w 11201400"/>
                <a:gd name="connsiteY1" fmla="*/ 129214 h 2214921"/>
                <a:gd name="connsiteX2" fmla="*/ 3733800 w 11201400"/>
                <a:gd name="connsiteY2" fmla="*/ 1938964 h 2214921"/>
                <a:gd name="connsiteX3" fmla="*/ 5695950 w 11201400"/>
                <a:gd name="connsiteY3" fmla="*/ 2205664 h 2214921"/>
                <a:gd name="connsiteX4" fmla="*/ 5962650 w 11201400"/>
                <a:gd name="connsiteY4" fmla="*/ 1919914 h 2214921"/>
                <a:gd name="connsiteX5" fmla="*/ 6343650 w 11201400"/>
                <a:gd name="connsiteY5" fmla="*/ 2186614 h 2214921"/>
                <a:gd name="connsiteX6" fmla="*/ 7848600 w 11201400"/>
                <a:gd name="connsiteY6" fmla="*/ 1215064 h 2214921"/>
                <a:gd name="connsiteX7" fmla="*/ 8801100 w 11201400"/>
                <a:gd name="connsiteY7" fmla="*/ 167314 h 2214921"/>
                <a:gd name="connsiteX8" fmla="*/ 11201400 w 11201400"/>
                <a:gd name="connsiteY8" fmla="*/ 148264 h 2214921"/>
                <a:gd name="connsiteX0" fmla="*/ 0 w 11201400"/>
                <a:gd name="connsiteY0" fmla="*/ 19050 h 2085707"/>
                <a:gd name="connsiteX1" fmla="*/ 2647950 w 11201400"/>
                <a:gd name="connsiteY1" fmla="*/ 0 h 2085707"/>
                <a:gd name="connsiteX2" fmla="*/ 3733800 w 11201400"/>
                <a:gd name="connsiteY2" fmla="*/ 1809750 h 2085707"/>
                <a:gd name="connsiteX3" fmla="*/ 5695950 w 11201400"/>
                <a:gd name="connsiteY3" fmla="*/ 2076450 h 2085707"/>
                <a:gd name="connsiteX4" fmla="*/ 5962650 w 11201400"/>
                <a:gd name="connsiteY4" fmla="*/ 1790700 h 2085707"/>
                <a:gd name="connsiteX5" fmla="*/ 6343650 w 11201400"/>
                <a:gd name="connsiteY5" fmla="*/ 2057400 h 2085707"/>
                <a:gd name="connsiteX6" fmla="*/ 7848600 w 11201400"/>
                <a:gd name="connsiteY6" fmla="*/ 1085850 h 2085707"/>
                <a:gd name="connsiteX7" fmla="*/ 8801100 w 11201400"/>
                <a:gd name="connsiteY7" fmla="*/ 38100 h 2085707"/>
                <a:gd name="connsiteX8" fmla="*/ 11201400 w 11201400"/>
                <a:gd name="connsiteY8" fmla="*/ 19050 h 20857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01400" h="2085707">
                  <a:moveTo>
                    <a:pt x="0" y="19050"/>
                  </a:moveTo>
                  <a:lnTo>
                    <a:pt x="2647950" y="0"/>
                  </a:lnTo>
                  <a:cubicBezTo>
                    <a:pt x="3308350" y="12700"/>
                    <a:pt x="3225800" y="1463675"/>
                    <a:pt x="3733800" y="1809750"/>
                  </a:cubicBezTo>
                  <a:cubicBezTo>
                    <a:pt x="4241800" y="2155825"/>
                    <a:pt x="5324475" y="2079625"/>
                    <a:pt x="5695950" y="2076450"/>
                  </a:cubicBezTo>
                  <a:cubicBezTo>
                    <a:pt x="6067425" y="2073275"/>
                    <a:pt x="5854700" y="1793875"/>
                    <a:pt x="5962650" y="1790700"/>
                  </a:cubicBezTo>
                  <a:cubicBezTo>
                    <a:pt x="6070600" y="1787525"/>
                    <a:pt x="6029325" y="2174875"/>
                    <a:pt x="6343650" y="2057400"/>
                  </a:cubicBezTo>
                  <a:cubicBezTo>
                    <a:pt x="6657975" y="1939925"/>
                    <a:pt x="7381875" y="1593850"/>
                    <a:pt x="7848600" y="1085850"/>
                  </a:cubicBezTo>
                  <a:cubicBezTo>
                    <a:pt x="8315325" y="577850"/>
                    <a:pt x="8242300" y="101600"/>
                    <a:pt x="8801100" y="38100"/>
                  </a:cubicBezTo>
                  <a:cubicBezTo>
                    <a:pt x="9359900" y="-25400"/>
                    <a:pt x="8689975" y="44450"/>
                    <a:pt x="11201400" y="19050"/>
                  </a:cubicBezTo>
                </a:path>
              </a:pathLst>
            </a:cu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 name="Straight Connector 30"/>
            <p:cNvCxnSpPr/>
            <p:nvPr/>
          </p:nvCxnSpPr>
          <p:spPr>
            <a:xfrm>
              <a:off x="5067300" y="21507450"/>
              <a:ext cx="19050" cy="5505450"/>
            </a:xfrm>
            <a:prstGeom prst="line">
              <a:avLst/>
            </a:prstGeom>
            <a:ln w="28575">
              <a:prstDash val="dash"/>
            </a:ln>
          </p:spPr>
          <p:style>
            <a:lnRef idx="1">
              <a:schemeClr val="accent5"/>
            </a:lnRef>
            <a:fillRef idx="0">
              <a:schemeClr val="accent5"/>
            </a:fillRef>
            <a:effectRef idx="0">
              <a:schemeClr val="accent5"/>
            </a:effectRef>
            <a:fontRef idx="minor">
              <a:schemeClr val="tx1"/>
            </a:fontRef>
          </p:style>
        </p:cxnSp>
        <p:cxnSp>
          <p:nvCxnSpPr>
            <p:cNvPr id="72" name="Straight Connector 71"/>
            <p:cNvCxnSpPr/>
            <p:nvPr/>
          </p:nvCxnSpPr>
          <p:spPr>
            <a:xfrm>
              <a:off x="10934700" y="21545642"/>
              <a:ext cx="19050" cy="5505450"/>
            </a:xfrm>
            <a:prstGeom prst="line">
              <a:avLst/>
            </a:prstGeom>
            <a:ln w="28575">
              <a:prstDash val="dash"/>
            </a:ln>
          </p:spPr>
          <p:style>
            <a:lnRef idx="1">
              <a:schemeClr val="accent5"/>
            </a:lnRef>
            <a:fillRef idx="0">
              <a:schemeClr val="accent5"/>
            </a:fillRef>
            <a:effectRef idx="0">
              <a:schemeClr val="accent5"/>
            </a:effectRef>
            <a:fontRef idx="minor">
              <a:schemeClr val="tx1"/>
            </a:fontRef>
          </p:style>
        </p:cxnSp>
        <p:cxnSp>
          <p:nvCxnSpPr>
            <p:cNvPr id="73" name="Straight Connector 72"/>
            <p:cNvCxnSpPr/>
            <p:nvPr/>
          </p:nvCxnSpPr>
          <p:spPr>
            <a:xfrm>
              <a:off x="8105004" y="21488492"/>
              <a:ext cx="19050" cy="5505450"/>
            </a:xfrm>
            <a:prstGeom prst="line">
              <a:avLst/>
            </a:prstGeom>
            <a:ln w="28575">
              <a:prstDash val="dash"/>
            </a:ln>
          </p:spPr>
          <p:style>
            <a:lnRef idx="1">
              <a:schemeClr val="accent5"/>
            </a:lnRef>
            <a:fillRef idx="0">
              <a:schemeClr val="accent5"/>
            </a:fillRef>
            <a:effectRef idx="0">
              <a:schemeClr val="accent5"/>
            </a:effectRef>
            <a:fontRef idx="minor">
              <a:schemeClr val="tx1"/>
            </a:fontRef>
          </p:style>
        </p:cxnSp>
        <p:sp>
          <p:nvSpPr>
            <p:cNvPr id="36" name="TextBox 35"/>
            <p:cNvSpPr txBox="1"/>
            <p:nvPr/>
          </p:nvSpPr>
          <p:spPr>
            <a:xfrm>
              <a:off x="5469241" y="20916813"/>
              <a:ext cx="3087190" cy="494085"/>
            </a:xfrm>
            <a:prstGeom prst="rect">
              <a:avLst/>
            </a:prstGeom>
            <a:noFill/>
          </p:spPr>
          <p:txBody>
            <a:bodyPr wrap="square" rtlCol="0">
              <a:spAutoFit/>
            </a:bodyPr>
            <a:lstStyle/>
            <a:p>
              <a:r>
                <a:rPr lang="en-US" sz="1400" dirty="0" smtClean="0">
                  <a:latin typeface="Arial" panose="020B0604020202020204" pitchFamily="34" charset="0"/>
                  <a:cs typeface="Arial" panose="020B0604020202020204" pitchFamily="34" charset="0"/>
                </a:rPr>
                <a:t>Primary Reserve</a:t>
              </a:r>
              <a:endParaRPr lang="en-US" sz="1400" dirty="0">
                <a:latin typeface="Arial" panose="020B0604020202020204" pitchFamily="34" charset="0"/>
                <a:cs typeface="Arial" panose="020B0604020202020204" pitchFamily="34" charset="0"/>
              </a:endParaRPr>
            </a:p>
          </p:txBody>
        </p:sp>
        <p:sp>
          <p:nvSpPr>
            <p:cNvPr id="76" name="TextBox 75"/>
            <p:cNvSpPr txBox="1"/>
            <p:nvPr/>
          </p:nvSpPr>
          <p:spPr>
            <a:xfrm>
              <a:off x="8124055" y="20939083"/>
              <a:ext cx="3155318" cy="494085"/>
            </a:xfrm>
            <a:prstGeom prst="rect">
              <a:avLst/>
            </a:prstGeom>
            <a:noFill/>
          </p:spPr>
          <p:txBody>
            <a:bodyPr wrap="square" rtlCol="0">
              <a:spAutoFit/>
            </a:bodyPr>
            <a:lstStyle/>
            <a:p>
              <a:r>
                <a:rPr lang="en-US" sz="1400" dirty="0" smtClean="0">
                  <a:latin typeface="Arial" panose="020B0604020202020204" pitchFamily="34" charset="0"/>
                  <a:cs typeface="Arial" panose="020B0604020202020204" pitchFamily="34" charset="0"/>
                </a:rPr>
                <a:t>Secondary Reserve</a:t>
              </a:r>
              <a:endParaRPr lang="en-US" sz="1400" dirty="0">
                <a:latin typeface="Arial" panose="020B0604020202020204" pitchFamily="34" charset="0"/>
                <a:cs typeface="Arial" panose="020B0604020202020204" pitchFamily="34" charset="0"/>
              </a:endParaRPr>
            </a:p>
          </p:txBody>
        </p:sp>
        <p:sp>
          <p:nvSpPr>
            <p:cNvPr id="77" name="TextBox 76"/>
            <p:cNvSpPr txBox="1"/>
            <p:nvPr/>
          </p:nvSpPr>
          <p:spPr>
            <a:xfrm>
              <a:off x="5441035" y="25332800"/>
              <a:ext cx="2386014" cy="938759"/>
            </a:xfrm>
            <a:prstGeom prst="rect">
              <a:avLst/>
            </a:prstGeom>
            <a:noFill/>
          </p:spPr>
          <p:txBody>
            <a:bodyPr wrap="none" rtlCol="0">
              <a:spAutoFit/>
            </a:bodyPr>
            <a:lstStyle/>
            <a:p>
              <a:pPr algn="ctr"/>
              <a:r>
                <a:rPr lang="en-US" sz="1600" dirty="0" smtClean="0">
                  <a:latin typeface="Arial" panose="020B0604020202020204" pitchFamily="34" charset="0"/>
                  <a:cs typeface="Arial" panose="020B0604020202020204" pitchFamily="34" charset="0"/>
                </a:rPr>
                <a:t>Stop the </a:t>
              </a:r>
            </a:p>
            <a:p>
              <a:pPr algn="ctr"/>
              <a:r>
                <a:rPr lang="en-US" sz="1600" dirty="0" smtClean="0">
                  <a:latin typeface="Arial" panose="020B0604020202020204" pitchFamily="34" charset="0"/>
                  <a:cs typeface="Arial" panose="020B0604020202020204" pitchFamily="34" charset="0"/>
                </a:rPr>
                <a:t>frequency drift</a:t>
              </a:r>
              <a:endParaRPr lang="en-US" sz="1600" dirty="0">
                <a:latin typeface="Arial" panose="020B0604020202020204" pitchFamily="34" charset="0"/>
                <a:cs typeface="Arial" panose="020B0604020202020204" pitchFamily="34" charset="0"/>
              </a:endParaRPr>
            </a:p>
          </p:txBody>
        </p:sp>
        <p:sp>
          <p:nvSpPr>
            <p:cNvPr id="78" name="TextBox 77"/>
            <p:cNvSpPr txBox="1"/>
            <p:nvPr/>
          </p:nvSpPr>
          <p:spPr>
            <a:xfrm>
              <a:off x="7999470" y="25361278"/>
              <a:ext cx="3121410" cy="938759"/>
            </a:xfrm>
            <a:prstGeom prst="rect">
              <a:avLst/>
            </a:prstGeom>
            <a:noFill/>
          </p:spPr>
          <p:txBody>
            <a:bodyPr wrap="square" rtlCol="0">
              <a:spAutoFit/>
            </a:bodyPr>
            <a:lstStyle/>
            <a:p>
              <a:pPr algn="ctr"/>
              <a:r>
                <a:rPr lang="en-US" sz="1600" dirty="0" smtClean="0">
                  <a:latin typeface="Arial" panose="020B0604020202020204" pitchFamily="34" charset="0"/>
                  <a:cs typeface="Arial" panose="020B0604020202020204" pitchFamily="34" charset="0"/>
                </a:rPr>
                <a:t>Get the frequency back to the normal</a:t>
              </a:r>
              <a:endParaRPr lang="en-US" sz="1600" dirty="0">
                <a:latin typeface="Arial" panose="020B0604020202020204" pitchFamily="34" charset="0"/>
                <a:cs typeface="Arial" panose="020B0604020202020204" pitchFamily="34" charset="0"/>
              </a:endParaRPr>
            </a:p>
          </p:txBody>
        </p:sp>
        <p:sp>
          <p:nvSpPr>
            <p:cNvPr id="79" name="TextBox 78"/>
            <p:cNvSpPr txBox="1"/>
            <p:nvPr/>
          </p:nvSpPr>
          <p:spPr>
            <a:xfrm>
              <a:off x="11842592" y="26534601"/>
              <a:ext cx="2100465" cy="543492"/>
            </a:xfrm>
            <a:prstGeom prst="rect">
              <a:avLst/>
            </a:prstGeom>
            <a:noFill/>
          </p:spPr>
          <p:txBody>
            <a:bodyPr wrap="square" rtlCol="0">
              <a:spAutoFit/>
            </a:bodyPr>
            <a:lstStyle/>
            <a:p>
              <a:r>
                <a:rPr lang="en-US" sz="1600" dirty="0" smtClean="0">
                  <a:latin typeface="Arial" panose="020B0604020202020204" pitchFamily="34" charset="0"/>
                  <a:cs typeface="Arial" panose="020B0604020202020204" pitchFamily="34" charset="0"/>
                </a:rPr>
                <a:t>Time (min)</a:t>
              </a:r>
              <a:endParaRPr lang="en-US" sz="1600" dirty="0">
                <a:latin typeface="Arial" panose="020B0604020202020204" pitchFamily="34" charset="0"/>
                <a:cs typeface="Arial" panose="020B0604020202020204" pitchFamily="34" charset="0"/>
              </a:endParaRPr>
            </a:p>
          </p:txBody>
        </p:sp>
        <p:sp>
          <p:nvSpPr>
            <p:cNvPr id="80" name="TextBox 79"/>
            <p:cNvSpPr txBox="1"/>
            <p:nvPr/>
          </p:nvSpPr>
          <p:spPr>
            <a:xfrm rot="16200000">
              <a:off x="-29641" y="22643227"/>
              <a:ext cx="3674406" cy="543492"/>
            </a:xfrm>
            <a:prstGeom prst="rect">
              <a:avLst/>
            </a:prstGeom>
            <a:noFill/>
          </p:spPr>
          <p:txBody>
            <a:bodyPr wrap="square" rtlCol="0">
              <a:spAutoFit/>
            </a:bodyPr>
            <a:lstStyle/>
            <a:p>
              <a:r>
                <a:rPr lang="en-US" sz="1600" dirty="0" smtClean="0">
                  <a:latin typeface="Arial" panose="020B0604020202020204" pitchFamily="34" charset="0"/>
                  <a:cs typeface="Arial" panose="020B0604020202020204" pitchFamily="34" charset="0"/>
                </a:rPr>
                <a:t>Grid Frequency (Hz)</a:t>
              </a:r>
              <a:endParaRPr lang="en-US" sz="1600" dirty="0">
                <a:latin typeface="Arial" panose="020B0604020202020204" pitchFamily="34" charset="0"/>
                <a:cs typeface="Arial" panose="020B0604020202020204" pitchFamily="34" charset="0"/>
              </a:endParaRPr>
            </a:p>
          </p:txBody>
        </p:sp>
        <p:sp>
          <p:nvSpPr>
            <p:cNvPr id="81" name="TextBox 80"/>
            <p:cNvSpPr txBox="1"/>
            <p:nvPr/>
          </p:nvSpPr>
          <p:spPr>
            <a:xfrm>
              <a:off x="2805809" y="23813119"/>
              <a:ext cx="5738289" cy="543492"/>
            </a:xfrm>
            <a:prstGeom prst="rect">
              <a:avLst/>
            </a:prstGeom>
            <a:noFill/>
          </p:spPr>
          <p:txBody>
            <a:bodyPr wrap="square" rtlCol="0">
              <a:spAutoFit/>
            </a:bodyPr>
            <a:lstStyle/>
            <a:p>
              <a:r>
                <a:rPr lang="en-US" sz="1600" dirty="0" smtClean="0">
                  <a:latin typeface="Arial" panose="020B0604020202020204" pitchFamily="34" charset="0"/>
                  <a:cs typeface="Arial" panose="020B0604020202020204" pitchFamily="34" charset="0"/>
                </a:rPr>
                <a:t>Nominal value (60Hz in the USA)</a:t>
              </a:r>
              <a:endParaRPr lang="en-US" sz="1600" dirty="0">
                <a:latin typeface="Arial" panose="020B0604020202020204" pitchFamily="34" charset="0"/>
                <a:cs typeface="Arial" panose="020B0604020202020204" pitchFamily="34" charset="0"/>
              </a:endParaRPr>
            </a:p>
          </p:txBody>
        </p:sp>
        <p:cxnSp>
          <p:nvCxnSpPr>
            <p:cNvPr id="41" name="Straight Arrow Connector 40"/>
            <p:cNvCxnSpPr/>
            <p:nvPr/>
          </p:nvCxnSpPr>
          <p:spPr>
            <a:xfrm flipH="1" flipV="1">
              <a:off x="2501253" y="21728251"/>
              <a:ext cx="633243" cy="2008251"/>
            </a:xfrm>
            <a:prstGeom prst="straightConnector1">
              <a:avLst/>
            </a:prstGeom>
            <a:ln w="38100">
              <a:tailEnd type="triangle"/>
            </a:ln>
          </p:spPr>
          <p:style>
            <a:lnRef idx="1">
              <a:schemeClr val="accent5"/>
            </a:lnRef>
            <a:fillRef idx="0">
              <a:schemeClr val="accent5"/>
            </a:fillRef>
            <a:effectRef idx="0">
              <a:schemeClr val="accent5"/>
            </a:effectRef>
            <a:fontRef idx="minor">
              <a:schemeClr val="tx1"/>
            </a:fontRef>
          </p:style>
        </p:cxnSp>
        <p:sp>
          <p:nvSpPr>
            <p:cNvPr id="109" name="TextBox 108"/>
            <p:cNvSpPr txBox="1"/>
            <p:nvPr/>
          </p:nvSpPr>
          <p:spPr>
            <a:xfrm>
              <a:off x="3446928" y="19448589"/>
              <a:ext cx="4138166" cy="592901"/>
            </a:xfrm>
            <a:prstGeom prst="rect">
              <a:avLst/>
            </a:prstGeom>
            <a:noFill/>
          </p:spPr>
          <p:txBody>
            <a:bodyPr wrap="square" rtlCol="0">
              <a:spAutoFit/>
            </a:bodyPr>
            <a:lstStyle/>
            <a:p>
              <a:r>
                <a:rPr lang="en-US" sz="1800" dirty="0" smtClean="0">
                  <a:solidFill>
                    <a:srgbClr val="FF0000"/>
                  </a:solidFill>
                  <a:latin typeface="Arial" panose="020B0604020202020204" pitchFamily="34" charset="0"/>
                  <a:cs typeface="Arial" panose="020B0604020202020204" pitchFamily="34" charset="0"/>
                </a:rPr>
                <a:t>Gird Failure Event</a:t>
              </a:r>
              <a:endParaRPr lang="en-US" sz="1800" dirty="0">
                <a:solidFill>
                  <a:srgbClr val="FF0000"/>
                </a:solidFill>
                <a:latin typeface="Arial" panose="020B0604020202020204" pitchFamily="34" charset="0"/>
                <a:cs typeface="Arial" panose="020B0604020202020204" pitchFamily="34" charset="0"/>
              </a:endParaRPr>
            </a:p>
          </p:txBody>
        </p:sp>
        <p:sp>
          <p:nvSpPr>
            <p:cNvPr id="46" name="Down Arrow 45"/>
            <p:cNvSpPr/>
            <p:nvPr/>
          </p:nvSpPr>
          <p:spPr>
            <a:xfrm>
              <a:off x="4729548" y="20173749"/>
              <a:ext cx="675504" cy="836742"/>
            </a:xfrm>
            <a:prstGeom prst="downArrow">
              <a:avLst/>
            </a:prstGeom>
            <a:solidFill>
              <a:srgbClr val="FF00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10" name="TextBox 109"/>
            <p:cNvSpPr txBox="1"/>
            <p:nvPr/>
          </p:nvSpPr>
          <p:spPr>
            <a:xfrm>
              <a:off x="5396001" y="26532276"/>
              <a:ext cx="2496670" cy="543492"/>
            </a:xfrm>
            <a:prstGeom prst="rect">
              <a:avLst/>
            </a:prstGeom>
            <a:noFill/>
          </p:spPr>
          <p:txBody>
            <a:bodyPr wrap="none" rtlCol="0">
              <a:spAutoFit/>
            </a:bodyPr>
            <a:lstStyle/>
            <a:p>
              <a:pPr algn="ctr"/>
              <a:r>
                <a:rPr lang="en-US" sz="1600" dirty="0" err="1">
                  <a:latin typeface="Arial" panose="020B0604020202020204" pitchFamily="34" charset="0"/>
                  <a:cs typeface="Arial" panose="020B0604020202020204" pitchFamily="34" charset="0"/>
                </a:rPr>
                <a:t>e</a:t>
              </a:r>
              <a:r>
                <a:rPr lang="en-US" sz="1600" dirty="0" err="1" smtClean="0">
                  <a:latin typeface="Arial" panose="020B0604020202020204" pitchFamily="34" charset="0"/>
                  <a:cs typeface="Arial" panose="020B0604020202020204" pitchFamily="34" charset="0"/>
                </a:rPr>
                <a:t>g</a:t>
              </a:r>
              <a:r>
                <a:rPr lang="en-US" sz="1600" dirty="0" smtClean="0">
                  <a:latin typeface="Arial" panose="020B0604020202020204" pitchFamily="34" charset="0"/>
                  <a:cs typeface="Arial" panose="020B0604020202020204" pitchFamily="34" charset="0"/>
                </a:rPr>
                <a:t>. Generators</a:t>
              </a:r>
              <a:endParaRPr lang="en-US" sz="1600" dirty="0">
                <a:latin typeface="Arial" panose="020B0604020202020204" pitchFamily="34" charset="0"/>
                <a:cs typeface="Arial" panose="020B0604020202020204" pitchFamily="34" charset="0"/>
              </a:endParaRPr>
            </a:p>
          </p:txBody>
        </p:sp>
        <p:sp>
          <p:nvSpPr>
            <p:cNvPr id="111" name="TextBox 110"/>
            <p:cNvSpPr txBox="1"/>
            <p:nvPr/>
          </p:nvSpPr>
          <p:spPr>
            <a:xfrm>
              <a:off x="8486830" y="26534827"/>
              <a:ext cx="2146694" cy="543492"/>
            </a:xfrm>
            <a:prstGeom prst="rect">
              <a:avLst/>
            </a:prstGeom>
            <a:noFill/>
          </p:spPr>
          <p:txBody>
            <a:bodyPr wrap="none" rtlCol="0">
              <a:spAutoFit/>
            </a:bodyPr>
            <a:lstStyle/>
            <a:p>
              <a:pPr algn="ctr"/>
              <a:r>
                <a:rPr lang="en-US" sz="1600" dirty="0" err="1">
                  <a:latin typeface="Arial" panose="020B0604020202020204" pitchFamily="34" charset="0"/>
                  <a:cs typeface="Arial" panose="020B0604020202020204" pitchFamily="34" charset="0"/>
                </a:rPr>
                <a:t>e</a:t>
              </a:r>
              <a:r>
                <a:rPr lang="en-US" sz="1600" dirty="0" err="1" smtClean="0">
                  <a:latin typeface="Arial" panose="020B0604020202020204" pitchFamily="34" charset="0"/>
                  <a:cs typeface="Arial" panose="020B0604020202020204" pitchFamily="34" charset="0"/>
                </a:rPr>
                <a:t>g</a:t>
              </a:r>
              <a:r>
                <a:rPr lang="en-US" sz="1600" dirty="0" smtClean="0">
                  <a:latin typeface="Arial" panose="020B0604020202020204" pitchFamily="34" charset="0"/>
                  <a:cs typeface="Arial" panose="020B0604020202020204" pitchFamily="34" charset="0"/>
                </a:rPr>
                <a:t>. Batteries</a:t>
              </a:r>
              <a:endParaRPr lang="en-US" sz="1600" dirty="0">
                <a:latin typeface="Arial" panose="020B0604020202020204" pitchFamily="34" charset="0"/>
                <a:cs typeface="Arial" panose="020B0604020202020204" pitchFamily="34" charset="0"/>
              </a:endParaRPr>
            </a:p>
          </p:txBody>
        </p:sp>
      </p:grpSp>
      <p:sp>
        <p:nvSpPr>
          <p:cNvPr id="114" name="TextBox 113"/>
          <p:cNvSpPr txBox="1"/>
          <p:nvPr/>
        </p:nvSpPr>
        <p:spPr>
          <a:xfrm>
            <a:off x="15324533" y="7101004"/>
            <a:ext cx="13098079" cy="5909310"/>
          </a:xfrm>
          <a:prstGeom prst="rect">
            <a:avLst/>
          </a:prstGeom>
          <a:noFill/>
        </p:spPr>
        <p:txBody>
          <a:bodyPr wrap="square" rtlCol="0">
            <a:spAutoFit/>
          </a:bodyPr>
          <a:lstStyle/>
          <a:p>
            <a:pPr algn="just">
              <a:lnSpc>
                <a:spcPct val="150000"/>
              </a:lnSpc>
            </a:pPr>
            <a:r>
              <a:rPr lang="en-US" sz="2800" dirty="0" smtClean="0">
                <a:latin typeface="Arial" panose="020B0604020202020204" pitchFamily="34" charset="0"/>
                <a:cs typeface="Arial" panose="020B0604020202020204" pitchFamily="34" charset="0"/>
              </a:rPr>
              <a:t>     We </a:t>
            </a:r>
            <a:r>
              <a:rPr lang="en-US" sz="2800" dirty="0">
                <a:latin typeface="Arial" panose="020B0604020202020204" pitchFamily="34" charset="0"/>
                <a:cs typeface="Arial" panose="020B0604020202020204" pitchFamily="34" charset="0"/>
              </a:rPr>
              <a:t>use the P2D model to generate the data </a:t>
            </a:r>
            <a:r>
              <a:rPr lang="en-US" sz="2800" dirty="0" smtClean="0">
                <a:latin typeface="Arial" panose="020B0604020202020204" pitchFamily="34" charset="0"/>
                <a:cs typeface="Arial" panose="020B0604020202020204" pitchFamily="34" charset="0"/>
              </a:rPr>
              <a:t>matrix (12,200 conditions). </a:t>
            </a:r>
            <a:r>
              <a:rPr lang="en-US" sz="2800" dirty="0">
                <a:latin typeface="Arial" panose="020B0604020202020204" pitchFamily="34" charset="0"/>
                <a:cs typeface="Arial" panose="020B0604020202020204" pitchFamily="34" charset="0"/>
              </a:rPr>
              <a:t>We </a:t>
            </a:r>
            <a:r>
              <a:rPr lang="en-US" sz="2800" dirty="0" smtClean="0">
                <a:latin typeface="Arial" panose="020B0604020202020204" pitchFamily="34" charset="0"/>
                <a:cs typeface="Arial" panose="020B0604020202020204" pitchFamily="34" charset="0"/>
              </a:rPr>
              <a:t>consider State </a:t>
            </a:r>
            <a:r>
              <a:rPr lang="en-US" sz="2800" dirty="0">
                <a:latin typeface="Arial" panose="020B0604020202020204" pitchFamily="34" charset="0"/>
                <a:cs typeface="Arial" panose="020B0604020202020204" pitchFamily="34" charset="0"/>
              </a:rPr>
              <a:t>of </a:t>
            </a:r>
            <a:r>
              <a:rPr lang="en-US" sz="2800" dirty="0" smtClean="0">
                <a:latin typeface="Arial" panose="020B0604020202020204" pitchFamily="34" charset="0"/>
                <a:cs typeface="Arial" panose="020B0604020202020204" pitchFamily="34" charset="0"/>
              </a:rPr>
              <a:t>Charge </a:t>
            </a:r>
            <a:r>
              <a:rPr lang="en-US" sz="2800" dirty="0">
                <a:latin typeface="Arial" panose="020B0604020202020204" pitchFamily="34" charset="0"/>
                <a:cs typeface="Arial" panose="020B0604020202020204" pitchFamily="34" charset="0"/>
              </a:rPr>
              <a:t>(</a:t>
            </a:r>
            <a:r>
              <a:rPr lang="en-US" sz="2800" dirty="0" err="1" smtClean="0">
                <a:latin typeface="Arial" panose="020B0604020202020204" pitchFamily="34" charset="0"/>
                <a:cs typeface="Arial" panose="020B0604020202020204" pitchFamily="34" charset="0"/>
              </a:rPr>
              <a:t>SoC</a:t>
            </a:r>
            <a:r>
              <a:rPr lang="en-US" sz="2800" dirty="0">
                <a:latin typeface="Arial" panose="020B0604020202020204" pitchFamily="34" charset="0"/>
                <a:cs typeface="Arial" panose="020B0604020202020204" pitchFamily="34" charset="0"/>
              </a:rPr>
              <a:t>), </a:t>
            </a:r>
            <a:r>
              <a:rPr lang="en-US" sz="2800" dirty="0" smtClean="0">
                <a:latin typeface="Arial" panose="020B0604020202020204" pitchFamily="34" charset="0"/>
                <a:cs typeface="Arial" panose="020B0604020202020204" pitchFamily="34" charset="0"/>
              </a:rPr>
              <a:t>State </a:t>
            </a:r>
            <a:r>
              <a:rPr lang="en-US" sz="2800" dirty="0">
                <a:latin typeface="Arial" panose="020B0604020202020204" pitchFamily="34" charset="0"/>
                <a:cs typeface="Arial" panose="020B0604020202020204" pitchFamily="34" charset="0"/>
              </a:rPr>
              <a:t>of Health (</a:t>
            </a:r>
            <a:r>
              <a:rPr lang="en-US" sz="2800" dirty="0" err="1" smtClean="0">
                <a:latin typeface="Arial" panose="020B0604020202020204" pitchFamily="34" charset="0"/>
                <a:cs typeface="Arial" panose="020B0604020202020204" pitchFamily="34" charset="0"/>
              </a:rPr>
              <a:t>SoH</a:t>
            </a:r>
            <a:r>
              <a:rPr lang="en-US" sz="2800" dirty="0">
                <a:latin typeface="Arial" panose="020B0604020202020204" pitchFamily="34" charset="0"/>
                <a:cs typeface="Arial" panose="020B0604020202020204" pitchFamily="34" charset="0"/>
              </a:rPr>
              <a:t>), Initial SEI thickness (δ), and Power (P) as </a:t>
            </a:r>
            <a:r>
              <a:rPr lang="en-US" sz="2800" dirty="0" smtClean="0">
                <a:latin typeface="Arial" panose="020B0604020202020204" pitchFamily="34" charset="0"/>
                <a:cs typeface="Arial" panose="020B0604020202020204" pitchFamily="34" charset="0"/>
              </a:rPr>
              <a:t>inputs </a:t>
            </a:r>
            <a:r>
              <a:rPr lang="en-US" sz="2800" dirty="0">
                <a:latin typeface="Arial" panose="020B0604020202020204" pitchFamily="34" charset="0"/>
                <a:cs typeface="Arial" panose="020B0604020202020204" pitchFamily="34" charset="0"/>
              </a:rPr>
              <a:t>and </a:t>
            </a:r>
            <a:r>
              <a:rPr lang="en-US" sz="2800" dirty="0" err="1" smtClean="0">
                <a:latin typeface="Arial" panose="020B0604020202020204" pitchFamily="34" charset="0"/>
                <a:cs typeface="Arial" panose="020B0604020202020204" pitchFamily="34" charset="0"/>
              </a:rPr>
              <a:t>SoC</a:t>
            </a:r>
            <a:r>
              <a:rPr lang="en-US" sz="2800" dirty="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SoH</a:t>
            </a:r>
            <a:r>
              <a:rPr lang="en-US" sz="2800" dirty="0">
                <a:latin typeface="Arial" panose="020B0604020202020204" pitchFamily="34" charset="0"/>
                <a:cs typeface="Arial" panose="020B0604020202020204" pitchFamily="34" charset="0"/>
              </a:rPr>
              <a:t>, </a:t>
            </a:r>
            <a:r>
              <a:rPr lang="el-GR" sz="2800" dirty="0" smtClean="0">
                <a:latin typeface="Arial" panose="020B0604020202020204" pitchFamily="34" charset="0"/>
                <a:cs typeface="Arial" panose="020B0604020202020204" pitchFamily="34" charset="0"/>
              </a:rPr>
              <a:t>δ</a:t>
            </a:r>
            <a:r>
              <a:rPr lang="en-US" sz="2800" dirty="0">
                <a:latin typeface="Arial" panose="020B0604020202020204" pitchFamily="34" charset="0"/>
                <a:cs typeface="Arial" panose="020B0604020202020204" pitchFamily="34" charset="0"/>
              </a:rPr>
              <a:t> </a:t>
            </a:r>
            <a:r>
              <a:rPr lang="en-US" sz="2800" dirty="0" smtClean="0">
                <a:latin typeface="Arial" panose="020B0604020202020204" pitchFamily="34" charset="0"/>
                <a:cs typeface="Arial" panose="020B0604020202020204" pitchFamily="34" charset="0"/>
              </a:rPr>
              <a:t>as outputs. The resolution of the dataset is 2 second which is the same as the </a:t>
            </a:r>
            <a:r>
              <a:rPr lang="en-US" sz="2800" dirty="0" err="1" smtClean="0">
                <a:latin typeface="Arial" panose="020B0604020202020204" pitchFamily="34" charset="0"/>
                <a:cs typeface="Arial" panose="020B0604020202020204" pitchFamily="34" charset="0"/>
              </a:rPr>
              <a:t>RegD</a:t>
            </a:r>
            <a:r>
              <a:rPr lang="en-US" sz="2800" dirty="0" smtClean="0">
                <a:latin typeface="Arial" panose="020B0604020202020204" pitchFamily="34" charset="0"/>
                <a:cs typeface="Arial" panose="020B0604020202020204" pitchFamily="34" charset="0"/>
              </a:rPr>
              <a:t> signal in order to minimize the prediction error</a:t>
            </a:r>
            <a:r>
              <a:rPr lang="en-US" sz="2800" dirty="0">
                <a:latin typeface="Arial" panose="020B0604020202020204" pitchFamily="34" charset="0"/>
                <a:cs typeface="Arial" panose="020B0604020202020204" pitchFamily="34" charset="0"/>
              </a:rPr>
              <a:t>. Artificial Neural-Network </a:t>
            </a:r>
            <a:r>
              <a:rPr lang="en-US" sz="2800" dirty="0" smtClean="0">
                <a:latin typeface="Arial" panose="020B0604020202020204" pitchFamily="34" charset="0"/>
                <a:cs typeface="Arial" panose="020B0604020202020204" pitchFamily="34" charset="0"/>
              </a:rPr>
              <a:t>(ANN) and Linear Model are applied to this data set. We randomly split the data in to training data (80%) and test data (20%). The test set </a:t>
            </a:r>
            <a:r>
              <a:rPr lang="en-US" sz="2800" dirty="0">
                <a:latin typeface="Arial" panose="020B0604020202020204" pitchFamily="34" charset="0"/>
                <a:cs typeface="Arial" panose="020B0604020202020204" pitchFamily="34" charset="0"/>
              </a:rPr>
              <a:t>in </a:t>
            </a:r>
            <a:r>
              <a:rPr lang="en-US" sz="2800" b="1" i="1" dirty="0">
                <a:latin typeface="Arial" panose="020B0604020202020204" pitchFamily="34" charset="0"/>
                <a:cs typeface="Arial" panose="020B0604020202020204" pitchFamily="34" charset="0"/>
              </a:rPr>
              <a:t>Linear Model </a:t>
            </a:r>
            <a:r>
              <a:rPr lang="en-US" sz="2800" dirty="0">
                <a:latin typeface="Arial" panose="020B0604020202020204" pitchFamily="34" charset="0"/>
                <a:cs typeface="Arial" panose="020B0604020202020204" pitchFamily="34" charset="0"/>
              </a:rPr>
              <a:t>shows </a:t>
            </a:r>
            <a:r>
              <a:rPr lang="en-US" sz="2800" b="1" i="1" dirty="0" smtClean="0">
                <a:latin typeface="Arial" panose="020B0604020202020204" pitchFamily="34" charset="0"/>
                <a:cs typeface="Arial" panose="020B0604020202020204" pitchFamily="34" charset="0"/>
              </a:rPr>
              <a:t>absolute percentage error, 0.0715%</a:t>
            </a:r>
            <a:r>
              <a:rPr lang="en-US" sz="2800" dirty="0" smtClean="0">
                <a:latin typeface="Arial" panose="020B0604020202020204" pitchFamily="34" charset="0"/>
                <a:cs typeface="Arial" panose="020B0604020202020204" pitchFamily="34" charset="0"/>
              </a:rPr>
              <a:t>, and </a:t>
            </a:r>
            <a:r>
              <a:rPr lang="en-US" sz="2800" b="1" i="1" dirty="0" smtClean="0">
                <a:latin typeface="Arial" panose="020B0604020202020204" pitchFamily="34" charset="0"/>
                <a:cs typeface="Arial" panose="020B0604020202020204" pitchFamily="34" charset="0"/>
              </a:rPr>
              <a:t>variance score, 0.989,</a:t>
            </a:r>
            <a:r>
              <a:rPr lang="en-US" sz="2800" dirty="0" smtClean="0">
                <a:latin typeface="Arial" panose="020B0604020202020204" pitchFamily="34" charset="0"/>
                <a:cs typeface="Arial" panose="020B0604020202020204" pitchFamily="34" charset="0"/>
              </a:rPr>
              <a:t> while </a:t>
            </a:r>
            <a:r>
              <a:rPr lang="en-US" sz="2800" b="1" i="1" dirty="0" smtClean="0">
                <a:latin typeface="Arial" panose="020B0604020202020204" pitchFamily="34" charset="0"/>
                <a:cs typeface="Arial" panose="020B0604020202020204" pitchFamily="34" charset="0"/>
              </a:rPr>
              <a:t>ANN</a:t>
            </a:r>
            <a:r>
              <a:rPr lang="en-US" sz="2800" dirty="0" smtClean="0">
                <a:latin typeface="Arial" panose="020B0604020202020204" pitchFamily="34" charset="0"/>
                <a:cs typeface="Arial" panose="020B0604020202020204" pitchFamily="34" charset="0"/>
              </a:rPr>
              <a:t> has </a:t>
            </a:r>
            <a:r>
              <a:rPr lang="en-US" sz="2800" b="1" i="1" dirty="0">
                <a:latin typeface="Arial" panose="020B0604020202020204" pitchFamily="34" charset="0"/>
                <a:cs typeface="Arial" panose="020B0604020202020204" pitchFamily="34" charset="0"/>
              </a:rPr>
              <a:t>absolute</a:t>
            </a:r>
            <a:r>
              <a:rPr lang="en-US" sz="2800" b="1" i="1" dirty="0" smtClean="0">
                <a:latin typeface="Arial" panose="020B0604020202020204" pitchFamily="34" charset="0"/>
                <a:cs typeface="Arial" panose="020B0604020202020204" pitchFamily="34" charset="0"/>
              </a:rPr>
              <a:t> </a:t>
            </a:r>
            <a:r>
              <a:rPr lang="en-US" sz="2800" b="1" i="1" dirty="0">
                <a:latin typeface="Arial" panose="020B0604020202020204" pitchFamily="34" charset="0"/>
                <a:cs typeface="Arial" panose="020B0604020202020204" pitchFamily="34" charset="0"/>
              </a:rPr>
              <a:t>percentage error, </a:t>
            </a:r>
            <a:r>
              <a:rPr lang="en-US" sz="2800" b="1" i="1" dirty="0" smtClean="0">
                <a:latin typeface="Arial" panose="020B0604020202020204" pitchFamily="34" charset="0"/>
                <a:cs typeface="Arial" panose="020B0604020202020204" pitchFamily="34" charset="0"/>
              </a:rPr>
              <a:t>0.0682%</a:t>
            </a:r>
            <a:r>
              <a:rPr lang="en-US" sz="2800" dirty="0" smtClean="0">
                <a:latin typeface="Arial" panose="020B0604020202020204" pitchFamily="34" charset="0"/>
                <a:cs typeface="Arial" panose="020B0604020202020204" pitchFamily="34" charset="0"/>
              </a:rPr>
              <a:t>, and </a:t>
            </a:r>
            <a:r>
              <a:rPr lang="en-US" sz="2800" b="1" i="1" dirty="0">
                <a:latin typeface="Arial" panose="020B0604020202020204" pitchFamily="34" charset="0"/>
                <a:cs typeface="Arial" panose="020B0604020202020204" pitchFamily="34" charset="0"/>
              </a:rPr>
              <a:t>variance score, </a:t>
            </a:r>
            <a:r>
              <a:rPr lang="en-US" sz="2800" b="1" i="1" dirty="0" smtClean="0">
                <a:latin typeface="Arial" panose="020B0604020202020204" pitchFamily="34" charset="0"/>
                <a:cs typeface="Arial" panose="020B0604020202020204" pitchFamily="34" charset="0"/>
              </a:rPr>
              <a:t>0.992</a:t>
            </a:r>
            <a:r>
              <a:rPr lang="en-US" sz="2800" dirty="0" smtClean="0">
                <a:latin typeface="Arial" panose="020B0604020202020204" pitchFamily="34" charset="0"/>
                <a:cs typeface="Arial" panose="020B0604020202020204" pitchFamily="34" charset="0"/>
              </a:rPr>
              <a:t>. </a:t>
            </a:r>
            <a:endParaRPr lang="en-US" sz="2800" dirty="0">
              <a:latin typeface="Arial" panose="020B0604020202020204" pitchFamily="34" charset="0"/>
              <a:cs typeface="Arial" panose="020B0604020202020204" pitchFamily="34" charset="0"/>
            </a:endParaRPr>
          </a:p>
        </p:txBody>
      </p:sp>
      <p:sp>
        <p:nvSpPr>
          <p:cNvPr id="121" name="TextBox 120"/>
          <p:cNvSpPr txBox="1"/>
          <p:nvPr/>
        </p:nvSpPr>
        <p:spPr>
          <a:xfrm>
            <a:off x="29616427" y="26773657"/>
            <a:ext cx="13098079" cy="3323987"/>
          </a:xfrm>
          <a:prstGeom prst="rect">
            <a:avLst/>
          </a:prstGeom>
          <a:noFill/>
        </p:spPr>
        <p:txBody>
          <a:bodyPr wrap="square" rtlCol="0">
            <a:spAutoFit/>
          </a:bodyPr>
          <a:lstStyle/>
          <a:p>
            <a:pPr marL="514350" indent="-514350" algn="just">
              <a:lnSpc>
                <a:spcPct val="150000"/>
              </a:lnSpc>
              <a:buAutoNum type="arabicParenBoth"/>
            </a:pPr>
            <a:r>
              <a:rPr lang="en-US" sz="2800" dirty="0" smtClean="0">
                <a:latin typeface="Arial" panose="020B0604020202020204" pitchFamily="34" charset="0"/>
                <a:cs typeface="Arial" panose="020B0604020202020204" pitchFamily="34" charset="0"/>
              </a:rPr>
              <a:t>Surrogate model gives satisfactory results in mid-to-low power situation (&lt;0.6). The error in </a:t>
            </a:r>
            <a:r>
              <a:rPr lang="en-US" sz="2800" dirty="0" err="1" smtClean="0">
                <a:latin typeface="Arial" panose="020B0604020202020204" pitchFamily="34" charset="0"/>
                <a:cs typeface="Arial" panose="020B0604020202020204" pitchFamily="34" charset="0"/>
              </a:rPr>
              <a:t>SoC</a:t>
            </a:r>
            <a:r>
              <a:rPr lang="en-US" sz="2800" dirty="0" smtClean="0">
                <a:latin typeface="Arial" panose="020B0604020202020204" pitchFamily="34" charset="0"/>
                <a:cs typeface="Arial" panose="020B0604020202020204" pitchFamily="34" charset="0"/>
              </a:rPr>
              <a:t>/</a:t>
            </a:r>
            <a:r>
              <a:rPr lang="en-US" sz="2800" dirty="0" err="1" smtClean="0">
                <a:latin typeface="Arial" panose="020B0604020202020204" pitchFamily="34" charset="0"/>
                <a:cs typeface="Arial" panose="020B0604020202020204" pitchFamily="34" charset="0"/>
              </a:rPr>
              <a:t>SoH</a:t>
            </a:r>
            <a:r>
              <a:rPr lang="en-US" sz="2800" dirty="0" smtClean="0">
                <a:latin typeface="Arial" panose="020B0604020202020204" pitchFamily="34" charset="0"/>
                <a:cs typeface="Arial" panose="020B0604020202020204" pitchFamily="34" charset="0"/>
              </a:rPr>
              <a:t> will accumulated when experienced high power history.</a:t>
            </a:r>
          </a:p>
          <a:p>
            <a:pPr marL="514350" indent="-514350" algn="just">
              <a:lnSpc>
                <a:spcPct val="150000"/>
              </a:lnSpc>
              <a:buAutoNum type="arabicParenBoth"/>
            </a:pPr>
            <a:r>
              <a:rPr lang="en-US" sz="2800" dirty="0" smtClean="0">
                <a:latin typeface="Arial" panose="020B0604020202020204" pitchFamily="34" charset="0"/>
                <a:cs typeface="Arial" panose="020B0604020202020204" pitchFamily="34" charset="0"/>
              </a:rPr>
              <a:t>Optimal decision strongly depends on the battery capitol cost and reward policy. If the battery cost is low and penalty is comparatively high, the battery will prone to follow the </a:t>
            </a:r>
            <a:r>
              <a:rPr lang="en-US" sz="2800" dirty="0" err="1" smtClean="0">
                <a:latin typeface="Arial" panose="020B0604020202020204" pitchFamily="34" charset="0"/>
                <a:cs typeface="Arial" panose="020B0604020202020204" pitchFamily="34" charset="0"/>
              </a:rPr>
              <a:t>RegD</a:t>
            </a:r>
            <a:r>
              <a:rPr lang="en-US" sz="2800" dirty="0" smtClean="0">
                <a:latin typeface="Arial" panose="020B0604020202020204" pitchFamily="34" charset="0"/>
                <a:cs typeface="Arial" panose="020B0604020202020204" pitchFamily="34" charset="0"/>
              </a:rPr>
              <a:t> signal.</a:t>
            </a:r>
            <a:endParaRPr lang="en-US" sz="2800" dirty="0">
              <a:latin typeface="Arial" panose="020B0604020202020204" pitchFamily="34" charset="0"/>
              <a:cs typeface="Arial" panose="020B0604020202020204" pitchFamily="34" charset="0"/>
            </a:endParaRPr>
          </a:p>
        </p:txBody>
      </p:sp>
      <p:pic>
        <p:nvPicPr>
          <p:cNvPr id="50" name="Picture 49"/>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15689235" y="27488374"/>
            <a:ext cx="5826004" cy="4210826"/>
          </a:xfrm>
          <a:prstGeom prst="rect">
            <a:avLst/>
          </a:prstGeom>
        </p:spPr>
      </p:pic>
      <p:pic>
        <p:nvPicPr>
          <p:cNvPr id="51" name="Picture 50"/>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15880060" y="22257132"/>
            <a:ext cx="5599067" cy="4117599"/>
          </a:xfrm>
          <a:prstGeom prst="rect">
            <a:avLst/>
          </a:prstGeom>
        </p:spPr>
      </p:pic>
      <p:sp>
        <p:nvSpPr>
          <p:cNvPr id="52" name="Rectangle 51"/>
          <p:cNvSpPr/>
          <p:nvPr/>
        </p:nvSpPr>
        <p:spPr>
          <a:xfrm>
            <a:off x="15369421" y="21540641"/>
            <a:ext cx="4791696" cy="461665"/>
          </a:xfrm>
          <a:prstGeom prst="rect">
            <a:avLst/>
          </a:prstGeom>
        </p:spPr>
        <p:txBody>
          <a:bodyPr wrap="none">
            <a:spAutoFit/>
          </a:bodyPr>
          <a:lstStyle/>
          <a:p>
            <a:r>
              <a:rPr lang="en-US" sz="2400" b="1" dirty="0" smtClean="0">
                <a:latin typeface="Arial" panose="020B0604020202020204" pitchFamily="34" charset="0"/>
                <a:cs typeface="Arial" panose="020B0604020202020204" pitchFamily="34" charset="0"/>
              </a:rPr>
              <a:t>(1) </a:t>
            </a:r>
            <a:r>
              <a:rPr lang="en-US" sz="2400" b="1" i="1" dirty="0" smtClean="0">
                <a:latin typeface="Arial" panose="020B0604020202020204" pitchFamily="34" charset="0"/>
                <a:cs typeface="Arial" panose="020B0604020202020204" pitchFamily="34" charset="0"/>
              </a:rPr>
              <a:t>+</a:t>
            </a:r>
            <a:r>
              <a:rPr lang="en-US" sz="2400" b="1" i="1" dirty="0">
                <a:latin typeface="Arial" panose="020B0604020202020204" pitchFamily="34" charset="0"/>
                <a:cs typeface="Arial" panose="020B0604020202020204" pitchFamily="34" charset="0"/>
              </a:rPr>
              <a:t>0.6 constant power charge </a:t>
            </a:r>
            <a:endParaRPr lang="en-US" sz="2400" b="1" i="1" dirty="0"/>
          </a:p>
        </p:txBody>
      </p:sp>
      <p:sp>
        <p:nvSpPr>
          <p:cNvPr id="59" name="Rectangle 58"/>
          <p:cNvSpPr/>
          <p:nvPr/>
        </p:nvSpPr>
        <p:spPr>
          <a:xfrm>
            <a:off x="15345798" y="17811999"/>
            <a:ext cx="13244469" cy="3323987"/>
          </a:xfrm>
          <a:prstGeom prst="rect">
            <a:avLst/>
          </a:prstGeom>
        </p:spPr>
        <p:txBody>
          <a:bodyPr wrap="square">
            <a:spAutoFit/>
          </a:bodyPr>
          <a:lstStyle/>
          <a:p>
            <a:pPr algn="just">
              <a:lnSpc>
                <a:spcPct val="150000"/>
              </a:lnSpc>
            </a:pPr>
            <a:r>
              <a:rPr lang="en-US" sz="2800" dirty="0" smtClean="0">
                <a:latin typeface="Arial" panose="020B0604020202020204" pitchFamily="34" charset="0"/>
                <a:cs typeface="Arial" panose="020B0604020202020204" pitchFamily="34" charset="0"/>
              </a:rPr>
              <a:t>    The </a:t>
            </a:r>
            <a:r>
              <a:rPr lang="en-US" sz="2800" dirty="0">
                <a:latin typeface="Arial" panose="020B0604020202020204" pitchFamily="34" charset="0"/>
                <a:cs typeface="Arial" panose="020B0604020202020204" pitchFamily="34" charset="0"/>
              </a:rPr>
              <a:t>verification is also conducted to demonstrate the prediction accuracy of the surrogate model. We tested 2 scenarios: (1) </a:t>
            </a:r>
            <a:r>
              <a:rPr lang="en-US" sz="2800" b="1" i="1" dirty="0">
                <a:latin typeface="Arial" panose="020B0604020202020204" pitchFamily="34" charset="0"/>
                <a:cs typeface="Arial" panose="020B0604020202020204" pitchFamily="34" charset="0"/>
              </a:rPr>
              <a:t>+0.6 constant power charge for 60 minutes</a:t>
            </a:r>
            <a:r>
              <a:rPr lang="en-US" sz="2800" dirty="0">
                <a:latin typeface="Arial" panose="020B0604020202020204" pitchFamily="34" charset="0"/>
                <a:cs typeface="Arial" panose="020B0604020202020204" pitchFamily="34" charset="0"/>
              </a:rPr>
              <a:t> (2</a:t>
            </a:r>
            <a:r>
              <a:rPr lang="en-US" sz="2800" b="1" i="1" dirty="0">
                <a:latin typeface="Arial" panose="020B0604020202020204" pitchFamily="34" charset="0"/>
                <a:cs typeface="Arial" panose="020B0604020202020204" pitchFamily="34" charset="0"/>
              </a:rPr>
              <a:t>) ±1 </a:t>
            </a:r>
            <a:r>
              <a:rPr lang="en-US" sz="2800" b="1" i="1" dirty="0" smtClean="0">
                <a:latin typeface="Arial" panose="020B0604020202020204" pitchFamily="34" charset="0"/>
                <a:cs typeface="Arial" panose="020B0604020202020204" pitchFamily="34" charset="0"/>
              </a:rPr>
              <a:t>sine </a:t>
            </a:r>
            <a:r>
              <a:rPr lang="en-US" sz="2800" b="1" i="1" dirty="0">
                <a:latin typeface="Arial" panose="020B0604020202020204" pitchFamily="34" charset="0"/>
                <a:cs typeface="Arial" panose="020B0604020202020204" pitchFamily="34" charset="0"/>
              </a:rPr>
              <a:t>wave power charge/discharge for 60 minutes </a:t>
            </a:r>
            <a:r>
              <a:rPr lang="en-US" sz="2800" dirty="0">
                <a:latin typeface="Arial" panose="020B0604020202020204" pitchFamily="34" charset="0"/>
                <a:cs typeface="Arial" panose="020B0604020202020204" pitchFamily="34" charset="0"/>
              </a:rPr>
              <a:t>(assume </a:t>
            </a:r>
            <a:r>
              <a:rPr lang="en-US" sz="2800" b="1" i="1" dirty="0">
                <a:latin typeface="Arial" panose="020B0604020202020204" pitchFamily="34" charset="0"/>
                <a:cs typeface="Arial" panose="020B0604020202020204" pitchFamily="34" charset="0"/>
              </a:rPr>
              <a:t>65.949 W/m</a:t>
            </a:r>
            <a:r>
              <a:rPr lang="en-US" sz="2800" b="1" i="1" baseline="30000" dirty="0">
                <a:latin typeface="Arial" panose="020B0604020202020204" pitchFamily="34" charset="0"/>
                <a:cs typeface="Arial" panose="020B0604020202020204" pitchFamily="34" charset="0"/>
              </a:rPr>
              <a:t>2</a:t>
            </a:r>
            <a:r>
              <a:rPr lang="en-US" sz="2800" b="1" i="1" dirty="0">
                <a:latin typeface="Arial" panose="020B0604020202020204" pitchFamily="34" charset="0"/>
                <a:cs typeface="Arial" panose="020B0604020202020204" pitchFamily="34" charset="0"/>
              </a:rPr>
              <a:t> </a:t>
            </a:r>
            <a:r>
              <a:rPr lang="en-US" sz="2800" dirty="0">
                <a:latin typeface="Arial" panose="020B0604020202020204" pitchFamily="34" charset="0"/>
                <a:cs typeface="Arial" panose="020B0604020202020204" pitchFamily="34" charset="0"/>
              </a:rPr>
              <a:t>as 1C rate</a:t>
            </a:r>
            <a:r>
              <a:rPr lang="en-US" sz="2800" dirty="0" smtClean="0">
                <a:latin typeface="Arial" panose="020B0604020202020204" pitchFamily="34" charset="0"/>
                <a:cs typeface="Arial" panose="020B0604020202020204" pitchFamily="34" charset="0"/>
              </a:rPr>
              <a:t>). </a:t>
            </a:r>
            <a:r>
              <a:rPr lang="en-US" sz="2800" b="1" i="1" dirty="0">
                <a:latin typeface="Arial" panose="020B0604020202020204" pitchFamily="34" charset="0"/>
                <a:cs typeface="Arial" panose="020B0604020202020204" pitchFamily="34" charset="0"/>
              </a:rPr>
              <a:t>We decide to use Linear model for optimization</a:t>
            </a:r>
            <a:r>
              <a:rPr lang="en-US" sz="2800" dirty="0">
                <a:latin typeface="Arial" panose="020B0604020202020204" pitchFamily="34" charset="0"/>
                <a:cs typeface="Arial" panose="020B0604020202020204" pitchFamily="34" charset="0"/>
              </a:rPr>
              <a:t> because of its has similar performance in our verification and its convenience</a:t>
            </a:r>
            <a:r>
              <a:rPr lang="en-US" sz="2800" dirty="0" smtClean="0">
                <a:latin typeface="Arial" panose="020B0604020202020204" pitchFamily="34" charset="0"/>
                <a:cs typeface="Arial" panose="020B0604020202020204" pitchFamily="34" charset="0"/>
              </a:rPr>
              <a:t>.</a:t>
            </a:r>
            <a:endParaRPr lang="en-US" sz="2800" dirty="0">
              <a:latin typeface="Arial" panose="020B0604020202020204" pitchFamily="34" charset="0"/>
              <a:cs typeface="Arial" panose="020B0604020202020204" pitchFamily="34" charset="0"/>
            </a:endParaRPr>
          </a:p>
        </p:txBody>
      </p:sp>
      <p:pic>
        <p:nvPicPr>
          <p:cNvPr id="60" name="Picture 59"/>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16493336" y="12610568"/>
            <a:ext cx="5389590" cy="5389590"/>
          </a:xfrm>
          <a:prstGeom prst="rect">
            <a:avLst/>
          </a:prstGeom>
        </p:spPr>
      </p:pic>
      <p:pic>
        <p:nvPicPr>
          <p:cNvPr id="61" name="Picture 60"/>
          <p:cNvPicPr>
            <a:picLocks noChangeAspect="1"/>
          </p:cNvPicPr>
          <p:nvPr/>
        </p:nvPicPr>
        <p:blipFill>
          <a:blip r:embed="rId16" cstate="print">
            <a:extLst>
              <a:ext uri="{BEBA8EAE-BF5A-486C-A8C5-ECC9F3942E4B}">
                <a14:imgProps xmlns:a14="http://schemas.microsoft.com/office/drawing/2010/main">
                  <a14:imgLayer r:embed="rId17">
                    <a14:imgEffect>
                      <a14:saturation sat="400000"/>
                    </a14:imgEffect>
                  </a14:imgLayer>
                </a14:imgProps>
              </a:ext>
              <a:ext uri="{28A0092B-C50C-407E-A947-70E740481C1C}">
                <a14:useLocalDpi xmlns:a14="http://schemas.microsoft.com/office/drawing/2010/main" val="0"/>
              </a:ext>
            </a:extLst>
          </a:blip>
          <a:stretch>
            <a:fillRect/>
          </a:stretch>
        </p:blipFill>
        <p:spPr>
          <a:xfrm>
            <a:off x="22209075" y="13221850"/>
            <a:ext cx="4809970" cy="4590149"/>
          </a:xfrm>
          <a:prstGeom prst="rect">
            <a:avLst/>
          </a:prstGeom>
        </p:spPr>
      </p:pic>
      <p:sp>
        <p:nvSpPr>
          <p:cNvPr id="122" name="Rectangle 121"/>
          <p:cNvSpPr/>
          <p:nvPr/>
        </p:nvSpPr>
        <p:spPr>
          <a:xfrm>
            <a:off x="22891039" y="13376653"/>
            <a:ext cx="1826141" cy="461665"/>
          </a:xfrm>
          <a:prstGeom prst="rect">
            <a:avLst/>
          </a:prstGeom>
        </p:spPr>
        <p:txBody>
          <a:bodyPr wrap="none">
            <a:spAutoFit/>
          </a:bodyPr>
          <a:lstStyle/>
          <a:p>
            <a:r>
              <a:rPr lang="en-US" sz="2400" b="1" i="1" dirty="0" smtClean="0">
                <a:latin typeface="Arial" panose="020B0604020202020204" pitchFamily="34" charset="0"/>
                <a:cs typeface="Arial" panose="020B0604020202020204" pitchFamily="34" charset="0"/>
              </a:rPr>
              <a:t>ANN Model</a:t>
            </a:r>
            <a:endParaRPr lang="en-US" sz="2400" dirty="0"/>
          </a:p>
        </p:txBody>
      </p:sp>
      <p:sp>
        <p:nvSpPr>
          <p:cNvPr id="123" name="Rectangle 122"/>
          <p:cNvSpPr/>
          <p:nvPr/>
        </p:nvSpPr>
        <p:spPr>
          <a:xfrm>
            <a:off x="17242985" y="13335666"/>
            <a:ext cx="2081019" cy="461665"/>
          </a:xfrm>
          <a:prstGeom prst="rect">
            <a:avLst/>
          </a:prstGeom>
        </p:spPr>
        <p:txBody>
          <a:bodyPr wrap="none">
            <a:spAutoFit/>
          </a:bodyPr>
          <a:lstStyle/>
          <a:p>
            <a:r>
              <a:rPr lang="en-US" sz="2400" b="1" i="1" dirty="0" smtClean="0">
                <a:latin typeface="Arial" panose="020B0604020202020204" pitchFamily="34" charset="0"/>
                <a:cs typeface="Arial" panose="020B0604020202020204" pitchFamily="34" charset="0"/>
              </a:rPr>
              <a:t>Linear Model</a:t>
            </a:r>
            <a:endParaRPr lang="en-US" sz="2400" dirty="0"/>
          </a:p>
        </p:txBody>
      </p:sp>
      <p:pic>
        <p:nvPicPr>
          <p:cNvPr id="62" name="Picture 61"/>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21963953" y="22274754"/>
            <a:ext cx="6042393" cy="4195894"/>
          </a:xfrm>
          <a:prstGeom prst="rect">
            <a:avLst/>
          </a:prstGeom>
        </p:spPr>
      </p:pic>
      <p:pic>
        <p:nvPicPr>
          <p:cNvPr id="63" name="Picture 62"/>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21932078" y="27470913"/>
            <a:ext cx="6138551" cy="4262666"/>
          </a:xfrm>
          <a:prstGeom prst="rect">
            <a:avLst/>
          </a:prstGeom>
        </p:spPr>
      </p:pic>
      <p:sp>
        <p:nvSpPr>
          <p:cNvPr id="124" name="Text Placeholder 456"/>
          <p:cNvSpPr>
            <a:spLocks noGrp="1"/>
          </p:cNvSpPr>
          <p:nvPr>
            <p:ph type="body" sz="quarter" idx="20"/>
          </p:nvPr>
        </p:nvSpPr>
        <p:spPr>
          <a:xfrm>
            <a:off x="1030482" y="22122005"/>
            <a:ext cx="13340334" cy="923203"/>
          </a:xfrm>
          <a:solidFill>
            <a:srgbClr val="435EAA"/>
          </a:solidFill>
        </p:spPr>
        <p:txBody>
          <a:bodyPr/>
          <a:lstStyle/>
          <a:p>
            <a:r>
              <a:rPr lang="en-US" sz="4800" u="none" dirty="0" smtClean="0">
                <a:solidFill>
                  <a:schemeClr val="bg1"/>
                </a:solidFill>
                <a:latin typeface="Arial" panose="020B0604020202020204" pitchFamily="34" charset="0"/>
                <a:cs typeface="Arial" panose="020B0604020202020204" pitchFamily="34" charset="0"/>
              </a:rPr>
              <a:t>Motivation</a:t>
            </a:r>
            <a:endParaRPr lang="en-US" sz="4800" u="none" dirty="0">
              <a:solidFill>
                <a:schemeClr val="bg1"/>
              </a:solidFill>
              <a:latin typeface="Arial" panose="020B0604020202020204" pitchFamily="34" charset="0"/>
              <a:cs typeface="Arial" panose="020B0604020202020204" pitchFamily="34" charset="0"/>
            </a:endParaRPr>
          </a:p>
        </p:txBody>
      </p:sp>
      <p:sp>
        <p:nvSpPr>
          <p:cNvPr id="125" name="TextBox 124"/>
          <p:cNvSpPr txBox="1"/>
          <p:nvPr/>
        </p:nvSpPr>
        <p:spPr>
          <a:xfrm>
            <a:off x="1126347" y="23140666"/>
            <a:ext cx="13043703" cy="3890489"/>
          </a:xfrm>
          <a:prstGeom prst="rect">
            <a:avLst/>
          </a:prstGeom>
          <a:noFill/>
        </p:spPr>
        <p:txBody>
          <a:bodyPr wrap="square" rtlCol="0">
            <a:spAutoFit/>
          </a:bodyPr>
          <a:lstStyle/>
          <a:p>
            <a:pPr algn="just">
              <a:lnSpc>
                <a:spcPct val="150000"/>
              </a:lnSpc>
            </a:pPr>
            <a:r>
              <a:rPr lang="en-US" sz="2800" dirty="0" smtClean="0">
                <a:latin typeface="Arial" panose="020B0604020202020204" pitchFamily="34" charset="0"/>
                <a:cs typeface="Arial" panose="020B0604020202020204" pitchFamily="34" charset="0"/>
              </a:rPr>
              <a:t>     Physics-based </a:t>
            </a:r>
            <a:r>
              <a:rPr lang="en-US" sz="2800" dirty="0">
                <a:latin typeface="Arial" panose="020B0604020202020204" pitchFamily="34" charset="0"/>
                <a:cs typeface="Arial" panose="020B0604020202020204" pitchFamily="34" charset="0"/>
              </a:rPr>
              <a:t>model (P2D) describes battery behavior accurately including the degradation, but </a:t>
            </a:r>
            <a:r>
              <a:rPr lang="en-US" sz="2800" dirty="0" smtClean="0">
                <a:latin typeface="Arial" panose="020B0604020202020204" pitchFamily="34" charset="0"/>
                <a:cs typeface="Arial" panose="020B0604020202020204" pitchFamily="34" charset="0"/>
              </a:rPr>
              <a:t>it takes </a:t>
            </a:r>
            <a:r>
              <a:rPr lang="en-US" sz="2800" dirty="0">
                <a:latin typeface="Arial" panose="020B0604020202020204" pitchFamily="34" charset="0"/>
                <a:cs typeface="Arial" panose="020B0604020202020204" pitchFamily="34" charset="0"/>
              </a:rPr>
              <a:t>minutes to solve. We cannot directly incorporate P2D model with </a:t>
            </a:r>
            <a:r>
              <a:rPr lang="en-US" sz="2800" dirty="0" err="1" smtClean="0">
                <a:latin typeface="Arial" panose="020B0604020202020204" pitchFamily="34" charset="0"/>
                <a:cs typeface="Arial" panose="020B0604020202020204" pitchFamily="34" charset="0"/>
              </a:rPr>
              <a:t>RegD</a:t>
            </a:r>
            <a:r>
              <a:rPr lang="en-US" sz="2800" dirty="0" smtClean="0">
                <a:latin typeface="Arial" panose="020B0604020202020204" pitchFamily="34" charset="0"/>
                <a:cs typeface="Arial" panose="020B0604020202020204" pitchFamily="34" charset="0"/>
              </a:rPr>
              <a:t> </a:t>
            </a:r>
            <a:r>
              <a:rPr lang="en-US" sz="2800" dirty="0">
                <a:latin typeface="Arial" panose="020B0604020202020204" pitchFamily="34" charset="0"/>
                <a:cs typeface="Arial" panose="020B0604020202020204" pitchFamily="34" charset="0"/>
              </a:rPr>
              <a:t>signal (with 2 </a:t>
            </a:r>
            <a:r>
              <a:rPr lang="en-US" sz="2800" dirty="0" smtClean="0">
                <a:latin typeface="Arial" panose="020B0604020202020204" pitchFamily="34" charset="0"/>
                <a:cs typeface="Arial" panose="020B0604020202020204" pitchFamily="34" charset="0"/>
              </a:rPr>
              <a:t>second </a:t>
            </a:r>
            <a:r>
              <a:rPr lang="en-US" sz="2800" dirty="0">
                <a:latin typeface="Arial" panose="020B0604020202020204" pitchFamily="34" charset="0"/>
                <a:cs typeface="Arial" panose="020B0604020202020204" pitchFamily="34" charset="0"/>
              </a:rPr>
              <a:t>resolution) to make the optimal decisions between the reward policy and the cost of the battery. We use machine learning techniques to build up a surrogate model for P2D model to accomplish real-time integration of a lithium-ion battery grid storage system. </a:t>
            </a:r>
          </a:p>
        </p:txBody>
      </p:sp>
      <p:sp>
        <p:nvSpPr>
          <p:cNvPr id="126" name="Rectangle 125"/>
          <p:cNvSpPr/>
          <p:nvPr/>
        </p:nvSpPr>
        <p:spPr>
          <a:xfrm>
            <a:off x="15445494" y="26783575"/>
            <a:ext cx="6234399" cy="461665"/>
          </a:xfrm>
          <a:prstGeom prst="rect">
            <a:avLst/>
          </a:prstGeom>
        </p:spPr>
        <p:txBody>
          <a:bodyPr wrap="none">
            <a:spAutoFit/>
          </a:bodyPr>
          <a:lstStyle/>
          <a:p>
            <a:r>
              <a:rPr lang="en-US" sz="2400" b="1" dirty="0" smtClean="0">
                <a:latin typeface="Arial" panose="020B0604020202020204" pitchFamily="34" charset="0"/>
                <a:cs typeface="Arial" panose="020B0604020202020204" pitchFamily="34" charset="0"/>
              </a:rPr>
              <a:t>(2)</a:t>
            </a:r>
            <a:r>
              <a:rPr lang="en-US" sz="2400" b="1" i="1" dirty="0" smtClean="0">
                <a:latin typeface="Arial" panose="020B0604020202020204" pitchFamily="34" charset="0"/>
                <a:cs typeface="Arial" panose="020B0604020202020204" pitchFamily="34" charset="0"/>
              </a:rPr>
              <a:t> </a:t>
            </a:r>
            <a:r>
              <a:rPr lang="en-US" sz="2400" b="1" i="1" dirty="0">
                <a:latin typeface="Arial" panose="020B0604020202020204" pitchFamily="34" charset="0"/>
                <a:cs typeface="Arial" panose="020B0604020202020204" pitchFamily="34" charset="0"/>
              </a:rPr>
              <a:t>±1 sine wave power charge/discharge </a:t>
            </a:r>
            <a:endParaRPr lang="en-US" sz="2400" b="1" i="1" dirty="0"/>
          </a:p>
        </p:txBody>
      </p:sp>
      <p:sp>
        <p:nvSpPr>
          <p:cNvPr id="64" name="Rectangle 63"/>
          <p:cNvSpPr/>
          <p:nvPr/>
        </p:nvSpPr>
        <p:spPr>
          <a:xfrm>
            <a:off x="29564408" y="7120133"/>
            <a:ext cx="13244469" cy="2031325"/>
          </a:xfrm>
          <a:prstGeom prst="rect">
            <a:avLst/>
          </a:prstGeom>
        </p:spPr>
        <p:txBody>
          <a:bodyPr wrap="square">
            <a:spAutoFit/>
          </a:bodyPr>
          <a:lstStyle/>
          <a:p>
            <a:pPr algn="just">
              <a:lnSpc>
                <a:spcPct val="150000"/>
              </a:lnSpc>
            </a:pPr>
            <a:r>
              <a:rPr lang="en-US" sz="2800" dirty="0" smtClean="0">
                <a:latin typeface="Arial" panose="020B0604020202020204" pitchFamily="34" charset="0"/>
                <a:cs typeface="Arial" panose="020B0604020202020204" pitchFamily="34" charset="0"/>
              </a:rPr>
              <a:t>    The objective function is to maximize the reward by considering </a:t>
            </a:r>
            <a:r>
              <a:rPr lang="en-US" sz="2800" b="1" i="1" dirty="0" smtClean="0">
                <a:latin typeface="Arial" panose="020B0604020202020204" pitchFamily="34" charset="0"/>
                <a:cs typeface="Arial" panose="020B0604020202020204" pitchFamily="34" charset="0"/>
              </a:rPr>
              <a:t>the mismatch penalty</a:t>
            </a:r>
            <a:r>
              <a:rPr lang="en-US" sz="2800" dirty="0" smtClean="0">
                <a:latin typeface="Arial" panose="020B0604020202020204" pitchFamily="34" charset="0"/>
                <a:cs typeface="Arial" panose="020B0604020202020204" pitchFamily="34" charset="0"/>
              </a:rPr>
              <a:t> and </a:t>
            </a:r>
            <a:r>
              <a:rPr lang="en-US" sz="2800" b="1" i="1" dirty="0" smtClean="0">
                <a:latin typeface="Arial" panose="020B0604020202020204" pitchFamily="34" charset="0"/>
                <a:cs typeface="Arial" panose="020B0604020202020204" pitchFamily="34" charset="0"/>
              </a:rPr>
              <a:t>battery degradation</a:t>
            </a:r>
            <a:r>
              <a:rPr lang="en-US" sz="2800" dirty="0" smtClean="0">
                <a:latin typeface="Arial" panose="020B0604020202020204" pitchFamily="34" charset="0"/>
                <a:cs typeface="Arial" panose="020B0604020202020204" pitchFamily="34" charset="0"/>
              </a:rPr>
              <a:t> (</a:t>
            </a:r>
            <a:r>
              <a:rPr lang="en-US" sz="2800" b="1" i="1" dirty="0" smtClean="0">
                <a:latin typeface="Arial" panose="020B0604020202020204" pitchFamily="34" charset="0"/>
                <a:cs typeface="Arial" panose="020B0604020202020204" pitchFamily="34" charset="0"/>
              </a:rPr>
              <a:t>negative</a:t>
            </a:r>
            <a:r>
              <a:rPr lang="en-US" sz="2800" dirty="0" smtClean="0">
                <a:latin typeface="Arial" panose="020B0604020202020204" pitchFamily="34" charset="0"/>
                <a:cs typeface="Arial" panose="020B0604020202020204" pitchFamily="34" charset="0"/>
              </a:rPr>
              <a:t> terms). Function f represents the linear surrogate model. The optimal decisions are made every 2 second.</a:t>
            </a:r>
            <a:endParaRPr lang="en-US" sz="2800" dirty="0">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66" name="TextBox 65">
                <a:extLst>
                  <a:ext uri="{FF2B5EF4-FFF2-40B4-BE49-F238E27FC236}">
                    <a16:creationId xmlns:a16="http://schemas.microsoft.com/office/drawing/2014/main" xmlns="" id="{612F58F1-AB9D-45CC-888C-040C437EBD23}"/>
                  </a:ext>
                </a:extLst>
              </p:cNvPr>
              <p:cNvSpPr txBox="1"/>
              <p:nvPr/>
            </p:nvSpPr>
            <p:spPr>
              <a:xfrm>
                <a:off x="30337762" y="9334343"/>
                <a:ext cx="11886394" cy="161749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unc>
                        <m:funcPr>
                          <m:ctrlPr>
                            <a:rPr lang="en-US" sz="2800" b="0" i="1" smtClean="0">
                              <a:latin typeface="Cambria Math" charset="0"/>
                            </a:rPr>
                          </m:ctrlPr>
                        </m:funcPr>
                        <m:fName>
                          <m:func>
                            <m:funcPr>
                              <m:ctrlPr>
                                <a:rPr lang="en-US" sz="2800" b="0" i="1" smtClean="0">
                                  <a:latin typeface="Cambria Math" charset="0"/>
                                </a:rPr>
                              </m:ctrlPr>
                            </m:funcPr>
                            <m:fName>
                              <m:limLow>
                                <m:limLowPr>
                                  <m:ctrlPr>
                                    <a:rPr lang="en-US" sz="2800" b="0" i="1" smtClean="0">
                                      <a:latin typeface="Cambria Math" charset="0"/>
                                    </a:rPr>
                                  </m:ctrlPr>
                                </m:limLowPr>
                                <m:e>
                                  <m:r>
                                    <m:rPr>
                                      <m:sty m:val="p"/>
                                    </m:rPr>
                                    <a:rPr lang="en-US" sz="2800" b="0" i="0" smtClean="0">
                                      <a:latin typeface="Cambria Math" charset="0"/>
                                    </a:rPr>
                                    <m:t>max</m:t>
                                  </m:r>
                                </m:e>
                                <m:lim>
                                  <m:r>
                                    <a:rPr lang="en-US" sz="2800" b="0" i="1" smtClean="0">
                                      <a:latin typeface="Cambria Math" charset="0"/>
                                    </a:rPr>
                                    <m:t>𝐶</m:t>
                                  </m:r>
                                  <m:r>
                                    <a:rPr lang="en-US" sz="2800" b="0" i="1" smtClean="0">
                                      <a:latin typeface="Cambria Math" charset="0"/>
                                    </a:rPr>
                                    <m:t>, </m:t>
                                  </m:r>
                                  <m:r>
                                    <a:rPr lang="en-US" sz="2800" b="1" i="0" smtClean="0">
                                      <a:latin typeface="Cambria Math" charset="0"/>
                                    </a:rPr>
                                    <m:t>𝐛</m:t>
                                  </m:r>
                                </m:lim>
                              </m:limLow>
                            </m:fName>
                            <m:e>
                              <m:limLow>
                                <m:limLowPr>
                                  <m:ctrlPr>
                                    <a:rPr lang="en-US" sz="2800" i="1">
                                      <a:latin typeface="Cambria Math" charset="0"/>
                                    </a:rPr>
                                  </m:ctrlPr>
                                </m:limLowPr>
                                <m:e>
                                  <m:groupChr>
                                    <m:groupChrPr>
                                      <m:chr m:val="⏟"/>
                                      <m:ctrlPr>
                                        <a:rPr lang="en-US" sz="2800" i="1">
                                          <a:latin typeface="Cambria Math" charset="0"/>
                                        </a:rPr>
                                      </m:ctrlPr>
                                    </m:groupChrPr>
                                    <m:e>
                                      <m:sSub>
                                        <m:sSubPr>
                                          <m:ctrlPr>
                                            <a:rPr lang="en-US" sz="2800" i="1">
                                              <a:latin typeface="Cambria Math" charset="0"/>
                                            </a:rPr>
                                          </m:ctrlPr>
                                        </m:sSubPr>
                                        <m:e>
                                          <m:r>
                                            <a:rPr lang="en-US" sz="2800" i="1">
                                              <a:latin typeface="Cambria Math" panose="02040503050406030204" pitchFamily="18" charset="0"/>
                                            </a:rPr>
                                            <m:t>𝜆</m:t>
                                          </m:r>
                                        </m:e>
                                        <m:sub>
                                          <m:r>
                                            <a:rPr lang="en-US" sz="2800" i="1">
                                              <a:latin typeface="Cambria Math" panose="02040503050406030204" pitchFamily="18" charset="0"/>
                                            </a:rPr>
                                            <m:t>𝑐</m:t>
                                          </m:r>
                                        </m:sub>
                                      </m:sSub>
                                      <m:r>
                                        <a:rPr lang="en-US" sz="2800" i="1">
                                          <a:latin typeface="Cambria Math" panose="02040503050406030204" pitchFamily="18" charset="0"/>
                                        </a:rPr>
                                        <m:t>𝐶𝑇</m:t>
                                      </m:r>
                                    </m:e>
                                  </m:groupChr>
                                </m:e>
                                <m:lim>
                                  <m:r>
                                    <a:rPr lang="en-US" sz="2800" i="1">
                                      <a:latin typeface="Cambria Math" panose="02040503050406030204" pitchFamily="18" charset="0"/>
                                    </a:rPr>
                                    <m:t>𝑐𝑎𝑝𝑎𝑐𝑖𝑡𝑦</m:t>
                                  </m:r>
                                  <m:r>
                                    <a:rPr lang="en-US" sz="2800" i="1">
                                      <a:latin typeface="Cambria Math" panose="02040503050406030204" pitchFamily="18" charset="0"/>
                                    </a:rPr>
                                    <m:t> </m:t>
                                  </m:r>
                                  <m:r>
                                    <a:rPr lang="en-US" sz="2800" i="1">
                                      <a:latin typeface="Cambria Math" panose="02040503050406030204" pitchFamily="18" charset="0"/>
                                    </a:rPr>
                                    <m:t>𝑝𝑎𝑦𝑚𝑒𝑛𝑡</m:t>
                                  </m:r>
                                </m:lim>
                              </m:limLow>
                              <m:r>
                                <a:rPr lang="en-US" sz="2800" i="1">
                                  <a:latin typeface="Cambria Math" panose="02040503050406030204" pitchFamily="18" charset="0"/>
                                </a:rPr>
                                <m:t>−</m:t>
                              </m:r>
                              <m:limLow>
                                <m:limLowPr>
                                  <m:ctrlPr>
                                    <a:rPr lang="en-US" sz="2800" i="1">
                                      <a:latin typeface="Cambria Math" charset="0"/>
                                    </a:rPr>
                                  </m:ctrlPr>
                                </m:limLowPr>
                                <m:e>
                                  <m:groupChr>
                                    <m:groupChrPr>
                                      <m:chr m:val="⏟"/>
                                      <m:ctrlPr>
                                        <a:rPr lang="en-US" sz="2800" i="1">
                                          <a:latin typeface="Cambria Math" charset="0"/>
                                        </a:rPr>
                                      </m:ctrlPr>
                                    </m:groupChrPr>
                                    <m:e>
                                      <m:sSub>
                                        <m:sSubPr>
                                          <m:ctrlPr>
                                            <a:rPr lang="en-US" sz="2800" i="1">
                                              <a:latin typeface="Cambria Math" charset="0"/>
                                            </a:rPr>
                                          </m:ctrlPr>
                                        </m:sSubPr>
                                        <m:e>
                                          <m:r>
                                            <a:rPr lang="en-US" sz="2800" i="1">
                                              <a:latin typeface="Cambria Math" panose="02040503050406030204" pitchFamily="18" charset="0"/>
                                            </a:rPr>
                                            <m:t>𝜆</m:t>
                                          </m:r>
                                        </m:e>
                                        <m:sub>
                                          <m:r>
                                            <a:rPr lang="en-US" sz="2800" i="1">
                                              <a:latin typeface="Cambria Math" panose="02040503050406030204" pitchFamily="18" charset="0"/>
                                            </a:rPr>
                                            <m:t>𝑝</m:t>
                                          </m:r>
                                        </m:sub>
                                      </m:sSub>
                                      <m:nary>
                                        <m:naryPr>
                                          <m:chr m:val="∑"/>
                                          <m:ctrlPr>
                                            <a:rPr lang="en-US" sz="2800" i="1">
                                              <a:latin typeface="Cambria Math" charset="0"/>
                                            </a:rPr>
                                          </m:ctrlPr>
                                        </m:naryPr>
                                        <m:sub>
                                          <m:r>
                                            <a:rPr lang="en-US" sz="2800" i="1">
                                              <a:latin typeface="Cambria Math" panose="02040503050406030204" pitchFamily="18" charset="0"/>
                                            </a:rPr>
                                            <m:t>𝑡</m:t>
                                          </m:r>
                                          <m:r>
                                            <a:rPr lang="en-US" sz="2800" i="1">
                                              <a:latin typeface="Cambria Math" panose="02040503050406030204" pitchFamily="18" charset="0"/>
                                            </a:rPr>
                                            <m:t>=1</m:t>
                                          </m:r>
                                        </m:sub>
                                        <m:sup>
                                          <m:r>
                                            <a:rPr lang="en-US" sz="2800" i="1">
                                              <a:latin typeface="Cambria Math" panose="02040503050406030204" pitchFamily="18" charset="0"/>
                                            </a:rPr>
                                            <m:t>𝑇</m:t>
                                          </m:r>
                                        </m:sup>
                                        <m:e>
                                          <m:d>
                                            <m:dPr>
                                              <m:begChr m:val="|"/>
                                              <m:endChr m:val="|"/>
                                              <m:ctrlPr>
                                                <a:rPr lang="en-US" sz="2800" i="1">
                                                  <a:latin typeface="Cambria Math" charset="0"/>
                                                </a:rPr>
                                              </m:ctrlPr>
                                            </m:dPr>
                                            <m:e>
                                              <m:r>
                                                <a:rPr lang="en-US" sz="2800" i="1">
                                                  <a:latin typeface="Cambria Math" panose="02040503050406030204" pitchFamily="18" charset="0"/>
                                                </a:rPr>
                                                <m:t>𝑏</m:t>
                                              </m:r>
                                              <m:d>
                                                <m:dPr>
                                                  <m:ctrlPr>
                                                    <a:rPr lang="en-US" sz="2800" i="1">
                                                      <a:latin typeface="Cambria Math" charset="0"/>
                                                    </a:rPr>
                                                  </m:ctrlPr>
                                                </m:dPr>
                                                <m:e>
                                                  <m:r>
                                                    <a:rPr lang="en-US" sz="2800" i="1">
                                                      <a:latin typeface="Cambria Math" panose="02040503050406030204" pitchFamily="18" charset="0"/>
                                                    </a:rPr>
                                                    <m:t>𝑡</m:t>
                                                  </m:r>
                                                </m:e>
                                              </m:d>
                                              <m:r>
                                                <a:rPr lang="en-US" sz="2800" i="1">
                                                  <a:latin typeface="Cambria Math" panose="02040503050406030204" pitchFamily="18" charset="0"/>
                                                </a:rPr>
                                                <m:t>−</m:t>
                                              </m:r>
                                              <m:r>
                                                <a:rPr lang="en-US" sz="2800" i="1">
                                                  <a:latin typeface="Cambria Math" panose="02040503050406030204" pitchFamily="18" charset="0"/>
                                                </a:rPr>
                                                <m:t>𝐶𝑟</m:t>
                                              </m:r>
                                              <m:d>
                                                <m:dPr>
                                                  <m:ctrlPr>
                                                    <a:rPr lang="en-US" sz="2800" i="1">
                                                      <a:latin typeface="Cambria Math" charset="0"/>
                                                    </a:rPr>
                                                  </m:ctrlPr>
                                                </m:dPr>
                                                <m:e>
                                                  <m:r>
                                                    <a:rPr lang="en-US" sz="2800" i="1">
                                                      <a:latin typeface="Cambria Math" panose="02040503050406030204" pitchFamily="18" charset="0"/>
                                                    </a:rPr>
                                                    <m:t>𝑡</m:t>
                                                  </m:r>
                                                </m:e>
                                              </m:d>
                                            </m:e>
                                          </m:d>
                                        </m:e>
                                      </m:nary>
                                    </m:e>
                                  </m:groupChr>
                                </m:e>
                                <m:lim>
                                  <m:r>
                                    <a:rPr lang="en-US" sz="2800" i="1">
                                      <a:latin typeface="Cambria Math" panose="02040503050406030204" pitchFamily="18" charset="0"/>
                                    </a:rPr>
                                    <m:t>𝑚𝑖𝑠𝑚𝑎𝑡𝑐h</m:t>
                                  </m:r>
                                  <m:r>
                                    <a:rPr lang="en-US" sz="2800" i="1">
                                      <a:latin typeface="Cambria Math" panose="02040503050406030204" pitchFamily="18" charset="0"/>
                                    </a:rPr>
                                    <m:t> </m:t>
                                  </m:r>
                                  <m:r>
                                    <a:rPr lang="en-US" sz="2800" i="1">
                                      <a:latin typeface="Cambria Math" panose="02040503050406030204" pitchFamily="18" charset="0"/>
                                    </a:rPr>
                                    <m:t>𝑝𝑒𝑛𝑎𝑙𝑡𝑦</m:t>
                                  </m:r>
                                </m:lim>
                              </m:limLow>
                            </m:e>
                          </m:func>
                          <m:r>
                            <a:rPr lang="en-US" sz="2800" i="1">
                              <a:latin typeface="Cambria Math" panose="02040503050406030204" pitchFamily="18" charset="0"/>
                            </a:rPr>
                            <m:t>−</m:t>
                          </m:r>
                        </m:fName>
                        <m:e>
                          <m:limLow>
                            <m:limLowPr>
                              <m:ctrlPr>
                                <a:rPr lang="en-US" sz="2800" i="1" smtClean="0">
                                  <a:latin typeface="Cambria Math" charset="0"/>
                                </a:rPr>
                              </m:ctrlPr>
                            </m:limLowPr>
                            <m:e>
                              <m:groupChr>
                                <m:groupChrPr>
                                  <m:chr m:val="⏟"/>
                                  <m:ctrlPr>
                                    <a:rPr lang="en-US" sz="2800" i="1">
                                      <a:latin typeface="Cambria Math" charset="0"/>
                                    </a:rPr>
                                  </m:ctrlPr>
                                </m:groupChrPr>
                                <m:e>
                                  <m:sSub>
                                    <m:sSubPr>
                                      <m:ctrlPr>
                                        <a:rPr lang="en-US" sz="2800" b="0" i="1" smtClean="0">
                                          <a:latin typeface="Cambria Math" charset="0"/>
                                        </a:rPr>
                                      </m:ctrlPr>
                                    </m:sSubPr>
                                    <m:e>
                                      <m:r>
                                        <a:rPr lang="en-US" sz="2800" b="0" i="1" smtClean="0">
                                          <a:latin typeface="Cambria Math" charset="0"/>
                                        </a:rPr>
                                        <m:t>𝜆</m:t>
                                      </m:r>
                                    </m:e>
                                    <m:sub>
                                      <m:r>
                                        <a:rPr lang="en-US" sz="2800" b="0" i="1" smtClean="0">
                                          <a:latin typeface="Cambria Math" charset="0"/>
                                        </a:rPr>
                                        <m:t>𝑏𝑎𝑡</m:t>
                                      </m:r>
                                      <m:r>
                                        <a:rPr lang="en-US" sz="2800" b="0" i="1" smtClean="0">
                                          <a:latin typeface="Cambria Math" panose="02040503050406030204" pitchFamily="18" charset="0"/>
                                        </a:rPr>
                                        <m:t>𝑡</m:t>
                                      </m:r>
                                    </m:sub>
                                  </m:sSub>
                                  <m:nary>
                                    <m:naryPr>
                                      <m:chr m:val="∑"/>
                                      <m:ctrlPr>
                                        <a:rPr lang="en-US" sz="2800" i="1">
                                          <a:latin typeface="Cambria Math" charset="0"/>
                                        </a:rPr>
                                      </m:ctrlPr>
                                    </m:naryPr>
                                    <m:sub>
                                      <m:r>
                                        <a:rPr lang="en-US" sz="2800" i="1">
                                          <a:latin typeface="Cambria Math" charset="0"/>
                                        </a:rPr>
                                        <m:t>𝑡</m:t>
                                      </m:r>
                                      <m:r>
                                        <a:rPr lang="en-US" sz="2800" i="1">
                                          <a:latin typeface="Cambria Math" charset="0"/>
                                        </a:rPr>
                                        <m:t>=1</m:t>
                                      </m:r>
                                    </m:sub>
                                    <m:sup>
                                      <m:r>
                                        <a:rPr lang="en-US" sz="2800" i="1">
                                          <a:latin typeface="Cambria Math" charset="0"/>
                                        </a:rPr>
                                        <m:t>𝑇</m:t>
                                      </m:r>
                                    </m:sup>
                                    <m:e>
                                      <m:r>
                                        <a:rPr lang="en-US" sz="2800" i="1">
                                          <a:latin typeface="Cambria Math" charset="0"/>
                                        </a:rPr>
                                        <m:t>𝑓</m:t>
                                      </m:r>
                                      <m:r>
                                        <a:rPr lang="en-US" sz="2800" i="1">
                                          <a:latin typeface="Cambria Math" charset="0"/>
                                        </a:rPr>
                                        <m:t>[</m:t>
                                      </m:r>
                                      <m:r>
                                        <a:rPr lang="en-US" sz="2800" i="1">
                                          <a:latin typeface="Cambria Math" charset="0"/>
                                        </a:rPr>
                                        <m:t>𝑏</m:t>
                                      </m:r>
                                      <m:d>
                                        <m:dPr>
                                          <m:ctrlPr>
                                            <a:rPr lang="en-US" sz="2800" i="1">
                                              <a:latin typeface="Cambria Math" charset="0"/>
                                            </a:rPr>
                                          </m:ctrlPr>
                                        </m:dPr>
                                        <m:e>
                                          <m:r>
                                            <a:rPr lang="en-US" sz="2800" i="1">
                                              <a:latin typeface="Cambria Math" charset="0"/>
                                            </a:rPr>
                                            <m:t>𝑡</m:t>
                                          </m:r>
                                        </m:e>
                                      </m:d>
                                      <m:r>
                                        <a:rPr lang="en-US" sz="2800" i="1">
                                          <a:latin typeface="Cambria Math" charset="0"/>
                                        </a:rPr>
                                        <m:t>,</m:t>
                                      </m:r>
                                      <m:r>
                                        <a:rPr lang="en-US" sz="2800" b="0" i="1" smtClean="0">
                                          <a:latin typeface="Cambria Math" panose="02040503050406030204" pitchFamily="18" charset="0"/>
                                        </a:rPr>
                                        <m:t>𝑆</m:t>
                                      </m:r>
                                      <m:r>
                                        <a:rPr lang="en-US" sz="2800" i="1">
                                          <a:latin typeface="Cambria Math" charset="0"/>
                                        </a:rPr>
                                        <m:t>𝑜</m:t>
                                      </m:r>
                                      <m:r>
                                        <a:rPr lang="en-US" sz="2800" b="0" i="1" smtClean="0">
                                          <a:latin typeface="Cambria Math" panose="02040503050406030204" pitchFamily="18" charset="0"/>
                                        </a:rPr>
                                        <m:t>𝐶</m:t>
                                      </m:r>
                                      <m:d>
                                        <m:dPr>
                                          <m:ctrlPr>
                                            <a:rPr lang="en-US" sz="2800" i="1">
                                              <a:latin typeface="Cambria Math" charset="0"/>
                                            </a:rPr>
                                          </m:ctrlPr>
                                        </m:dPr>
                                        <m:e>
                                          <m:r>
                                            <a:rPr lang="en-US" sz="2800" i="1">
                                              <a:latin typeface="Cambria Math" charset="0"/>
                                            </a:rPr>
                                            <m:t>𝑡</m:t>
                                          </m:r>
                                        </m:e>
                                      </m:d>
                                      <m:r>
                                        <a:rPr lang="en-US" sz="2800" i="1">
                                          <a:latin typeface="Cambria Math" charset="0"/>
                                        </a:rPr>
                                        <m:t>,</m:t>
                                      </m:r>
                                      <m:r>
                                        <a:rPr lang="en-US" sz="2800" b="0" i="1" smtClean="0">
                                          <a:latin typeface="Cambria Math" panose="02040503050406030204" pitchFamily="18" charset="0"/>
                                        </a:rPr>
                                        <m:t>𝑆</m:t>
                                      </m:r>
                                      <m:r>
                                        <a:rPr lang="en-US" sz="2800" i="1">
                                          <a:latin typeface="Cambria Math" charset="0"/>
                                        </a:rPr>
                                        <m:t>𝑜</m:t>
                                      </m:r>
                                      <m:r>
                                        <a:rPr lang="en-US" sz="2800" b="0" i="1" smtClean="0">
                                          <a:latin typeface="Cambria Math" panose="02040503050406030204" pitchFamily="18" charset="0"/>
                                        </a:rPr>
                                        <m:t>𝐻</m:t>
                                      </m:r>
                                      <m:d>
                                        <m:dPr>
                                          <m:ctrlPr>
                                            <a:rPr lang="en-US" sz="2800" i="1">
                                              <a:latin typeface="Cambria Math" charset="0"/>
                                            </a:rPr>
                                          </m:ctrlPr>
                                        </m:dPr>
                                        <m:e>
                                          <m:r>
                                            <a:rPr lang="en-US" sz="2800" i="1">
                                              <a:latin typeface="Cambria Math" charset="0"/>
                                            </a:rPr>
                                            <m:t>𝑡</m:t>
                                          </m:r>
                                        </m:e>
                                      </m:d>
                                      <m:r>
                                        <a:rPr lang="en-US" sz="2800" i="1">
                                          <a:latin typeface="Cambria Math" charset="0"/>
                                        </a:rPr>
                                        <m:t>]</m:t>
                                      </m:r>
                                    </m:e>
                                  </m:nary>
                                </m:e>
                              </m:groupChr>
                            </m:e>
                            <m:lim>
                              <m:r>
                                <a:rPr lang="en-US" sz="2800" i="1">
                                  <a:latin typeface="Cambria Math" panose="02040503050406030204" pitchFamily="18" charset="0"/>
                                </a:rPr>
                                <m:t> </m:t>
                              </m:r>
                              <m:r>
                                <a:rPr lang="en-US" sz="2800" i="1">
                                  <a:latin typeface="Cambria Math" panose="02040503050406030204" pitchFamily="18" charset="0"/>
                                </a:rPr>
                                <m:t>𝑑𝑒𝑔𝑟𝑎𝑑𝑎𝑡𝑖𝑜𝑛</m:t>
                              </m:r>
                            </m:lim>
                          </m:limLow>
                        </m:e>
                      </m:func>
                    </m:oMath>
                  </m:oMathPara>
                </a14:m>
                <a:endParaRPr lang="en-US" sz="2800" dirty="0">
                  <a:latin typeface="Arial" panose="020B0604020202020204" pitchFamily="34" charset="0"/>
                  <a:cs typeface="Arial" panose="020B0604020202020204" pitchFamily="34" charset="0"/>
                </a:endParaRPr>
              </a:p>
            </p:txBody>
          </p:sp>
        </mc:Choice>
        <mc:Fallback xmlns="">
          <p:sp>
            <p:nvSpPr>
              <p:cNvPr id="66" name="TextBox 65">
                <a:extLst>
                  <a:ext uri="{FF2B5EF4-FFF2-40B4-BE49-F238E27FC236}">
                    <a16:creationId xmlns:a16="http://schemas.microsoft.com/office/drawing/2014/main" id="{612F58F1-AB9D-45CC-888C-040C437EBD23}"/>
                  </a:ext>
                </a:extLst>
              </p:cNvPr>
              <p:cNvSpPr txBox="1">
                <a:spLocks noRot="1" noChangeAspect="1" noMove="1" noResize="1" noEditPoints="1" noAdjustHandles="1" noChangeArrowheads="1" noChangeShapeType="1" noTextEdit="1"/>
              </p:cNvSpPr>
              <p:nvPr/>
            </p:nvSpPr>
            <p:spPr>
              <a:xfrm>
                <a:off x="30337762" y="9334343"/>
                <a:ext cx="11886394" cy="1617494"/>
              </a:xfrm>
              <a:prstGeom prst="rect">
                <a:avLst/>
              </a:prstGeom>
              <a:blipFill>
                <a:blip r:embed="rId2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7" name="TextBox 66">
                <a:extLst>
                  <a:ext uri="{FF2B5EF4-FFF2-40B4-BE49-F238E27FC236}">
                    <a16:creationId xmlns:a16="http://schemas.microsoft.com/office/drawing/2014/main" xmlns="" id="{7D183B1E-FB34-469C-917E-461586749BA7}"/>
                  </a:ext>
                </a:extLst>
              </p:cNvPr>
              <p:cNvSpPr txBox="1"/>
              <p:nvPr/>
            </p:nvSpPr>
            <p:spPr>
              <a:xfrm>
                <a:off x="30547225" y="11259718"/>
                <a:ext cx="9076776" cy="369332"/>
              </a:xfrm>
              <a:prstGeom prst="rect">
                <a:avLst/>
              </a:prstGeom>
              <a:noFill/>
            </p:spPr>
            <p:txBody>
              <a:bodyPr wrap="square" lIns="0" tIns="0" rIns="0" bIns="0" numCol="2" rtlCol="0">
                <a:spAutoFit/>
              </a:bodyPr>
              <a:lstStyle/>
              <a:p>
                <a:pPr/>
                <a14:m>
                  <m:oMathPara xmlns:m="http://schemas.openxmlformats.org/officeDocument/2006/math">
                    <m:oMathParaPr>
                      <m:jc m:val="left"/>
                    </m:oMathParaPr>
                    <m:oMath xmlns:m="http://schemas.openxmlformats.org/officeDocument/2006/math">
                      <m:r>
                        <a:rPr lang="en-US" sz="2400" b="0" i="1" smtClean="0">
                          <a:latin typeface="Cambria Math" panose="02040503050406030204" pitchFamily="18" charset="0"/>
                        </a:rPr>
                        <m:t>𝑠</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   </m:t>
                      </m:r>
                      <m:r>
                        <a:rPr lang="en-US" sz="2400" i="1">
                          <a:latin typeface="Cambria Math" charset="0"/>
                        </a:rPr>
                        <m:t>𝑓</m:t>
                      </m:r>
                      <m:d>
                        <m:dPr>
                          <m:begChr m:val="["/>
                          <m:endChr m:val="]"/>
                          <m:ctrlPr>
                            <a:rPr lang="en-US" sz="2400" i="1">
                              <a:latin typeface="Cambria Math" charset="0"/>
                            </a:rPr>
                          </m:ctrlPr>
                        </m:dPr>
                        <m:e>
                          <m:r>
                            <a:rPr lang="en-US" sz="2400" i="1">
                              <a:latin typeface="Cambria Math" charset="0"/>
                            </a:rPr>
                            <m:t>𝑏</m:t>
                          </m:r>
                          <m:d>
                            <m:dPr>
                              <m:ctrlPr>
                                <a:rPr lang="en-US" sz="2400" i="1">
                                  <a:latin typeface="Cambria Math" charset="0"/>
                                </a:rPr>
                              </m:ctrlPr>
                            </m:dPr>
                            <m:e>
                              <m:r>
                                <a:rPr lang="en-US" sz="2400" i="1">
                                  <a:latin typeface="Cambria Math" charset="0"/>
                                </a:rPr>
                                <m:t>𝑡</m:t>
                              </m:r>
                            </m:e>
                          </m:d>
                          <m:r>
                            <a:rPr lang="en-US" sz="2400" i="1">
                              <a:latin typeface="Cambria Math" charset="0"/>
                            </a:rPr>
                            <m:t>,</m:t>
                          </m:r>
                          <m:r>
                            <a:rPr lang="en-US" sz="2400" b="0" i="1" smtClean="0">
                              <a:latin typeface="Cambria Math" panose="02040503050406030204" pitchFamily="18" charset="0"/>
                            </a:rPr>
                            <m:t>𝑆</m:t>
                          </m:r>
                          <m:r>
                            <a:rPr lang="en-US" sz="2400" i="1">
                              <a:latin typeface="Cambria Math" charset="0"/>
                            </a:rPr>
                            <m:t>𝑜</m:t>
                          </m:r>
                          <m:r>
                            <a:rPr lang="en-US" sz="2400" b="0" i="1" smtClean="0">
                              <a:latin typeface="Cambria Math" panose="02040503050406030204" pitchFamily="18" charset="0"/>
                            </a:rPr>
                            <m:t>𝐶</m:t>
                          </m:r>
                          <m:d>
                            <m:dPr>
                              <m:ctrlPr>
                                <a:rPr lang="en-US" sz="2400" i="1">
                                  <a:latin typeface="Cambria Math" charset="0"/>
                                </a:rPr>
                              </m:ctrlPr>
                            </m:dPr>
                            <m:e>
                              <m:r>
                                <a:rPr lang="en-US" sz="2400" i="1">
                                  <a:latin typeface="Cambria Math" charset="0"/>
                                </a:rPr>
                                <m:t>𝑡</m:t>
                              </m:r>
                            </m:e>
                          </m:d>
                          <m:r>
                            <a:rPr lang="en-US" sz="2400" i="1">
                              <a:latin typeface="Cambria Math" charset="0"/>
                            </a:rPr>
                            <m:t>,</m:t>
                          </m:r>
                          <m:r>
                            <a:rPr lang="en-US" sz="2400" b="0" i="1" smtClean="0">
                              <a:latin typeface="Cambria Math" panose="02040503050406030204" pitchFamily="18" charset="0"/>
                            </a:rPr>
                            <m:t>𝑆</m:t>
                          </m:r>
                          <m:r>
                            <a:rPr lang="en-US" sz="2400" i="1">
                              <a:latin typeface="Cambria Math" charset="0"/>
                            </a:rPr>
                            <m:t>𝑜</m:t>
                          </m:r>
                          <m:r>
                            <a:rPr lang="en-US" sz="2400" b="0" i="1" smtClean="0">
                              <a:latin typeface="Cambria Math" panose="02040503050406030204" pitchFamily="18" charset="0"/>
                            </a:rPr>
                            <m:t>𝐻</m:t>
                          </m:r>
                          <m:d>
                            <m:dPr>
                              <m:ctrlPr>
                                <a:rPr lang="en-US" sz="2400" i="1">
                                  <a:latin typeface="Cambria Math" charset="0"/>
                                </a:rPr>
                              </m:ctrlPr>
                            </m:dPr>
                            <m:e>
                              <m:r>
                                <a:rPr lang="en-US" sz="2400" i="1">
                                  <a:latin typeface="Cambria Math" charset="0"/>
                                </a:rPr>
                                <m:t>𝑡</m:t>
                              </m:r>
                            </m:e>
                          </m:d>
                        </m:e>
                      </m:d>
                      <m:r>
                        <a:rPr lang="en-US" sz="2400">
                          <a:latin typeface="Cambria Math" charset="0"/>
                        </a:rPr>
                        <m:t>=</m:t>
                      </m:r>
                      <m:sSub>
                        <m:sSubPr>
                          <m:ctrlPr>
                            <a:rPr lang="en-US" sz="2400" i="1">
                              <a:latin typeface="Cambria Math" charset="0"/>
                            </a:rPr>
                          </m:ctrlPr>
                        </m:sSubPr>
                        <m:e>
                          <m:r>
                            <a:rPr lang="en-US" sz="2400" i="1">
                              <a:latin typeface="Cambria Math" charset="0"/>
                            </a:rPr>
                            <m:t>𝛽</m:t>
                          </m:r>
                        </m:e>
                        <m:sub>
                          <m:r>
                            <a:rPr lang="en-US" sz="2400" i="1">
                              <a:latin typeface="Cambria Math" charset="0"/>
                            </a:rPr>
                            <m:t>0</m:t>
                          </m:r>
                        </m:sub>
                      </m:sSub>
                      <m:r>
                        <a:rPr lang="en-US" sz="2400" i="1">
                          <a:latin typeface="Cambria Math" charset="0"/>
                        </a:rPr>
                        <m:t>+</m:t>
                      </m:r>
                      <m:sSub>
                        <m:sSubPr>
                          <m:ctrlPr>
                            <a:rPr lang="en-US" sz="2400" i="1">
                              <a:latin typeface="Cambria Math" charset="0"/>
                            </a:rPr>
                          </m:ctrlPr>
                        </m:sSubPr>
                        <m:e>
                          <m:r>
                            <a:rPr lang="en-US" sz="2400" i="1">
                              <a:latin typeface="Cambria Math" charset="0"/>
                            </a:rPr>
                            <m:t>𝛽</m:t>
                          </m:r>
                        </m:e>
                        <m:sub>
                          <m:r>
                            <a:rPr lang="en-US" sz="2400" i="1">
                              <a:latin typeface="Cambria Math" charset="0"/>
                            </a:rPr>
                            <m:t>1</m:t>
                          </m:r>
                        </m:sub>
                      </m:sSub>
                      <m:r>
                        <a:rPr lang="en-US" sz="2400" i="1">
                          <a:latin typeface="Cambria Math" charset="0"/>
                        </a:rPr>
                        <m:t>𝑏</m:t>
                      </m:r>
                      <m:d>
                        <m:dPr>
                          <m:ctrlPr>
                            <a:rPr lang="en-US" sz="2400" i="1">
                              <a:latin typeface="Cambria Math" charset="0"/>
                            </a:rPr>
                          </m:ctrlPr>
                        </m:dPr>
                        <m:e>
                          <m:r>
                            <a:rPr lang="en-US" sz="2400" i="1">
                              <a:latin typeface="Cambria Math" charset="0"/>
                            </a:rPr>
                            <m:t>𝑡</m:t>
                          </m:r>
                        </m:e>
                      </m:d>
                      <m:r>
                        <a:rPr lang="en-US" sz="2400" i="1">
                          <a:latin typeface="Cambria Math" charset="0"/>
                        </a:rPr>
                        <m:t>+</m:t>
                      </m:r>
                      <m:sSub>
                        <m:sSubPr>
                          <m:ctrlPr>
                            <a:rPr lang="en-US" sz="2400" i="1">
                              <a:latin typeface="Cambria Math" charset="0"/>
                            </a:rPr>
                          </m:ctrlPr>
                        </m:sSubPr>
                        <m:e>
                          <m:r>
                            <a:rPr lang="en-US" sz="2400" i="1">
                              <a:latin typeface="Cambria Math" charset="0"/>
                            </a:rPr>
                            <m:t>𝛽</m:t>
                          </m:r>
                        </m:e>
                        <m:sub>
                          <m:r>
                            <a:rPr lang="en-US" sz="2400" i="1">
                              <a:latin typeface="Cambria Math" charset="0"/>
                            </a:rPr>
                            <m:t>2</m:t>
                          </m:r>
                        </m:sub>
                      </m:sSub>
                      <m:r>
                        <a:rPr lang="en-US" sz="2400" b="0" i="1" smtClean="0">
                          <a:latin typeface="Cambria Math" panose="02040503050406030204" pitchFamily="18" charset="0"/>
                        </a:rPr>
                        <m:t>𝑆</m:t>
                      </m:r>
                      <m:r>
                        <a:rPr lang="en-US" sz="2400" i="1">
                          <a:latin typeface="Cambria Math" charset="0"/>
                        </a:rPr>
                        <m:t>𝑜</m:t>
                      </m:r>
                      <m:r>
                        <a:rPr lang="en-US" sz="2400" b="0" i="1" smtClean="0">
                          <a:latin typeface="Cambria Math" panose="02040503050406030204" pitchFamily="18" charset="0"/>
                        </a:rPr>
                        <m:t>𝐶</m:t>
                      </m:r>
                      <m:d>
                        <m:dPr>
                          <m:ctrlPr>
                            <a:rPr lang="en-US" sz="2400" i="1">
                              <a:latin typeface="Cambria Math" charset="0"/>
                            </a:rPr>
                          </m:ctrlPr>
                        </m:dPr>
                        <m:e>
                          <m:r>
                            <a:rPr lang="en-US" sz="2400" i="1">
                              <a:latin typeface="Cambria Math" charset="0"/>
                            </a:rPr>
                            <m:t>𝑡</m:t>
                          </m:r>
                        </m:e>
                      </m:d>
                      <m:r>
                        <a:rPr lang="en-US" sz="2400" i="1">
                          <a:latin typeface="Cambria Math" charset="0"/>
                        </a:rPr>
                        <m:t>+</m:t>
                      </m:r>
                      <m:sSub>
                        <m:sSubPr>
                          <m:ctrlPr>
                            <a:rPr lang="en-US" sz="2400" i="1">
                              <a:latin typeface="Cambria Math" charset="0"/>
                            </a:rPr>
                          </m:ctrlPr>
                        </m:sSubPr>
                        <m:e>
                          <m:r>
                            <a:rPr lang="en-US" sz="2400" i="1">
                              <a:latin typeface="Cambria Math" charset="0"/>
                            </a:rPr>
                            <m:t>𝛽</m:t>
                          </m:r>
                        </m:e>
                        <m:sub>
                          <m:r>
                            <a:rPr lang="en-US" sz="2400" i="1">
                              <a:latin typeface="Cambria Math" charset="0"/>
                            </a:rPr>
                            <m:t>3</m:t>
                          </m:r>
                        </m:sub>
                      </m:sSub>
                      <m:r>
                        <a:rPr lang="en-US" sz="2400" b="0" i="1" smtClean="0">
                          <a:latin typeface="Cambria Math" panose="02040503050406030204" pitchFamily="18" charset="0"/>
                        </a:rPr>
                        <m:t>𝑆</m:t>
                      </m:r>
                      <m:r>
                        <a:rPr lang="en-US" sz="2400" i="1">
                          <a:latin typeface="Cambria Math" charset="0"/>
                        </a:rPr>
                        <m:t>𝑜</m:t>
                      </m:r>
                      <m:r>
                        <a:rPr lang="en-US" sz="2400" b="0" i="1" smtClean="0">
                          <a:latin typeface="Cambria Math" panose="02040503050406030204" pitchFamily="18" charset="0"/>
                        </a:rPr>
                        <m:t>𝐻</m:t>
                      </m:r>
                      <m:r>
                        <a:rPr lang="en-US" sz="2400" i="1">
                          <a:latin typeface="Cambria Math" charset="0"/>
                        </a:rPr>
                        <m:t>(</m:t>
                      </m:r>
                      <m:r>
                        <a:rPr lang="en-US" sz="2400" i="1">
                          <a:latin typeface="Cambria Math" charset="0"/>
                        </a:rPr>
                        <m:t>𝑡</m:t>
                      </m:r>
                      <m:r>
                        <a:rPr lang="en-US" sz="2400" i="1">
                          <a:latin typeface="Cambria Math" charset="0"/>
                        </a:rPr>
                        <m:t>)</m:t>
                      </m:r>
                    </m:oMath>
                  </m:oMathPara>
                </a14:m>
                <a:endParaRPr lang="en-US" sz="2400" b="0" dirty="0">
                  <a:latin typeface="Arial" panose="020B0604020202020204" pitchFamily="34" charset="0"/>
                  <a:cs typeface="Arial" panose="020B0604020202020204" pitchFamily="34" charset="0"/>
                </a:endParaRPr>
              </a:p>
            </p:txBody>
          </p:sp>
        </mc:Choice>
        <mc:Fallback xmlns="">
          <p:sp>
            <p:nvSpPr>
              <p:cNvPr id="67" name="TextBox 66">
                <a:extLst>
                  <a:ext uri="{FF2B5EF4-FFF2-40B4-BE49-F238E27FC236}">
                    <a16:creationId xmlns:a16="http://schemas.microsoft.com/office/drawing/2014/main" id="{7D183B1E-FB34-469C-917E-461586749BA7}"/>
                  </a:ext>
                </a:extLst>
              </p:cNvPr>
              <p:cNvSpPr txBox="1">
                <a:spLocks noRot="1" noChangeAspect="1" noMove="1" noResize="1" noEditPoints="1" noAdjustHandles="1" noChangeArrowheads="1" noChangeShapeType="1" noTextEdit="1"/>
              </p:cNvSpPr>
              <p:nvPr/>
            </p:nvSpPr>
            <p:spPr>
              <a:xfrm>
                <a:off x="30547225" y="11259718"/>
                <a:ext cx="9076776" cy="369332"/>
              </a:xfrm>
              <a:prstGeom prst="rect">
                <a:avLst/>
              </a:prstGeom>
              <a:blipFill>
                <a:blip r:embed="rId21"/>
                <a:stretch>
                  <a:fillRect l="-806" b="-377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8" name="TextBox 67">
                <a:extLst>
                  <a:ext uri="{FF2B5EF4-FFF2-40B4-BE49-F238E27FC236}">
                    <a16:creationId xmlns:a16="http://schemas.microsoft.com/office/drawing/2014/main" xmlns="" id="{14A7BAD8-B415-48DB-9A87-09B7368CC838}"/>
                  </a:ext>
                </a:extLst>
              </p:cNvPr>
              <p:cNvSpPr txBox="1"/>
              <p:nvPr/>
            </p:nvSpPr>
            <p:spPr>
              <a:xfrm>
                <a:off x="31131227" y="12239772"/>
                <a:ext cx="415934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0≤</m:t>
                      </m:r>
                      <m:r>
                        <a:rPr lang="en-US" sz="2400" b="0" i="1" smtClean="0">
                          <a:latin typeface="Cambria Math" panose="02040503050406030204" pitchFamily="18" charset="0"/>
                        </a:rPr>
                        <m:t>𝑏</m:t>
                      </m:r>
                      <m:d>
                        <m:dPr>
                          <m:ctrlPr>
                            <a:rPr lang="en-US" sz="2400" b="0" i="1" smtClean="0">
                              <a:latin typeface="Cambria Math" charset="0"/>
                            </a:rPr>
                          </m:ctrlPr>
                        </m:dPr>
                        <m:e>
                          <m:r>
                            <a:rPr lang="en-US" sz="2400" b="0" i="1" smtClean="0">
                              <a:latin typeface="Cambria Math" panose="02040503050406030204" pitchFamily="18" charset="0"/>
                            </a:rPr>
                            <m:t>𝑡</m:t>
                          </m:r>
                        </m:e>
                      </m:d>
                      <m:r>
                        <a:rPr lang="en-US" sz="2400" b="0" i="1" smtClean="0">
                          <a:latin typeface="Cambria Math" panose="02040503050406030204" pitchFamily="18" charset="0"/>
                        </a:rPr>
                        <m:t>≤</m:t>
                      </m:r>
                      <m:r>
                        <a:rPr lang="en-US" sz="2400" b="0" i="1" smtClean="0">
                          <a:latin typeface="Cambria Math" panose="02040503050406030204" pitchFamily="18" charset="0"/>
                        </a:rPr>
                        <m:t>𝑃</m:t>
                      </m:r>
                      <m:r>
                        <a:rPr lang="en-US" sz="2400" b="0" i="1" smtClean="0">
                          <a:latin typeface="Cambria Math" panose="02040503050406030204" pitchFamily="18" charset="0"/>
                        </a:rPr>
                        <m:t>,  </m:t>
                      </m:r>
                      <m:r>
                        <a:rPr lang="en-US" sz="2400" b="0" i="1" smtClean="0">
                          <a:latin typeface="Cambria Math" panose="02040503050406030204" pitchFamily="18" charset="0"/>
                        </a:rPr>
                        <m:t>𝑡</m:t>
                      </m:r>
                      <m:r>
                        <a:rPr lang="en-US" sz="2400" b="0" i="1" smtClean="0">
                          <a:latin typeface="Cambria Math" panose="02040503050406030204" pitchFamily="18" charset="0"/>
                        </a:rPr>
                        <m:t>=1, 2,…,</m:t>
                      </m:r>
                      <m:r>
                        <a:rPr lang="en-US" sz="2400" b="0" i="1" smtClean="0">
                          <a:latin typeface="Cambria Math" panose="02040503050406030204" pitchFamily="18" charset="0"/>
                        </a:rPr>
                        <m:t>𝑇</m:t>
                      </m:r>
                    </m:oMath>
                  </m:oMathPara>
                </a14:m>
                <a:endParaRPr lang="en-US" sz="2400" dirty="0">
                  <a:latin typeface="Arial" panose="020B0604020202020204" pitchFamily="34" charset="0"/>
                  <a:cs typeface="Arial" panose="020B0604020202020204" pitchFamily="34" charset="0"/>
                </a:endParaRPr>
              </a:p>
            </p:txBody>
          </p:sp>
        </mc:Choice>
        <mc:Fallback xmlns="">
          <p:sp>
            <p:nvSpPr>
              <p:cNvPr id="68" name="TextBox 67">
                <a:extLst>
                  <a:ext uri="{FF2B5EF4-FFF2-40B4-BE49-F238E27FC236}">
                    <a16:creationId xmlns:a16="http://schemas.microsoft.com/office/drawing/2014/main" id="{14A7BAD8-B415-48DB-9A87-09B7368CC838}"/>
                  </a:ext>
                </a:extLst>
              </p:cNvPr>
              <p:cNvSpPr txBox="1">
                <a:spLocks noRot="1" noChangeAspect="1" noMove="1" noResize="1" noEditPoints="1" noAdjustHandles="1" noChangeArrowheads="1" noChangeShapeType="1" noTextEdit="1"/>
              </p:cNvSpPr>
              <p:nvPr/>
            </p:nvSpPr>
            <p:spPr>
              <a:xfrm>
                <a:off x="31131227" y="12239772"/>
                <a:ext cx="4159344" cy="369332"/>
              </a:xfrm>
              <a:prstGeom prst="rect">
                <a:avLst/>
              </a:prstGeom>
              <a:blipFill>
                <a:blip r:embed="rId22"/>
                <a:stretch>
                  <a:fillRect l="-1320" r="-1173" b="-1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1" name="Rectangle 70"/>
              <p:cNvSpPr/>
              <p:nvPr/>
            </p:nvSpPr>
            <p:spPr>
              <a:xfrm>
                <a:off x="31093127" y="13233149"/>
                <a:ext cx="5800755" cy="640753"/>
              </a:xfrm>
              <a:prstGeom prst="rect">
                <a:avLst/>
              </a:prstGeom>
            </p:spPr>
            <p:txBody>
              <a:bodyPr wrap="none">
                <a:spAutoFit/>
              </a:bodyPr>
              <a:lstStyle/>
              <a:p>
                <a14:m>
                  <m:oMath xmlns:m="http://schemas.openxmlformats.org/officeDocument/2006/math">
                    <m:r>
                      <a:rPr lang="en-US" sz="2400" b="0" i="1" smtClean="0">
                        <a:latin typeface="Cambria Math" panose="02040503050406030204" pitchFamily="18" charset="0"/>
                      </a:rPr>
                      <m:t>𝑆</m:t>
                    </m:r>
                    <m:r>
                      <a:rPr lang="en-US" sz="2400" i="1" smtClean="0">
                        <a:latin typeface="Cambria Math" charset="0"/>
                      </a:rPr>
                      <m:t>𝑜</m:t>
                    </m:r>
                    <m:r>
                      <a:rPr lang="en-US" sz="2400" b="0" i="1" smtClean="0">
                        <a:latin typeface="Cambria Math" panose="02040503050406030204" pitchFamily="18" charset="0"/>
                      </a:rPr>
                      <m:t>𝐶</m:t>
                    </m:r>
                    <m:d>
                      <m:dPr>
                        <m:ctrlPr>
                          <a:rPr lang="en-US" sz="2400" i="1">
                            <a:latin typeface="Cambria Math" charset="0"/>
                          </a:rPr>
                        </m:ctrlPr>
                      </m:dPr>
                      <m:e>
                        <m:r>
                          <a:rPr lang="en-US" sz="2400" i="1">
                            <a:latin typeface="Cambria Math" charset="0"/>
                          </a:rPr>
                          <m:t>𝑡</m:t>
                        </m:r>
                      </m:e>
                    </m:d>
                    <m:r>
                      <a:rPr lang="en-US" sz="2400" i="1">
                        <a:latin typeface="Cambria Math" charset="0"/>
                      </a:rPr>
                      <m:t>=</m:t>
                    </m:r>
                    <m:r>
                      <a:rPr lang="en-US" sz="2400" b="0" i="1" smtClean="0">
                        <a:latin typeface="Cambria Math" panose="02040503050406030204" pitchFamily="18" charset="0"/>
                      </a:rPr>
                      <m:t>𝑆</m:t>
                    </m:r>
                    <m:r>
                      <a:rPr lang="en-US" sz="2400" i="1">
                        <a:latin typeface="Cambria Math" charset="0"/>
                      </a:rPr>
                      <m:t>𝑜</m:t>
                    </m:r>
                    <m:r>
                      <a:rPr lang="en-US" sz="2400" b="0" i="1" smtClean="0">
                        <a:latin typeface="Cambria Math" panose="02040503050406030204" pitchFamily="18" charset="0"/>
                      </a:rPr>
                      <m:t>𝐶</m:t>
                    </m:r>
                    <m:d>
                      <m:dPr>
                        <m:ctrlPr>
                          <a:rPr lang="en-US" sz="2400" i="1">
                            <a:latin typeface="Cambria Math" charset="0"/>
                          </a:rPr>
                        </m:ctrlPr>
                      </m:dPr>
                      <m:e>
                        <m:r>
                          <a:rPr lang="en-US" sz="2400" i="1">
                            <a:latin typeface="Cambria Math" charset="0"/>
                          </a:rPr>
                          <m:t>𝑡</m:t>
                        </m:r>
                        <m:r>
                          <a:rPr lang="en-US" sz="2400" b="0" i="1" smtClean="0">
                            <a:latin typeface="Cambria Math" charset="0"/>
                          </a:rPr>
                          <m:t>−1</m:t>
                        </m:r>
                      </m:e>
                    </m:d>
                    <m:r>
                      <a:rPr lang="en-US" sz="2400" i="1">
                        <a:latin typeface="Cambria Math" charset="0"/>
                      </a:rPr>
                      <m:t>+</m:t>
                    </m:r>
                    <m:f>
                      <m:fPr>
                        <m:ctrlPr>
                          <a:rPr lang="en-US" sz="2400" i="1">
                            <a:latin typeface="Cambria Math" charset="0"/>
                          </a:rPr>
                        </m:ctrlPr>
                      </m:fPr>
                      <m:num>
                        <m:r>
                          <a:rPr lang="en-US" sz="2400" i="1">
                            <a:latin typeface="Cambria Math" charset="0"/>
                          </a:rPr>
                          <m:t>𝑏</m:t>
                        </m:r>
                        <m:d>
                          <m:dPr>
                            <m:ctrlPr>
                              <a:rPr lang="en-US" sz="2400" i="1">
                                <a:latin typeface="Cambria Math" charset="0"/>
                              </a:rPr>
                            </m:ctrlPr>
                          </m:dPr>
                          <m:e>
                            <m:r>
                              <a:rPr lang="en-US" sz="2400" i="1">
                                <a:latin typeface="Cambria Math" charset="0"/>
                              </a:rPr>
                              <m:t>𝑡</m:t>
                            </m:r>
                            <m:r>
                              <a:rPr lang="en-US" sz="2400" b="0" i="1" smtClean="0">
                                <a:latin typeface="Cambria Math" charset="0"/>
                              </a:rPr>
                              <m:t>−1</m:t>
                            </m:r>
                          </m:e>
                        </m:d>
                        <m:sSub>
                          <m:sSubPr>
                            <m:ctrlPr>
                              <a:rPr lang="en-US" sz="2400" i="1">
                                <a:latin typeface="Cambria Math" charset="0"/>
                              </a:rPr>
                            </m:ctrlPr>
                          </m:sSubPr>
                          <m:e>
                            <m:r>
                              <a:rPr lang="en-US" sz="2400" i="1">
                                <a:latin typeface="Cambria Math" charset="0"/>
                              </a:rPr>
                              <m:t>𝑡</m:t>
                            </m:r>
                          </m:e>
                          <m:sub>
                            <m:r>
                              <a:rPr lang="en-US" sz="2400" i="1">
                                <a:latin typeface="Cambria Math" charset="0"/>
                              </a:rPr>
                              <m:t>𝑠</m:t>
                            </m:r>
                          </m:sub>
                        </m:sSub>
                      </m:num>
                      <m:den>
                        <m:r>
                          <a:rPr lang="en-US" sz="2400" i="1">
                            <a:latin typeface="Cambria Math" charset="0"/>
                          </a:rPr>
                          <m:t>𝐸</m:t>
                        </m:r>
                      </m:den>
                    </m:f>
                  </m:oMath>
                </a14:m>
                <a:r>
                  <a:rPr lang="en-US" sz="2400" dirty="0" smtClean="0">
                    <a:latin typeface="Arial" panose="020B0604020202020204" pitchFamily="34" charset="0"/>
                    <a:cs typeface="Arial" panose="020B0604020202020204" pitchFamily="34" charset="0"/>
                  </a:rPr>
                  <a:t>, </a:t>
                </a:r>
                <a14:m>
                  <m:oMath xmlns:m="http://schemas.openxmlformats.org/officeDocument/2006/math">
                    <m:r>
                      <a:rPr lang="en-US" sz="2400" i="1">
                        <a:latin typeface="Cambria Math" panose="02040503050406030204" pitchFamily="18" charset="0"/>
                      </a:rPr>
                      <m:t>𝑡</m:t>
                    </m:r>
                    <m:r>
                      <a:rPr lang="en-US" sz="2400" i="1">
                        <a:latin typeface="Cambria Math" panose="02040503050406030204" pitchFamily="18" charset="0"/>
                      </a:rPr>
                      <m:t>=2,…,</m:t>
                    </m:r>
                    <m:r>
                      <a:rPr lang="en-US" sz="2400" i="1">
                        <a:latin typeface="Cambria Math" panose="02040503050406030204" pitchFamily="18" charset="0"/>
                      </a:rPr>
                      <m:t>𝑇</m:t>
                    </m:r>
                  </m:oMath>
                </a14:m>
                <a:endParaRPr lang="en-US" sz="2400" dirty="0">
                  <a:latin typeface="Arial" panose="020B0604020202020204" pitchFamily="34" charset="0"/>
                  <a:cs typeface="Arial" panose="020B0604020202020204" pitchFamily="34" charset="0"/>
                </a:endParaRPr>
              </a:p>
            </p:txBody>
          </p:sp>
        </mc:Choice>
        <mc:Fallback xmlns="">
          <p:sp>
            <p:nvSpPr>
              <p:cNvPr id="71" name="Rectangle 70"/>
              <p:cNvSpPr>
                <a:spLocks noRot="1" noChangeAspect="1" noMove="1" noResize="1" noEditPoints="1" noAdjustHandles="1" noChangeArrowheads="1" noChangeShapeType="1" noTextEdit="1"/>
              </p:cNvSpPr>
              <p:nvPr/>
            </p:nvSpPr>
            <p:spPr>
              <a:xfrm>
                <a:off x="31093127" y="13233149"/>
                <a:ext cx="5800755" cy="640753"/>
              </a:xfrm>
              <a:prstGeom prst="rect">
                <a:avLst/>
              </a:prstGeom>
              <a:blipFill>
                <a:blip r:embed="rId23"/>
                <a:stretch>
                  <a:fillRect b="-857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4" name="Rectangle 73"/>
              <p:cNvSpPr/>
              <p:nvPr/>
            </p:nvSpPr>
            <p:spPr>
              <a:xfrm>
                <a:off x="31093127" y="12728394"/>
                <a:ext cx="3489866" cy="461665"/>
              </a:xfrm>
              <a:prstGeom prst="rect">
                <a:avLst/>
              </a:prstGeom>
            </p:spPr>
            <p:txBody>
              <a:bodyPr wrap="none">
                <a:spAutoFit/>
              </a:bodyPr>
              <a:lstStyle/>
              <a:p>
                <a:pPr/>
                <a14:m>
                  <m:oMathPara xmlns:m="http://schemas.openxmlformats.org/officeDocument/2006/math">
                    <m:oMathParaPr>
                      <m:jc m:val="left"/>
                    </m:oMathParaPr>
                    <m:oMath xmlns:m="http://schemas.openxmlformats.org/officeDocument/2006/math">
                      <m:r>
                        <a:rPr lang="en-US" sz="2400" b="0" i="1" smtClean="0">
                          <a:latin typeface="Cambria Math" panose="02040503050406030204" pitchFamily="18" charset="0"/>
                        </a:rPr>
                        <m:t>𝑆</m:t>
                      </m:r>
                      <m:r>
                        <a:rPr lang="en-US" sz="2400" b="0" i="1" smtClean="0">
                          <a:latin typeface="Cambria Math" charset="0"/>
                        </a:rPr>
                        <m:t>𝑜</m:t>
                      </m:r>
                      <m:r>
                        <a:rPr lang="en-US" sz="2400" b="0" i="1" smtClean="0">
                          <a:latin typeface="Cambria Math" panose="02040503050406030204" pitchFamily="18" charset="0"/>
                        </a:rPr>
                        <m:t>𝐶</m:t>
                      </m:r>
                      <m:r>
                        <a:rPr lang="en-US" sz="2400" b="0" i="1" smtClean="0">
                          <a:latin typeface="Cambria Math" charset="0"/>
                        </a:rPr>
                        <m:t>≤</m:t>
                      </m:r>
                      <m:r>
                        <a:rPr lang="en-US" sz="2400" b="0" i="1" smtClean="0">
                          <a:latin typeface="Cambria Math" panose="02040503050406030204" pitchFamily="18" charset="0"/>
                        </a:rPr>
                        <m:t>𝑆</m:t>
                      </m:r>
                      <m:r>
                        <a:rPr lang="en-US" sz="2400" b="0" i="1" smtClean="0">
                          <a:latin typeface="Cambria Math" charset="0"/>
                        </a:rPr>
                        <m:t>𝑜</m:t>
                      </m:r>
                      <m:r>
                        <a:rPr lang="en-US" sz="2400" b="0" i="1" smtClean="0">
                          <a:latin typeface="Cambria Math" panose="02040503050406030204" pitchFamily="18" charset="0"/>
                        </a:rPr>
                        <m:t>𝐶</m:t>
                      </m:r>
                      <m:d>
                        <m:dPr>
                          <m:ctrlPr>
                            <a:rPr lang="en-US" sz="2400" b="0" i="1" smtClean="0">
                              <a:latin typeface="Cambria Math" charset="0"/>
                            </a:rPr>
                          </m:ctrlPr>
                        </m:dPr>
                        <m:e>
                          <m:r>
                            <a:rPr lang="en-US" sz="2400" b="0" i="1" smtClean="0">
                              <a:latin typeface="Cambria Math" charset="0"/>
                            </a:rPr>
                            <m:t>𝑡</m:t>
                          </m:r>
                        </m:e>
                      </m:d>
                      <m:r>
                        <a:rPr lang="en-US" sz="2400" b="0" i="1" smtClean="0">
                          <a:latin typeface="Cambria Math" charset="0"/>
                        </a:rPr>
                        <m:t>≤</m:t>
                      </m:r>
                      <m:r>
                        <a:rPr lang="en-US" sz="2400" b="0" i="1" smtClean="0">
                          <a:latin typeface="Cambria Math" panose="02040503050406030204" pitchFamily="18" charset="0"/>
                        </a:rPr>
                        <m:t>𝑆</m:t>
                      </m:r>
                      <m:r>
                        <a:rPr lang="en-US" sz="2400" i="1">
                          <a:latin typeface="Cambria Math" charset="0"/>
                        </a:rPr>
                        <m:t>𝑜</m:t>
                      </m:r>
                      <m:sSub>
                        <m:sSubPr>
                          <m:ctrlPr>
                            <a:rPr lang="en-US" sz="2400" i="1">
                              <a:latin typeface="Cambria Math" charset="0"/>
                            </a:rPr>
                          </m:ctrlPr>
                        </m:sSubPr>
                        <m:e>
                          <m:r>
                            <a:rPr lang="en-US" sz="2400" b="0" i="1" smtClean="0">
                              <a:latin typeface="Cambria Math" panose="02040503050406030204" pitchFamily="18" charset="0"/>
                            </a:rPr>
                            <m:t>𝐶</m:t>
                          </m:r>
                        </m:e>
                        <m:sub>
                          <m:r>
                            <a:rPr lang="en-US" sz="2400" i="1">
                              <a:latin typeface="Cambria Math" charset="0"/>
                            </a:rPr>
                            <m:t>𝑚</m:t>
                          </m:r>
                          <m:r>
                            <a:rPr lang="en-US" sz="2400" b="0" i="1" smtClean="0">
                              <a:latin typeface="Cambria Math" panose="02040503050406030204" pitchFamily="18" charset="0"/>
                            </a:rPr>
                            <m:t>𝑎𝑥</m:t>
                          </m:r>
                        </m:sub>
                      </m:sSub>
                    </m:oMath>
                  </m:oMathPara>
                </a14:m>
                <a:endParaRPr lang="en-US" sz="2400" dirty="0">
                  <a:latin typeface="Arial" panose="020B0604020202020204" pitchFamily="34" charset="0"/>
                  <a:cs typeface="Arial" panose="020B0604020202020204" pitchFamily="34" charset="0"/>
                </a:endParaRPr>
              </a:p>
            </p:txBody>
          </p:sp>
        </mc:Choice>
        <mc:Fallback xmlns="">
          <p:sp>
            <p:nvSpPr>
              <p:cNvPr id="74" name="Rectangle 73"/>
              <p:cNvSpPr>
                <a:spLocks noRot="1" noChangeAspect="1" noMove="1" noResize="1" noEditPoints="1" noAdjustHandles="1" noChangeArrowheads="1" noChangeShapeType="1" noTextEdit="1"/>
              </p:cNvSpPr>
              <p:nvPr/>
            </p:nvSpPr>
            <p:spPr>
              <a:xfrm>
                <a:off x="31093127" y="12728394"/>
                <a:ext cx="3489866" cy="461665"/>
              </a:xfrm>
              <a:prstGeom prst="rect">
                <a:avLst/>
              </a:prstGeom>
              <a:blipFill>
                <a:blip r:embed="rId24"/>
                <a:stretch>
                  <a:fillRect l="-524" b="-131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2" name="Rectangle 81"/>
              <p:cNvSpPr/>
              <p:nvPr/>
            </p:nvSpPr>
            <p:spPr>
              <a:xfrm>
                <a:off x="31093127" y="13897943"/>
                <a:ext cx="9571851" cy="461665"/>
              </a:xfrm>
              <a:prstGeom prst="rect">
                <a:avLst/>
              </a:prstGeom>
            </p:spPr>
            <p:txBody>
              <a:bodyPr wrap="none">
                <a:spAutoFit/>
              </a:bodyPr>
              <a:lstStyle/>
              <a:p>
                <a14:m>
                  <m:oMath xmlns:m="http://schemas.openxmlformats.org/officeDocument/2006/math">
                    <m:r>
                      <a:rPr lang="en-US" sz="2400" b="0" i="1" smtClean="0">
                        <a:latin typeface="Cambria Math" panose="02040503050406030204" pitchFamily="18" charset="0"/>
                      </a:rPr>
                      <m:t>𝑆</m:t>
                    </m:r>
                    <m:r>
                      <a:rPr lang="en-US" sz="2400" i="1" smtClean="0">
                        <a:latin typeface="Cambria Math" charset="0"/>
                      </a:rPr>
                      <m:t>𝑜</m:t>
                    </m:r>
                    <m:r>
                      <a:rPr lang="en-US" sz="2400" b="0" i="1" smtClean="0">
                        <a:latin typeface="Cambria Math" panose="02040503050406030204" pitchFamily="18" charset="0"/>
                      </a:rPr>
                      <m:t>𝐻</m:t>
                    </m:r>
                    <m:d>
                      <m:dPr>
                        <m:ctrlPr>
                          <a:rPr lang="en-US" sz="2400" i="1">
                            <a:latin typeface="Cambria Math" charset="0"/>
                          </a:rPr>
                        </m:ctrlPr>
                      </m:dPr>
                      <m:e>
                        <m:r>
                          <a:rPr lang="en-US" sz="2400" i="1">
                            <a:latin typeface="Cambria Math" charset="0"/>
                          </a:rPr>
                          <m:t>𝑡</m:t>
                        </m:r>
                      </m:e>
                    </m:d>
                    <m:r>
                      <a:rPr lang="en-US" sz="2400" i="1">
                        <a:latin typeface="Cambria Math" charset="0"/>
                      </a:rPr>
                      <m:t>=</m:t>
                    </m:r>
                    <m:r>
                      <a:rPr lang="en-US" sz="2400" b="0" i="1" smtClean="0">
                        <a:latin typeface="Cambria Math" panose="02040503050406030204" pitchFamily="18" charset="0"/>
                      </a:rPr>
                      <m:t>𝑆</m:t>
                    </m:r>
                    <m:r>
                      <a:rPr lang="en-US" sz="2400" i="1">
                        <a:latin typeface="Cambria Math" charset="0"/>
                      </a:rPr>
                      <m:t>𝑜</m:t>
                    </m:r>
                    <m:r>
                      <a:rPr lang="en-US" sz="2400" b="0" i="1" smtClean="0">
                        <a:latin typeface="Cambria Math" panose="02040503050406030204" pitchFamily="18" charset="0"/>
                      </a:rPr>
                      <m:t>𝐻</m:t>
                    </m:r>
                    <m:d>
                      <m:dPr>
                        <m:ctrlPr>
                          <a:rPr lang="en-US" sz="2400" i="1">
                            <a:latin typeface="Cambria Math" charset="0"/>
                          </a:rPr>
                        </m:ctrlPr>
                      </m:dPr>
                      <m:e>
                        <m:r>
                          <a:rPr lang="en-US" sz="2400" i="1">
                            <a:latin typeface="Cambria Math" charset="0"/>
                          </a:rPr>
                          <m:t>𝑡</m:t>
                        </m:r>
                        <m:r>
                          <a:rPr lang="en-US" sz="2400" i="1">
                            <a:latin typeface="Cambria Math" charset="0"/>
                          </a:rPr>
                          <m:t>−1</m:t>
                        </m:r>
                      </m:e>
                    </m:d>
                    <m:r>
                      <a:rPr lang="en-US" sz="2400" i="1">
                        <a:latin typeface="Cambria Math" charset="0"/>
                      </a:rPr>
                      <m:t>+</m:t>
                    </m:r>
                    <m:r>
                      <a:rPr lang="en-US" sz="2400" i="1">
                        <a:latin typeface="Cambria Math" charset="0"/>
                      </a:rPr>
                      <m:t>𝑓</m:t>
                    </m:r>
                    <m:r>
                      <a:rPr lang="en-US" sz="2400" i="1">
                        <a:latin typeface="Cambria Math" charset="0"/>
                      </a:rPr>
                      <m:t>[</m:t>
                    </m:r>
                    <m:r>
                      <a:rPr lang="en-US" sz="2400" i="1">
                        <a:latin typeface="Cambria Math" charset="0"/>
                      </a:rPr>
                      <m:t>𝑏</m:t>
                    </m:r>
                    <m:d>
                      <m:dPr>
                        <m:ctrlPr>
                          <a:rPr lang="en-US" sz="2400" i="1">
                            <a:latin typeface="Cambria Math" charset="0"/>
                          </a:rPr>
                        </m:ctrlPr>
                      </m:dPr>
                      <m:e>
                        <m:r>
                          <a:rPr lang="en-US" sz="2400" i="1">
                            <a:latin typeface="Cambria Math" charset="0"/>
                          </a:rPr>
                          <m:t>𝑡</m:t>
                        </m:r>
                        <m:r>
                          <a:rPr lang="en-US" sz="2400" b="0" i="1" smtClean="0">
                            <a:latin typeface="Cambria Math" charset="0"/>
                          </a:rPr>
                          <m:t>−1</m:t>
                        </m:r>
                      </m:e>
                    </m:d>
                    <m:r>
                      <a:rPr lang="en-US" sz="2400" i="1">
                        <a:latin typeface="Cambria Math" charset="0"/>
                      </a:rPr>
                      <m:t>,</m:t>
                    </m:r>
                    <m:r>
                      <a:rPr lang="en-US" sz="2400" b="0" i="1" smtClean="0">
                        <a:latin typeface="Cambria Math" panose="02040503050406030204" pitchFamily="18" charset="0"/>
                      </a:rPr>
                      <m:t>𝑆</m:t>
                    </m:r>
                    <m:r>
                      <a:rPr lang="en-US" sz="2400" i="1">
                        <a:latin typeface="Cambria Math" charset="0"/>
                      </a:rPr>
                      <m:t>𝑜</m:t>
                    </m:r>
                    <m:r>
                      <a:rPr lang="en-US" sz="2400" b="0" i="1" smtClean="0">
                        <a:latin typeface="Cambria Math" panose="02040503050406030204" pitchFamily="18" charset="0"/>
                      </a:rPr>
                      <m:t>𝐶</m:t>
                    </m:r>
                    <m:d>
                      <m:dPr>
                        <m:ctrlPr>
                          <a:rPr lang="en-US" sz="2400" i="1">
                            <a:latin typeface="Cambria Math" charset="0"/>
                          </a:rPr>
                        </m:ctrlPr>
                      </m:dPr>
                      <m:e>
                        <m:r>
                          <a:rPr lang="en-US" sz="2400" i="1">
                            <a:latin typeface="Cambria Math" charset="0"/>
                          </a:rPr>
                          <m:t>𝑡</m:t>
                        </m:r>
                        <m:r>
                          <a:rPr lang="en-US" sz="2400" b="0" i="1" smtClean="0">
                            <a:latin typeface="Cambria Math" charset="0"/>
                          </a:rPr>
                          <m:t>−1</m:t>
                        </m:r>
                      </m:e>
                    </m:d>
                    <m:r>
                      <a:rPr lang="en-US" sz="2400" i="1">
                        <a:latin typeface="Cambria Math" charset="0"/>
                      </a:rPr>
                      <m:t>,</m:t>
                    </m:r>
                    <m:r>
                      <a:rPr lang="en-US" sz="2400" b="0" i="1" smtClean="0">
                        <a:latin typeface="Cambria Math" panose="02040503050406030204" pitchFamily="18" charset="0"/>
                      </a:rPr>
                      <m:t>𝑆</m:t>
                    </m:r>
                    <m:r>
                      <a:rPr lang="en-US" sz="2400" i="1">
                        <a:latin typeface="Cambria Math" charset="0"/>
                      </a:rPr>
                      <m:t>𝑜</m:t>
                    </m:r>
                    <m:r>
                      <a:rPr lang="en-US" sz="2400" b="0" i="1" smtClean="0">
                        <a:latin typeface="Cambria Math" panose="02040503050406030204" pitchFamily="18" charset="0"/>
                      </a:rPr>
                      <m:t>𝐻</m:t>
                    </m:r>
                    <m:d>
                      <m:dPr>
                        <m:ctrlPr>
                          <a:rPr lang="en-US" sz="2400" i="1">
                            <a:latin typeface="Cambria Math" charset="0"/>
                          </a:rPr>
                        </m:ctrlPr>
                      </m:dPr>
                      <m:e>
                        <m:r>
                          <a:rPr lang="en-US" sz="2400" i="1">
                            <a:latin typeface="Cambria Math" charset="0"/>
                          </a:rPr>
                          <m:t>𝑡</m:t>
                        </m:r>
                        <m:r>
                          <a:rPr lang="en-US" sz="2400" b="0" i="1" smtClean="0">
                            <a:latin typeface="Cambria Math" charset="0"/>
                          </a:rPr>
                          <m:t>−1</m:t>
                        </m:r>
                      </m:e>
                    </m:d>
                    <m:r>
                      <a:rPr lang="en-US" sz="2400" i="1">
                        <a:latin typeface="Cambria Math" charset="0"/>
                      </a:rPr>
                      <m:t>]</m:t>
                    </m:r>
                  </m:oMath>
                </a14:m>
                <a:r>
                  <a:rPr lang="en-US" sz="2400" dirty="0">
                    <a:latin typeface="Arial" panose="020B0604020202020204" pitchFamily="34" charset="0"/>
                    <a:cs typeface="Arial" panose="020B0604020202020204" pitchFamily="34" charset="0"/>
                  </a:rPr>
                  <a:t>, </a:t>
                </a:r>
                <a14:m>
                  <m:oMath xmlns:m="http://schemas.openxmlformats.org/officeDocument/2006/math">
                    <m:r>
                      <a:rPr lang="en-US" sz="2400" i="1">
                        <a:latin typeface="Cambria Math" panose="02040503050406030204" pitchFamily="18" charset="0"/>
                      </a:rPr>
                      <m:t>𝑡</m:t>
                    </m:r>
                    <m:r>
                      <a:rPr lang="en-US" sz="2400" i="1">
                        <a:latin typeface="Cambria Math" panose="02040503050406030204" pitchFamily="18" charset="0"/>
                      </a:rPr>
                      <m:t>=2,…,</m:t>
                    </m:r>
                    <m:r>
                      <a:rPr lang="en-US" sz="2400" i="1">
                        <a:latin typeface="Cambria Math" panose="02040503050406030204" pitchFamily="18" charset="0"/>
                      </a:rPr>
                      <m:t>𝑇</m:t>
                    </m:r>
                  </m:oMath>
                </a14:m>
                <a:endParaRPr lang="en-US" sz="2400" dirty="0">
                  <a:latin typeface="Arial" panose="020B0604020202020204" pitchFamily="34" charset="0"/>
                  <a:cs typeface="Arial" panose="020B0604020202020204" pitchFamily="34" charset="0"/>
                </a:endParaRPr>
              </a:p>
            </p:txBody>
          </p:sp>
        </mc:Choice>
        <mc:Fallback xmlns="">
          <p:sp>
            <p:nvSpPr>
              <p:cNvPr id="82" name="Rectangle 81"/>
              <p:cNvSpPr>
                <a:spLocks noRot="1" noChangeAspect="1" noMove="1" noResize="1" noEditPoints="1" noAdjustHandles="1" noChangeArrowheads="1" noChangeShapeType="1" noTextEdit="1"/>
              </p:cNvSpPr>
              <p:nvPr/>
            </p:nvSpPr>
            <p:spPr>
              <a:xfrm>
                <a:off x="31093127" y="13897943"/>
                <a:ext cx="9571851" cy="461665"/>
              </a:xfrm>
              <a:prstGeom prst="rect">
                <a:avLst/>
              </a:prstGeom>
              <a:blipFill>
                <a:blip r:embed="rId25"/>
                <a:stretch>
                  <a:fillRect l="-191" t="-9211" b="-3026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3" name="TextBox 82">
                <a:extLst>
                  <a:ext uri="{FF2B5EF4-FFF2-40B4-BE49-F238E27FC236}">
                    <a16:creationId xmlns:a16="http://schemas.microsoft.com/office/drawing/2014/main" xmlns="" id="{49DDD79A-2BA2-472B-8545-69CA14BEDB62}"/>
                  </a:ext>
                </a:extLst>
              </p:cNvPr>
              <p:cNvSpPr txBox="1"/>
              <p:nvPr/>
            </p:nvSpPr>
            <p:spPr>
              <a:xfrm>
                <a:off x="31131227" y="11770200"/>
                <a:ext cx="85452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charset="0"/>
                        </a:rPr>
                        <m:t>𝐶</m:t>
                      </m:r>
                      <m:r>
                        <a:rPr lang="en-US" sz="2400" b="0" i="1" smtClean="0">
                          <a:latin typeface="Cambria Math" charset="0"/>
                        </a:rPr>
                        <m:t>≥0</m:t>
                      </m:r>
                    </m:oMath>
                  </m:oMathPara>
                </a14:m>
                <a:endParaRPr lang="en-US" sz="2400" b="0" dirty="0" smtClean="0">
                  <a:latin typeface="Arial" panose="020B0604020202020204" pitchFamily="34" charset="0"/>
                  <a:cs typeface="Arial" panose="020B0604020202020204" pitchFamily="34" charset="0"/>
                </a:endParaRPr>
              </a:p>
            </p:txBody>
          </p:sp>
        </mc:Choice>
        <mc:Fallback xmlns="">
          <p:sp>
            <p:nvSpPr>
              <p:cNvPr id="83" name="TextBox 82">
                <a:extLst>
                  <a:ext uri="{FF2B5EF4-FFF2-40B4-BE49-F238E27FC236}">
                    <a16:creationId xmlns:a16="http://schemas.microsoft.com/office/drawing/2014/main" id="{49DDD79A-2BA2-472B-8545-69CA14BEDB62}"/>
                  </a:ext>
                </a:extLst>
              </p:cNvPr>
              <p:cNvSpPr txBox="1">
                <a:spLocks noRot="1" noChangeAspect="1" noMove="1" noResize="1" noEditPoints="1" noAdjustHandles="1" noChangeArrowheads="1" noChangeShapeType="1" noTextEdit="1"/>
              </p:cNvSpPr>
              <p:nvPr/>
            </p:nvSpPr>
            <p:spPr>
              <a:xfrm>
                <a:off x="31131227" y="11770200"/>
                <a:ext cx="854528" cy="369332"/>
              </a:xfrm>
              <a:prstGeom prst="rect">
                <a:avLst/>
              </a:prstGeom>
              <a:blipFill>
                <a:blip r:embed="rId26"/>
                <a:stretch>
                  <a:fillRect l="-7143" r="-7143" b="-1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84" name="Table 83">
                <a:extLst>
                  <a:ext uri="{FF2B5EF4-FFF2-40B4-BE49-F238E27FC236}">
                    <a16:creationId xmlns:a16="http://schemas.microsoft.com/office/drawing/2014/main" xmlns="" id="{5CDEDC5C-3774-465D-9044-19A017DFDC5B}"/>
                  </a:ext>
                </a:extLst>
              </p:cNvPr>
              <p:cNvGraphicFramePr>
                <a:graphicFrameLocks noGrp="1"/>
              </p:cNvGraphicFramePr>
              <p:nvPr>
                <p:extLst>
                  <p:ext uri="{D42A27DB-BD31-4B8C-83A1-F6EECF244321}">
                    <p14:modId xmlns:p14="http://schemas.microsoft.com/office/powerpoint/2010/main" val="462492452"/>
                  </p:ext>
                </p:extLst>
              </p:nvPr>
            </p:nvGraphicFramePr>
            <p:xfrm>
              <a:off x="30503183" y="14748345"/>
              <a:ext cx="11597992" cy="4143058"/>
            </p:xfrm>
            <a:graphic>
              <a:graphicData uri="http://schemas.openxmlformats.org/drawingml/2006/table">
                <a:tbl>
                  <a:tblPr firstRow="1" bandRow="1">
                    <a:tableStyleId>{5940675A-B579-460E-94D1-54222C63F5DA}</a:tableStyleId>
                  </a:tblPr>
                  <a:tblGrid>
                    <a:gridCol w="1902487">
                      <a:extLst>
                        <a:ext uri="{9D8B030D-6E8A-4147-A177-3AD203B41FA5}">
                          <a16:colId xmlns:a16="http://schemas.microsoft.com/office/drawing/2014/main" xmlns="" val="1566772047"/>
                        </a:ext>
                      </a:extLst>
                    </a:gridCol>
                    <a:gridCol w="9695505">
                      <a:extLst>
                        <a:ext uri="{9D8B030D-6E8A-4147-A177-3AD203B41FA5}">
                          <a16:colId xmlns:a16="http://schemas.microsoft.com/office/drawing/2014/main" xmlns="" val="1548290046"/>
                        </a:ext>
                      </a:extLst>
                    </a:gridCol>
                  </a:tblGrid>
                  <a:tr h="182282">
                    <a:tc>
                      <a:txBody>
                        <a:bodyPr/>
                        <a:lstStyle/>
                        <a:p>
                          <a:pPr algn="ctr"/>
                          <a:r>
                            <a:rPr lang="en-US" sz="2400" dirty="0" smtClean="0"/>
                            <a:t>Symbol</a:t>
                          </a:r>
                          <a:endParaRPr lang="en-US" sz="2400" dirty="0"/>
                        </a:p>
                      </a:txBody>
                      <a:tcPr/>
                    </a:tc>
                    <a:tc>
                      <a:txBody>
                        <a:bodyPr/>
                        <a:lstStyle/>
                        <a:p>
                          <a:pPr algn="l"/>
                          <a:r>
                            <a:rPr lang="en-US" sz="2400" dirty="0" smtClean="0"/>
                            <a:t>Meaning</a:t>
                          </a:r>
                          <a:endParaRPr lang="en-US" sz="2400" dirty="0"/>
                        </a:p>
                      </a:txBody>
                      <a:tcPr/>
                    </a:tc>
                    <a:extLst>
                      <a:ext uri="{0D108BD9-81ED-4DB2-BD59-A6C34878D82A}">
                        <a16:rowId xmlns:a16="http://schemas.microsoft.com/office/drawing/2014/main" xmlns="" val="3140150278"/>
                      </a:ext>
                    </a:extLst>
                  </a:tr>
                  <a:tr h="182282">
                    <a:tc>
                      <a:txBody>
                        <a:bodyPr/>
                        <a:lstStyle/>
                        <a:p>
                          <a:pPr algn="ctr"/>
                          <a:r>
                            <a:rPr lang="en-US" sz="2400" dirty="0"/>
                            <a:t>b</a:t>
                          </a:r>
                        </a:p>
                      </a:txBody>
                      <a:tcPr/>
                    </a:tc>
                    <a:tc>
                      <a:txBody>
                        <a:bodyPr/>
                        <a:lstStyle/>
                        <a:p>
                          <a:pPr algn="l"/>
                          <a:r>
                            <a:rPr lang="en-US" sz="2400" dirty="0"/>
                            <a:t>Battery charging/discharging (positive for charging), 1 by T vector</a:t>
                          </a:r>
                        </a:p>
                      </a:txBody>
                      <a:tcPr/>
                    </a:tc>
                    <a:extLst>
                      <a:ext uri="{0D108BD9-81ED-4DB2-BD59-A6C34878D82A}">
                        <a16:rowId xmlns:a16="http://schemas.microsoft.com/office/drawing/2014/main" xmlns="" val="887044786"/>
                      </a:ext>
                    </a:extLst>
                  </a:tr>
                  <a:tr h="164656">
                    <a:tc>
                      <a:txBody>
                        <a:bodyPr/>
                        <a:lstStyle/>
                        <a:p>
                          <a:pPr algn="ctr"/>
                          <a:r>
                            <a:rPr lang="en-US" sz="2400" dirty="0"/>
                            <a:t>r</a:t>
                          </a:r>
                          <a:endParaRPr lang="en-US" sz="2400" b="1" i="0" dirty="0"/>
                        </a:p>
                      </a:txBody>
                      <a:tcPr/>
                    </a:tc>
                    <a:tc>
                      <a:txBody>
                        <a:bodyPr/>
                        <a:lstStyle/>
                        <a:p>
                          <a:pPr algn="l"/>
                          <a:r>
                            <a:rPr lang="en-US" sz="2400" dirty="0"/>
                            <a:t>Frequency regulation signal, 1 by T vector</a:t>
                          </a:r>
                        </a:p>
                      </a:txBody>
                      <a:tcPr/>
                    </a:tc>
                    <a:extLst>
                      <a:ext uri="{0D108BD9-81ED-4DB2-BD59-A6C34878D82A}">
                        <a16:rowId xmlns:a16="http://schemas.microsoft.com/office/drawing/2014/main" xmlns="" val="1199495622"/>
                      </a:ext>
                    </a:extLst>
                  </a:tr>
                  <a:tr h="164656">
                    <a:tc>
                      <a:txBody>
                        <a:bodyPr/>
                        <a:lstStyle/>
                        <a:p>
                          <a:pPr algn="ctr"/>
                          <a:r>
                            <a:rPr lang="en-US" sz="2400" dirty="0"/>
                            <a:t>C</a:t>
                          </a:r>
                          <a:endParaRPr lang="en-US" sz="2400" i="1" dirty="0"/>
                        </a:p>
                      </a:txBody>
                      <a:tcPr/>
                    </a:tc>
                    <a:tc>
                      <a:txBody>
                        <a:bodyPr/>
                        <a:lstStyle/>
                        <a:p>
                          <a:pPr algn="l"/>
                          <a:r>
                            <a:rPr lang="en-US" sz="2400" dirty="0"/>
                            <a:t>Frequency regulation capacity bidding</a:t>
                          </a:r>
                        </a:p>
                      </a:txBody>
                      <a:tcPr/>
                    </a:tc>
                    <a:extLst>
                      <a:ext uri="{0D108BD9-81ED-4DB2-BD59-A6C34878D82A}">
                        <a16:rowId xmlns:a16="http://schemas.microsoft.com/office/drawing/2014/main" xmlns="" val="3187242767"/>
                      </a:ext>
                    </a:extLst>
                  </a:tr>
                  <a:tr h="164656">
                    <a:tc>
                      <a:txBody>
                        <a:bodyPr/>
                        <a:lstStyle/>
                        <a:p>
                          <a:pPr algn="ctr"/>
                          <a:r>
                            <a:rPr lang="en-US" sz="2400" dirty="0"/>
                            <a:t>T</a:t>
                          </a:r>
                          <a:endParaRPr lang="en-US" sz="2400" b="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Operation time interval</a:t>
                          </a:r>
                        </a:p>
                      </a:txBody>
                      <a:tcPr/>
                    </a:tc>
                    <a:extLst>
                      <a:ext uri="{0D108BD9-81ED-4DB2-BD59-A6C34878D82A}">
                        <a16:rowId xmlns:a16="http://schemas.microsoft.com/office/drawing/2014/main" xmlns="" val="347884064"/>
                      </a:ext>
                    </a:extLst>
                  </a:tr>
                  <a:tr h="164656">
                    <a:tc>
                      <a:txBody>
                        <a:bodyPr/>
                        <a:lstStyle/>
                        <a:p>
                          <a:pPr algn="ctr"/>
                          <a14:m>
                            <m:oMathPara xmlns:m="http://schemas.openxmlformats.org/officeDocument/2006/math">
                              <m:oMathParaPr>
                                <m:jc m:val="centerGroup"/>
                              </m:oMathParaPr>
                              <m:oMath xmlns:m="http://schemas.openxmlformats.org/officeDocument/2006/math">
                                <m:sSub>
                                  <m:sSubPr>
                                    <m:ctrlPr>
                                      <a:rPr lang="en-US" sz="2400" i="1" smtClean="0">
                                        <a:latin typeface="Cambria Math" charset="0"/>
                                      </a:rPr>
                                    </m:ctrlPr>
                                  </m:sSubPr>
                                  <m:e>
                                    <m:r>
                                      <a:rPr lang="en-US" sz="2400" smtClean="0">
                                        <a:latin typeface="Cambria Math" panose="02040503050406030204" pitchFamily="18" charset="0"/>
                                      </a:rPr>
                                      <m:t>𝜆</m:t>
                                    </m:r>
                                  </m:e>
                                  <m:sub>
                                    <m:r>
                                      <a:rPr lang="en-US" sz="2400" smtClean="0">
                                        <a:latin typeface="Cambria Math" panose="02040503050406030204" pitchFamily="18" charset="0"/>
                                      </a:rPr>
                                      <m:t>𝑐</m:t>
                                    </m:r>
                                  </m:sub>
                                </m:sSub>
                              </m:oMath>
                            </m:oMathPara>
                          </a14:m>
                          <a:endParaRPr lang="en-US" sz="2400" b="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smtClean="0"/>
                            <a:t>Lagrange multiplier for frequency </a:t>
                          </a:r>
                          <a:r>
                            <a:rPr lang="en-US" sz="2400" dirty="0"/>
                            <a:t>regulation capacity payment</a:t>
                          </a:r>
                        </a:p>
                      </a:txBody>
                      <a:tcPr/>
                    </a:tc>
                    <a:extLst>
                      <a:ext uri="{0D108BD9-81ED-4DB2-BD59-A6C34878D82A}">
                        <a16:rowId xmlns:a16="http://schemas.microsoft.com/office/drawing/2014/main" xmlns="" val="135332252"/>
                      </a:ext>
                    </a:extLst>
                  </a:tr>
                  <a:tr h="175719">
                    <a:tc>
                      <a:txBody>
                        <a:bodyPr/>
                        <a:lstStyle/>
                        <a:p>
                          <a:pPr algn="ctr"/>
                          <a14:m>
                            <m:oMathPara xmlns:m="http://schemas.openxmlformats.org/officeDocument/2006/math">
                              <m:oMathParaPr>
                                <m:jc m:val="centerGroup"/>
                              </m:oMathParaPr>
                              <m:oMath xmlns:m="http://schemas.openxmlformats.org/officeDocument/2006/math">
                                <m:sSub>
                                  <m:sSubPr>
                                    <m:ctrlPr>
                                      <a:rPr lang="en-US" sz="2400" i="1" smtClean="0">
                                        <a:latin typeface="Cambria Math" charset="0"/>
                                      </a:rPr>
                                    </m:ctrlPr>
                                  </m:sSubPr>
                                  <m:e>
                                    <m:r>
                                      <a:rPr lang="en-US" sz="2400" smtClean="0">
                                        <a:latin typeface="Cambria Math" panose="02040503050406030204" pitchFamily="18" charset="0"/>
                                      </a:rPr>
                                      <m:t>𝜆</m:t>
                                    </m:r>
                                  </m:e>
                                  <m:sub>
                                    <m:r>
                                      <a:rPr lang="en-US" sz="2400" smtClean="0">
                                        <a:latin typeface="Cambria Math" panose="02040503050406030204" pitchFamily="18" charset="0"/>
                                      </a:rPr>
                                      <m:t>𝑝</m:t>
                                    </m:r>
                                  </m:sub>
                                </m:sSub>
                              </m:oMath>
                            </m:oMathPara>
                          </a14:m>
                          <a:endParaRPr lang="en-US" sz="2400" b="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smtClean="0"/>
                            <a:t>Lagrange multiplier for frequency </a:t>
                          </a:r>
                          <a:r>
                            <a:rPr lang="en-US" sz="2400" dirty="0"/>
                            <a:t>regulation mismatch </a:t>
                          </a:r>
                          <a:r>
                            <a:rPr lang="en-US" sz="2400" dirty="0" smtClean="0"/>
                            <a:t>penalty</a:t>
                          </a:r>
                          <a:endParaRPr lang="en-US" sz="2400" dirty="0"/>
                        </a:p>
                      </a:txBody>
                      <a:tcPr/>
                    </a:tc>
                    <a:extLst>
                      <a:ext uri="{0D108BD9-81ED-4DB2-BD59-A6C34878D82A}">
                        <a16:rowId xmlns:a16="http://schemas.microsoft.com/office/drawing/2014/main" xmlns="" val="1963893020"/>
                      </a:ext>
                    </a:extLst>
                  </a:tr>
                  <a:tr h="175719">
                    <a:tc>
                      <a:txBody>
                        <a:bodyPr/>
                        <a:lstStyle/>
                        <a:p>
                          <a:pPr algn="ctr"/>
                          <a14:m>
                            <m:oMathPara xmlns:m="http://schemas.openxmlformats.org/officeDocument/2006/math">
                              <m:oMathParaPr>
                                <m:jc m:val="centerGroup"/>
                              </m:oMathParaPr>
                              <m:oMath xmlns:m="http://schemas.openxmlformats.org/officeDocument/2006/math">
                                <m:sSub>
                                  <m:sSubPr>
                                    <m:ctrlPr>
                                      <a:rPr lang="en-US" sz="2400" i="1" smtClean="0">
                                        <a:latin typeface="Cambria Math" charset="0"/>
                                      </a:rPr>
                                    </m:ctrlPr>
                                  </m:sSubPr>
                                  <m:e>
                                    <m:r>
                                      <a:rPr lang="en-US" sz="2400" smtClean="0">
                                        <a:latin typeface="Cambria Math" panose="02040503050406030204" pitchFamily="18" charset="0"/>
                                      </a:rPr>
                                      <m:t>𝜆</m:t>
                                    </m:r>
                                  </m:e>
                                  <m:sub>
                                    <m:r>
                                      <a:rPr lang="en-US" sz="2400" b="0" i="1" smtClean="0">
                                        <a:latin typeface="Cambria Math" panose="02040503050406030204" pitchFamily="18" charset="0"/>
                                      </a:rPr>
                                      <m:t>𝑏𝑎𝑡𝑡</m:t>
                                    </m:r>
                                  </m:sub>
                                </m:sSub>
                              </m:oMath>
                            </m:oMathPara>
                          </a14:m>
                          <a:endParaRPr lang="en-US" sz="2400" b="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smtClean="0"/>
                            <a:t>Lagrange multiplier for battery degradation</a:t>
                          </a:r>
                          <a:endParaRPr lang="en-US" sz="2400" dirty="0"/>
                        </a:p>
                      </a:txBody>
                      <a:tcPr/>
                    </a:tc>
                    <a:extLst>
                      <a:ext uri="{0D108BD9-81ED-4DB2-BD59-A6C34878D82A}">
                        <a16:rowId xmlns:a16="http://schemas.microsoft.com/office/drawing/2014/main" xmlns="" val="2191564690"/>
                      </a:ext>
                    </a:extLst>
                  </a:tr>
                  <a:tr h="164656">
                    <a:tc>
                      <a:txBody>
                        <a:bodyPr/>
                        <a:lstStyle/>
                        <a:p>
                          <a:pPr algn="ctr"/>
                          <a:r>
                            <a:rPr lang="en-US" sz="2400" dirty="0"/>
                            <a:t>P</a:t>
                          </a:r>
                          <a:r>
                            <a:rPr lang="en-US" sz="2400" dirty="0" smtClean="0"/>
                            <a:t>, E</a:t>
                          </a:r>
                          <a:endParaRPr lang="en-US" sz="2400" dirty="0"/>
                        </a:p>
                      </a:txBody>
                      <a:tcPr/>
                    </a:tc>
                    <a:tc>
                      <a:txBody>
                        <a:bodyPr/>
                        <a:lstStyle/>
                        <a:p>
                          <a:pPr algn="l"/>
                          <a:r>
                            <a:rPr lang="en-US" sz="2400" dirty="0"/>
                            <a:t>Battery rated power and energy capacity</a:t>
                          </a:r>
                        </a:p>
                      </a:txBody>
                      <a:tcPr/>
                    </a:tc>
                    <a:extLst>
                      <a:ext uri="{0D108BD9-81ED-4DB2-BD59-A6C34878D82A}">
                        <a16:rowId xmlns:a16="http://schemas.microsoft.com/office/drawing/2014/main" xmlns="" val="4159199386"/>
                      </a:ext>
                    </a:extLst>
                  </a:tr>
                </a:tbl>
              </a:graphicData>
            </a:graphic>
          </p:graphicFrame>
        </mc:Choice>
        <mc:Fallback xmlns="">
          <p:graphicFrame>
            <p:nvGraphicFramePr>
              <p:cNvPr id="84" name="Table 83">
                <a:extLst>
                  <a:ext uri="{FF2B5EF4-FFF2-40B4-BE49-F238E27FC236}">
                    <a16:creationId xmlns:a16="http://schemas.microsoft.com/office/drawing/2014/main" id="{5CDEDC5C-3774-465D-9044-19A017DFDC5B}"/>
                  </a:ext>
                </a:extLst>
              </p:cNvPr>
              <p:cNvGraphicFramePr>
                <a:graphicFrameLocks noGrp="1"/>
              </p:cNvGraphicFramePr>
              <p:nvPr>
                <p:extLst>
                  <p:ext uri="{D42A27DB-BD31-4B8C-83A1-F6EECF244321}">
                    <p14:modId xmlns:p14="http://schemas.microsoft.com/office/powerpoint/2010/main" val="462492452"/>
                  </p:ext>
                </p:extLst>
              </p:nvPr>
            </p:nvGraphicFramePr>
            <p:xfrm>
              <a:off x="30503183" y="14748345"/>
              <a:ext cx="11597992" cy="4147566"/>
            </p:xfrm>
            <a:graphic>
              <a:graphicData uri="http://schemas.openxmlformats.org/drawingml/2006/table">
                <a:tbl>
                  <a:tblPr firstRow="1" bandRow="1">
                    <a:tableStyleId>{5940675A-B579-460E-94D1-54222C63F5DA}</a:tableStyleId>
                  </a:tblPr>
                  <a:tblGrid>
                    <a:gridCol w="1902487">
                      <a:extLst>
                        <a:ext uri="{9D8B030D-6E8A-4147-A177-3AD203B41FA5}">
                          <a16:colId xmlns:a16="http://schemas.microsoft.com/office/drawing/2014/main" val="1566772047"/>
                        </a:ext>
                      </a:extLst>
                    </a:gridCol>
                    <a:gridCol w="9695505">
                      <a:extLst>
                        <a:ext uri="{9D8B030D-6E8A-4147-A177-3AD203B41FA5}">
                          <a16:colId xmlns:a16="http://schemas.microsoft.com/office/drawing/2014/main" val="1548290046"/>
                        </a:ext>
                      </a:extLst>
                    </a:gridCol>
                  </a:tblGrid>
                  <a:tr h="457200">
                    <a:tc>
                      <a:txBody>
                        <a:bodyPr/>
                        <a:lstStyle/>
                        <a:p>
                          <a:pPr algn="ctr"/>
                          <a:r>
                            <a:rPr lang="en-US" sz="2400" dirty="0" smtClean="0"/>
                            <a:t>Symbol</a:t>
                          </a:r>
                          <a:endParaRPr lang="en-US" sz="2400" dirty="0"/>
                        </a:p>
                      </a:txBody>
                      <a:tcPr/>
                    </a:tc>
                    <a:tc>
                      <a:txBody>
                        <a:bodyPr/>
                        <a:lstStyle/>
                        <a:p>
                          <a:pPr algn="l"/>
                          <a:r>
                            <a:rPr lang="en-US" sz="2400" dirty="0" smtClean="0"/>
                            <a:t>Meaning</a:t>
                          </a:r>
                          <a:endParaRPr lang="en-US" sz="2400" dirty="0"/>
                        </a:p>
                      </a:txBody>
                      <a:tcPr/>
                    </a:tc>
                    <a:extLst>
                      <a:ext uri="{0D108BD9-81ED-4DB2-BD59-A6C34878D82A}">
                        <a16:rowId xmlns:a16="http://schemas.microsoft.com/office/drawing/2014/main" val="3140150278"/>
                      </a:ext>
                    </a:extLst>
                  </a:tr>
                  <a:tr h="457200">
                    <a:tc>
                      <a:txBody>
                        <a:bodyPr/>
                        <a:lstStyle/>
                        <a:p>
                          <a:pPr algn="ctr"/>
                          <a:r>
                            <a:rPr lang="en-US" sz="2400" dirty="0"/>
                            <a:t>b</a:t>
                          </a:r>
                        </a:p>
                      </a:txBody>
                      <a:tcPr/>
                    </a:tc>
                    <a:tc>
                      <a:txBody>
                        <a:bodyPr/>
                        <a:lstStyle/>
                        <a:p>
                          <a:pPr algn="l"/>
                          <a:r>
                            <a:rPr lang="en-US" sz="2400" dirty="0"/>
                            <a:t>Battery charging/discharging (positive for charging), 1 by T vector</a:t>
                          </a:r>
                        </a:p>
                      </a:txBody>
                      <a:tcPr/>
                    </a:tc>
                    <a:extLst>
                      <a:ext uri="{0D108BD9-81ED-4DB2-BD59-A6C34878D82A}">
                        <a16:rowId xmlns:a16="http://schemas.microsoft.com/office/drawing/2014/main" val="887044786"/>
                      </a:ext>
                    </a:extLst>
                  </a:tr>
                  <a:tr h="457200">
                    <a:tc>
                      <a:txBody>
                        <a:bodyPr/>
                        <a:lstStyle/>
                        <a:p>
                          <a:pPr algn="ctr"/>
                          <a:r>
                            <a:rPr lang="en-US" sz="2400" dirty="0"/>
                            <a:t>r</a:t>
                          </a:r>
                          <a:endParaRPr lang="en-US" sz="2400" b="1" i="0" dirty="0"/>
                        </a:p>
                      </a:txBody>
                      <a:tcPr/>
                    </a:tc>
                    <a:tc>
                      <a:txBody>
                        <a:bodyPr/>
                        <a:lstStyle/>
                        <a:p>
                          <a:pPr algn="l"/>
                          <a:r>
                            <a:rPr lang="en-US" sz="2400" dirty="0"/>
                            <a:t>Frequency regulation signal, 1 by T vector</a:t>
                          </a:r>
                        </a:p>
                      </a:txBody>
                      <a:tcPr/>
                    </a:tc>
                    <a:extLst>
                      <a:ext uri="{0D108BD9-81ED-4DB2-BD59-A6C34878D82A}">
                        <a16:rowId xmlns:a16="http://schemas.microsoft.com/office/drawing/2014/main" val="1199495622"/>
                      </a:ext>
                    </a:extLst>
                  </a:tr>
                  <a:tr h="457200">
                    <a:tc>
                      <a:txBody>
                        <a:bodyPr/>
                        <a:lstStyle/>
                        <a:p>
                          <a:pPr algn="ctr"/>
                          <a:r>
                            <a:rPr lang="en-US" sz="2400" dirty="0"/>
                            <a:t>C</a:t>
                          </a:r>
                          <a:endParaRPr lang="en-US" sz="2400" i="1" dirty="0"/>
                        </a:p>
                      </a:txBody>
                      <a:tcPr/>
                    </a:tc>
                    <a:tc>
                      <a:txBody>
                        <a:bodyPr/>
                        <a:lstStyle/>
                        <a:p>
                          <a:pPr algn="l"/>
                          <a:r>
                            <a:rPr lang="en-US" sz="2400" dirty="0"/>
                            <a:t>Frequency regulation capacity bidding</a:t>
                          </a:r>
                        </a:p>
                      </a:txBody>
                      <a:tcPr/>
                    </a:tc>
                    <a:extLst>
                      <a:ext uri="{0D108BD9-81ED-4DB2-BD59-A6C34878D82A}">
                        <a16:rowId xmlns:a16="http://schemas.microsoft.com/office/drawing/2014/main" val="3187242767"/>
                      </a:ext>
                    </a:extLst>
                  </a:tr>
                  <a:tr h="457200">
                    <a:tc>
                      <a:txBody>
                        <a:bodyPr/>
                        <a:lstStyle/>
                        <a:p>
                          <a:pPr algn="ctr"/>
                          <a:r>
                            <a:rPr lang="en-US" sz="2400" dirty="0"/>
                            <a:t>T</a:t>
                          </a:r>
                          <a:endParaRPr lang="en-US" sz="2400" b="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Operation time interval</a:t>
                          </a:r>
                        </a:p>
                      </a:txBody>
                      <a:tcPr/>
                    </a:tc>
                    <a:extLst>
                      <a:ext uri="{0D108BD9-81ED-4DB2-BD59-A6C34878D82A}">
                        <a16:rowId xmlns:a16="http://schemas.microsoft.com/office/drawing/2014/main" val="347884064"/>
                      </a:ext>
                    </a:extLst>
                  </a:tr>
                  <a:tr h="457200">
                    <a:tc>
                      <a:txBody>
                        <a:bodyPr/>
                        <a:lstStyle/>
                        <a:p>
                          <a:endParaRPr lang="en-US"/>
                        </a:p>
                      </a:txBody>
                      <a:tcPr>
                        <a:blipFill>
                          <a:blip r:embed="rId27"/>
                          <a:stretch>
                            <a:fillRect l="-321" t="-510667" r="-510897" b="-338667"/>
                          </a:stretch>
                        </a:blip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smtClean="0"/>
                            <a:t>Lagrange multiplier for frequency </a:t>
                          </a:r>
                          <a:r>
                            <a:rPr lang="en-US" sz="2400" dirty="0"/>
                            <a:t>regulation capacity payment</a:t>
                          </a:r>
                        </a:p>
                      </a:txBody>
                      <a:tcPr/>
                    </a:tc>
                    <a:extLst>
                      <a:ext uri="{0D108BD9-81ED-4DB2-BD59-A6C34878D82A}">
                        <a16:rowId xmlns:a16="http://schemas.microsoft.com/office/drawing/2014/main" val="135332252"/>
                      </a:ext>
                    </a:extLst>
                  </a:tr>
                  <a:tr h="489966">
                    <a:tc>
                      <a:txBody>
                        <a:bodyPr/>
                        <a:lstStyle/>
                        <a:p>
                          <a:endParaRPr lang="en-US"/>
                        </a:p>
                      </a:txBody>
                      <a:tcPr>
                        <a:blipFill>
                          <a:blip r:embed="rId27"/>
                          <a:stretch>
                            <a:fillRect l="-321" t="-565432" r="-510897" b="-213580"/>
                          </a:stretch>
                        </a:blip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smtClean="0"/>
                            <a:t>Lagrange multiplier for frequency </a:t>
                          </a:r>
                          <a:r>
                            <a:rPr lang="en-US" sz="2400" dirty="0"/>
                            <a:t>regulation mismatch </a:t>
                          </a:r>
                          <a:r>
                            <a:rPr lang="en-US" sz="2400" dirty="0" smtClean="0"/>
                            <a:t>penalty</a:t>
                          </a:r>
                          <a:endParaRPr lang="en-US" sz="2400" dirty="0"/>
                        </a:p>
                      </a:txBody>
                      <a:tcPr/>
                    </a:tc>
                    <a:extLst>
                      <a:ext uri="{0D108BD9-81ED-4DB2-BD59-A6C34878D82A}">
                        <a16:rowId xmlns:a16="http://schemas.microsoft.com/office/drawing/2014/main" val="1963893020"/>
                      </a:ext>
                    </a:extLst>
                  </a:tr>
                  <a:tr h="457200">
                    <a:tc>
                      <a:txBody>
                        <a:bodyPr/>
                        <a:lstStyle/>
                        <a:p>
                          <a:endParaRPr lang="en-US"/>
                        </a:p>
                      </a:txBody>
                      <a:tcPr>
                        <a:blipFill>
                          <a:blip r:embed="rId27"/>
                          <a:stretch>
                            <a:fillRect l="-321" t="-718667" r="-510897" b="-130667"/>
                          </a:stretch>
                        </a:blip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smtClean="0"/>
                            <a:t>Lagrange multiplier for battery degradation</a:t>
                          </a:r>
                          <a:endParaRPr lang="en-US" sz="2400" dirty="0"/>
                        </a:p>
                      </a:txBody>
                      <a:tcPr/>
                    </a:tc>
                    <a:extLst>
                      <a:ext uri="{0D108BD9-81ED-4DB2-BD59-A6C34878D82A}">
                        <a16:rowId xmlns:a16="http://schemas.microsoft.com/office/drawing/2014/main" val="2191564690"/>
                      </a:ext>
                    </a:extLst>
                  </a:tr>
                  <a:tr h="457200">
                    <a:tc>
                      <a:txBody>
                        <a:bodyPr/>
                        <a:lstStyle/>
                        <a:p>
                          <a:pPr algn="ctr"/>
                          <a:r>
                            <a:rPr lang="en-US" sz="2400" dirty="0"/>
                            <a:t>P</a:t>
                          </a:r>
                          <a:r>
                            <a:rPr lang="en-US" sz="2400" dirty="0" smtClean="0"/>
                            <a:t>, E</a:t>
                          </a:r>
                          <a:endParaRPr lang="en-US" sz="2400" dirty="0"/>
                        </a:p>
                      </a:txBody>
                      <a:tcPr/>
                    </a:tc>
                    <a:tc>
                      <a:txBody>
                        <a:bodyPr/>
                        <a:lstStyle/>
                        <a:p>
                          <a:pPr algn="l"/>
                          <a:r>
                            <a:rPr lang="en-US" sz="2400" dirty="0"/>
                            <a:t>Battery rated power and energy capacity</a:t>
                          </a:r>
                        </a:p>
                      </a:txBody>
                      <a:tcPr/>
                    </a:tc>
                    <a:extLst>
                      <a:ext uri="{0D108BD9-81ED-4DB2-BD59-A6C34878D82A}">
                        <a16:rowId xmlns:a16="http://schemas.microsoft.com/office/drawing/2014/main" val="4159199386"/>
                      </a:ext>
                    </a:extLst>
                  </a:tr>
                </a:tbl>
              </a:graphicData>
            </a:graphic>
          </p:graphicFrame>
        </mc:Fallback>
      </mc:AlternateContent>
      <p:pic>
        <p:nvPicPr>
          <p:cNvPr id="2" name="Picture 1"/>
          <p:cNvPicPr>
            <a:picLocks noChangeAspect="1"/>
          </p:cNvPicPr>
          <p:nvPr/>
        </p:nvPicPr>
        <p:blipFill>
          <a:blip r:embed="rId28">
            <a:extLst>
              <a:ext uri="{28A0092B-C50C-407E-A947-70E740481C1C}">
                <a14:useLocalDpi xmlns:a14="http://schemas.microsoft.com/office/drawing/2010/main" val="0"/>
              </a:ext>
            </a:extLst>
          </a:blip>
          <a:stretch>
            <a:fillRect/>
          </a:stretch>
        </p:blipFill>
        <p:spPr>
          <a:xfrm>
            <a:off x="32091488" y="19246200"/>
            <a:ext cx="8228571" cy="6425397"/>
          </a:xfrm>
          <a:prstGeom prst="rect">
            <a:avLst/>
          </a:prstGeom>
        </p:spPr>
      </p:pic>
    </p:spTree>
    <p:extLst>
      <p:ext uri="{BB962C8B-B14F-4D97-AF65-F5344CB8AC3E}">
        <p14:creationId xmlns:p14="http://schemas.microsoft.com/office/powerpoint/2010/main" val="3425218134"/>
      </p:ext>
    </p:extLst>
  </p:cSld>
  <p:clrMapOvr>
    <a:masterClrMapping/>
  </p:clrMapOvr>
  <p:timing>
    <p:tnLst>
      <p:par>
        <p:cTn id="1" dur="indefinite" restart="never" nodeType="tmRoot"/>
      </p:par>
    </p:tnLst>
  </p:timing>
</p:sld>
</file>

<file path=ppt/theme/theme1.xml><?xml version="1.0" encoding="utf-8"?>
<a:theme xmlns:a="http://schemas.openxmlformats.org/drawingml/2006/main" name="36x48-Template-V2b">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Classic 3 Columns">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lassic - Wide Center">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36x48-Template-V2b</Template>
  <TotalTime>5738</TotalTime>
  <Words>918</Words>
  <Application>Microsoft Macintosh PowerPoint</Application>
  <PresentationFormat>Custom</PresentationFormat>
  <Paragraphs>60</Paragraphs>
  <Slides>1</Slides>
  <Notes>1</Notes>
  <HiddenSlides>0</HiddenSlides>
  <MMClips>0</MMClips>
  <ScaleCrop>false</ScaleCrop>
  <HeadingPairs>
    <vt:vector size="8" baseType="variant">
      <vt:variant>
        <vt:lpstr>Fonts Used</vt:lpstr>
      </vt:variant>
      <vt:variant>
        <vt:i4>6</vt:i4>
      </vt:variant>
      <vt:variant>
        <vt:lpstr>Theme</vt:lpstr>
      </vt:variant>
      <vt:variant>
        <vt:i4>3</vt:i4>
      </vt:variant>
      <vt:variant>
        <vt:lpstr>Embedded OLE Servers</vt:lpstr>
      </vt:variant>
      <vt:variant>
        <vt:i4>2</vt:i4>
      </vt:variant>
      <vt:variant>
        <vt:lpstr>Slide Titles</vt:lpstr>
      </vt:variant>
      <vt:variant>
        <vt:i4>1</vt:i4>
      </vt:variant>
    </vt:vector>
  </HeadingPairs>
  <TitlesOfParts>
    <vt:vector size="12" baseType="lpstr">
      <vt:lpstr>Calibri</vt:lpstr>
      <vt:lpstr>Cambria Math</vt:lpstr>
      <vt:lpstr>Times New Roman</vt:lpstr>
      <vt:lpstr>Trebuchet MS</vt:lpstr>
      <vt:lpstr>宋体</vt:lpstr>
      <vt:lpstr>Arial</vt:lpstr>
      <vt:lpstr>36x48-Template-V2b</vt:lpstr>
      <vt:lpstr>1_Classic 3 Columns</vt:lpstr>
      <vt:lpstr>Classic - Wide Center</vt:lpstr>
      <vt:lpstr>Image</vt:lpstr>
      <vt:lpstr>Equation</vt:lpstr>
      <vt:lpstr>PowerPoint Presentation</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template._x000d_
1-866-649-3004           _x000d_
 (c)PosterPresentations.com</dc:description>
  <cp:lastModifiedBy>Shi Yuanyuan</cp:lastModifiedBy>
  <cp:revision>651</cp:revision>
  <cp:lastPrinted>2016-12-07T22:03:16Z</cp:lastPrinted>
  <dcterms:created xsi:type="dcterms:W3CDTF">2012-02-03T19:11:35Z</dcterms:created>
  <dcterms:modified xsi:type="dcterms:W3CDTF">2017-07-10T05:23:28Z</dcterms:modified>
</cp:coreProperties>
</file>