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71971d6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71971d6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14880" r="11346" t="0"/>
          <a:stretch/>
        </p:blipFill>
        <p:spPr>
          <a:xfrm>
            <a:off x="152400" y="152400"/>
            <a:ext cx="1933575" cy="3993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5285" r="0" t="0"/>
          <a:stretch/>
        </p:blipFill>
        <p:spPr>
          <a:xfrm>
            <a:off x="2197725" y="152400"/>
            <a:ext cx="2120848" cy="39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3209" l="0" r="0" t="-3210"/>
          <a:stretch/>
        </p:blipFill>
        <p:spPr>
          <a:xfrm>
            <a:off x="4506850" y="73971"/>
            <a:ext cx="2120850" cy="399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5976" y="251275"/>
            <a:ext cx="2027794" cy="38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00" y="415075"/>
            <a:ext cx="2261275" cy="44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800" y="252501"/>
            <a:ext cx="2379350" cy="46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