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oppins"/>
      <p:regular r:id="rId23"/>
      <p:bold r:id="rId24"/>
      <p:italic r:id="rId25"/>
      <p:boldItalic r:id="rId26"/>
    </p:embeddedFont>
    <p:embeddedFont>
      <p:font typeface="Lato"/>
      <p:regular r:id="rId27"/>
      <p:bold r:id="rId28"/>
      <p:italic r:id="rId29"/>
      <p:boldItalic r:id="rId30"/>
    </p:embeddedFont>
    <p:embeddedFont>
      <p:font typeface="Bebas Neue"/>
      <p:regular r:id="rId31"/>
    </p:embeddedFont>
    <p:embeddedFont>
      <p:font typeface="PT Sans"/>
      <p:regular r:id="rId32"/>
      <p:bold r:id="rId33"/>
      <p:italic r:id="rId34"/>
      <p:boldItalic r:id="rId35"/>
    </p:embeddedFont>
    <p:embeddedFont>
      <p:font typeface="DM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PTSans-bold.fntdata"/><Relationship Id="rId10" Type="http://schemas.openxmlformats.org/officeDocument/2006/relationships/slide" Target="slides/slide5.xml"/><Relationship Id="rId32" Type="http://schemas.openxmlformats.org/officeDocument/2006/relationships/font" Target="fonts/PTSans-regular.fntdata"/><Relationship Id="rId13" Type="http://schemas.openxmlformats.org/officeDocument/2006/relationships/slide" Target="slides/slide8.xml"/><Relationship Id="rId35" Type="http://schemas.openxmlformats.org/officeDocument/2006/relationships/font" Target="fonts/PTSans-boldItalic.fntdata"/><Relationship Id="rId12" Type="http://schemas.openxmlformats.org/officeDocument/2006/relationships/slide" Target="slides/slide7.xml"/><Relationship Id="rId34" Type="http://schemas.openxmlformats.org/officeDocument/2006/relationships/font" Target="fonts/PTSans-italic.fntdata"/><Relationship Id="rId15" Type="http://schemas.openxmlformats.org/officeDocument/2006/relationships/slide" Target="slides/slide10.xml"/><Relationship Id="rId37" Type="http://schemas.openxmlformats.org/officeDocument/2006/relationships/font" Target="fonts/DMSans-bold.fntdata"/><Relationship Id="rId14" Type="http://schemas.openxmlformats.org/officeDocument/2006/relationships/slide" Target="slides/slide9.xml"/><Relationship Id="rId36" Type="http://schemas.openxmlformats.org/officeDocument/2006/relationships/font" Target="fonts/DMSans-regular.fntdata"/><Relationship Id="rId17" Type="http://schemas.openxmlformats.org/officeDocument/2006/relationships/slide" Target="slides/slide12.xml"/><Relationship Id="rId39" Type="http://schemas.openxmlformats.org/officeDocument/2006/relationships/font" Target="fonts/DMSans-boldItalic.fntdata"/><Relationship Id="rId16" Type="http://schemas.openxmlformats.org/officeDocument/2006/relationships/slide" Target="slides/slide11.xml"/><Relationship Id="rId38" Type="http://schemas.openxmlformats.org/officeDocument/2006/relationships/font" Target="fonts/DM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a:t>
            </a:r>
            <a:r>
              <a:rPr lang="en"/>
              <a:t> Framework Presentation, where Django has been selected as web developing framework.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95403faac9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95403faac9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Jungle is known for its comprehensive sweet of features including data winding and boilerplate coding which makes it suitable for rapid collection development. Compared to the MEAN/MERN stack Django might be a better choice for certain applications due to these features. However, for building large-scale applications, the MEAN/MERN stack could be more appropriate due to its scalability and full-stack JavaScript development capabilities.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95403faac9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95403faac9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small websites that are single-piece applications JavaScript best frameworks like react or angular could be more suitable due to their lightweight nature and client-side rendering capabilities. These frameworks allowed for a more interactive user experience which is often required in SPAs. However, the ecosystem around JavaScript frameworks is more fragmented due to the number of competing libraries and tools. This means that while there are many options available it can also take more work to decide on the right tools to use for the project.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95403faac9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95403faac9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real-time highly concurrent applications, node.js could be a more suitable choice. It's built on and event-driven, non-blocking, I/O model which allows it to handle a large number of concurrent connections with minimal overhead full stop this makes it highly scalable and well-suited for real-time applications that are required to maintain persistent connections to the server. Additionally, node.js  allows for greater customization and gives developers more control over the application's behaviour as well as performance. However, it's important to note that the choice between node.js and other frameworks like Django would depend on the specification of the project.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95403faac9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95403faac9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image is an infographic comparing the number of websites built with Node.js and Django across different industries. The industries include Computers Electronics &amp; Technology, Law &amp; Government, Arts and entertainment, Lifestyle, Finance, Science &amp; Education, and Heavy Industry &amp; Engineering. The infographic shows that Node.js is used in more websites across all these industries compared to Django. However, both frameworks are popular and widely used in the web development community. The choice between Node.js and Django often depends on the specific needs and constraints of the project.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95403faac9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95403faac9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is an excellent choice for developing strong scalable wave applications particularly when dealing with large amounts of data. Its built-in object-relational mapping or ORM simplifies interactions with the database making it easier to work with ladder data sets. Django's built-in security features also make it a good choice for complex data-driven applications that require robust security measures. Django's batteries included philosophy comes with many features and tools out of the box making it suitable for large-scale projects where a comprehensive set of functionalities is required.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95403faac9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95403faac9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Django is a versatile framework that can be used for a wide range of projects from simple websites to complex wave applications. Its comprehensive set of features and tools make it a powerful choice for developers. furthermore, Django has a large and active community which makes it easy to find health as well as resources in a time of need. However, the Jungle might not be the best choice for every project. For smaller projects on real time applications other frameworks like Flask for Python, or Node.js and Express.js for JavaScript, might be more suitable. These frameworks are lighter and can be more efficient for smaller-scale or real-time applications.</a:t>
            </a:r>
            <a:endParaRPr/>
          </a:p>
          <a:p>
            <a:pPr indent="0" lvl="0" marL="0" rtl="0" algn="l">
              <a:spcBef>
                <a:spcPts val="0"/>
              </a:spcBef>
              <a:spcAft>
                <a:spcPts val="0"/>
              </a:spcAft>
              <a:buNone/>
            </a:pPr>
            <a:r>
              <a:rPr lang="en"/>
              <a:t>In conclusion, the choice of framework largely depends on the specific requirements of the project. It’s important to consider factors like the size and complexity of the project, the need for real-time features, and the language proficiency of the development team.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95403faac9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95403faac9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95403faac9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95403faac9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95403faac9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95403faac9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Plekhanova in the year 2009 in their research paper stated on Django that “The Django website is very well organized and it is easy to navigate and get answers.”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95403faac9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95403faac9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Django is known as a high-level Python-based wave development framework which enables rapid development for websites. This web development framework was first introduced in the year 2003 and later released in the year 2005 as an open-source platform. In the current situation, this framework contains thousands of users using their framework.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95403faac9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95403faac9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has been accumulated that top multinational companies like Mozilla, Udemy, Netflix, Spotify, Instagram, Uber, Pinterest and YouTube use the Django framework in their applications. This framework allows free as well as paid options which is why it has a successful and engaged community.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95403faac9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95403faac9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terms of the architecture of Django, it follows MTV or model view template architecture. Django is responsible in order to handle databases. It's where the users will define their data structure, fields, and their behaviour.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95403faac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95403faac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is indeed known for its “batteries-included” philosophy, providing almost everything developers might want to do “out of the box”. It includes features like a robust user authentication system, content administration, site maps, RSS feeds, and many more tasks right out of the box. In addition to these features, Django also supports middleware classes that allow for global customization of input or output. This means you can add functionality to Django’s request/response process by hooking in your functions at certain points. Furthermore, Django provides HTTP libraries to handle requests and responses. This makes it easier to build web applications that can interact with other websites and services.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95403faac9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95403faac9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 ago provides a secure way in order to manage user accounts as well as passwords. It protects against XSS attacks by escaping certain characters in HTML. It also has built-in SQL injection protection to secure data and user information. Moreover, the Jungle offers protection against most types of CSRF attacks ensuring requests are accepted only from authenticated sources.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95403faac9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95403faac9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REST Framework in Django has a customizable and modular architecture that can be used for simple and sophisticated APIs. Most of the Python Source Code is human-readable, which makes it an SEO-Friendly Framework. Django is best known for its Content Delivery Network Connectivity.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95403faac9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95403faac9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being a modern web framework, does not support handling multiple requests simultaneously. Therefore developers have to come up with different approaches to deal with multiple requests rapidly. Django does not provide a lot of freedom when it comes to project architecture, Django has its way of doing things. If a developer tries to implement something out of the file structure then there is no way Django can access the file. Django is particular when it comes to performing tasks in a certain way.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25" y="1122674"/>
            <a:ext cx="4100400" cy="21876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3424696"/>
            <a:ext cx="4100400" cy="379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txBox="1"/>
          <p:nvPr>
            <p:ph hasCustomPrompt="1" type="title"/>
          </p:nvPr>
        </p:nvSpPr>
        <p:spPr>
          <a:xfrm>
            <a:off x="713225" y="966275"/>
            <a:ext cx="4976700" cy="1349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p:nvPr>
            <p:ph idx="1" type="subTitle"/>
          </p:nvPr>
        </p:nvSpPr>
        <p:spPr>
          <a:xfrm>
            <a:off x="713225" y="2284468"/>
            <a:ext cx="49767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1" name="Google Shape;91;p1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a:off x="8512650" y="10056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4"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8567075" y="8021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8781950" y="14004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6789333">
            <a:off x="-1733103" y="1956216"/>
            <a:ext cx="2259312" cy="218976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13"/>
          <p:cNvSpPr txBox="1"/>
          <p:nvPr>
            <p:ph idx="1" type="subTitle"/>
          </p:nvPr>
        </p:nvSpPr>
        <p:spPr>
          <a:xfrm>
            <a:off x="1121725" y="230114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3"/>
          <p:cNvSpPr txBox="1"/>
          <p:nvPr>
            <p:ph idx="2" type="subTitle"/>
          </p:nvPr>
        </p:nvSpPr>
        <p:spPr>
          <a:xfrm>
            <a:off x="3820996" y="230114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idx="3" type="subTitle"/>
          </p:nvPr>
        </p:nvSpPr>
        <p:spPr>
          <a:xfrm>
            <a:off x="1121725" y="4034328"/>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3"/>
          <p:cNvSpPr txBox="1"/>
          <p:nvPr>
            <p:ph idx="4" type="subTitle"/>
          </p:nvPr>
        </p:nvSpPr>
        <p:spPr>
          <a:xfrm>
            <a:off x="3820996" y="4034328"/>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3"/>
          <p:cNvSpPr txBox="1"/>
          <p:nvPr>
            <p:ph hasCustomPrompt="1" idx="5" type="title"/>
          </p:nvPr>
        </p:nvSpPr>
        <p:spPr>
          <a:xfrm>
            <a:off x="1121725" y="1238726"/>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1121725" y="2971389"/>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3820996" y="1238726"/>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820996" y="2971389"/>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1121725" y="188718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13"/>
          <p:cNvSpPr txBox="1"/>
          <p:nvPr>
            <p:ph idx="13" type="subTitle"/>
          </p:nvPr>
        </p:nvSpPr>
        <p:spPr>
          <a:xfrm>
            <a:off x="3820996" y="188718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13"/>
          <p:cNvSpPr txBox="1"/>
          <p:nvPr>
            <p:ph idx="14" type="subTitle"/>
          </p:nvPr>
        </p:nvSpPr>
        <p:spPr>
          <a:xfrm>
            <a:off x="1121725" y="361985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13"/>
          <p:cNvSpPr txBox="1"/>
          <p:nvPr>
            <p:ph idx="15" type="subTitle"/>
          </p:nvPr>
        </p:nvSpPr>
        <p:spPr>
          <a:xfrm>
            <a:off x="3820996" y="361985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9" name="Shape 119"/>
        <p:cNvGrpSpPr/>
        <p:nvPr/>
      </p:nvGrpSpPr>
      <p:grpSpPr>
        <a:xfrm>
          <a:off x="0" y="0"/>
          <a:ext cx="0" cy="0"/>
          <a:chOff x="0" y="0"/>
          <a:chExt cx="0" cy="0"/>
        </a:xfrm>
      </p:grpSpPr>
      <p:sp>
        <p:nvSpPr>
          <p:cNvPr id="120" name="Google Shape;120;p14"/>
          <p:cNvSpPr txBox="1"/>
          <p:nvPr>
            <p:ph type="title"/>
          </p:nvPr>
        </p:nvSpPr>
        <p:spPr>
          <a:xfrm>
            <a:off x="713244" y="3705670"/>
            <a:ext cx="4059000" cy="521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1" name="Google Shape;121;p14"/>
          <p:cNvSpPr txBox="1"/>
          <p:nvPr>
            <p:ph idx="1" type="subTitle"/>
          </p:nvPr>
        </p:nvSpPr>
        <p:spPr>
          <a:xfrm>
            <a:off x="713225" y="893100"/>
            <a:ext cx="4059000" cy="2836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2" name="Google Shape;122;p1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304800" y="41447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4"/>
          <p:cNvGrpSpPr/>
          <p:nvPr/>
        </p:nvGrpSpPr>
        <p:grpSpPr>
          <a:xfrm>
            <a:off x="295247" y="666221"/>
            <a:ext cx="234196" cy="188409"/>
            <a:chOff x="5151797" y="479071"/>
            <a:chExt cx="234196" cy="188409"/>
          </a:xfrm>
        </p:grpSpPr>
        <p:sp>
          <p:nvSpPr>
            <p:cNvPr id="125" name="Google Shape;125;p14"/>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127" name="Shape 127"/>
        <p:cNvGrpSpPr/>
        <p:nvPr/>
      </p:nvGrpSpPr>
      <p:grpSpPr>
        <a:xfrm>
          <a:off x="0" y="0"/>
          <a:ext cx="0" cy="0"/>
          <a:chOff x="0" y="0"/>
          <a:chExt cx="0" cy="0"/>
        </a:xfrm>
      </p:grpSpPr>
      <p:sp>
        <p:nvSpPr>
          <p:cNvPr id="128" name="Google Shape;128;p15"/>
          <p:cNvSpPr txBox="1"/>
          <p:nvPr>
            <p:ph type="title"/>
          </p:nvPr>
        </p:nvSpPr>
        <p:spPr>
          <a:xfrm>
            <a:off x="4641350" y="2377375"/>
            <a:ext cx="3790800" cy="87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9" name="Google Shape;129;p15"/>
          <p:cNvSpPr txBox="1"/>
          <p:nvPr>
            <p:ph hasCustomPrompt="1" idx="2" type="title"/>
          </p:nvPr>
        </p:nvSpPr>
        <p:spPr>
          <a:xfrm>
            <a:off x="6780125" y="1422091"/>
            <a:ext cx="1652100" cy="915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0" name="Google Shape;130;p15"/>
          <p:cNvSpPr txBox="1"/>
          <p:nvPr>
            <p:ph idx="1" type="subTitle"/>
          </p:nvPr>
        </p:nvSpPr>
        <p:spPr>
          <a:xfrm>
            <a:off x="4641350" y="3314902"/>
            <a:ext cx="37908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8587325" y="39570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33" name="Shape 133"/>
        <p:cNvGrpSpPr/>
        <p:nvPr/>
      </p:nvGrpSpPr>
      <p:grpSpPr>
        <a:xfrm>
          <a:off x="0" y="0"/>
          <a:ext cx="0" cy="0"/>
          <a:chOff x="0" y="0"/>
          <a:chExt cx="0" cy="0"/>
        </a:xfrm>
      </p:grpSpPr>
      <p:sp>
        <p:nvSpPr>
          <p:cNvPr id="134" name="Google Shape;134;p1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6171912">
            <a:off x="-1505705" y="2211863"/>
            <a:ext cx="2259353" cy="2189802"/>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rot="-714313">
            <a:off x="8428959" y="157401"/>
            <a:ext cx="2230273" cy="1980546"/>
          </a:xfrm>
          <a:custGeom>
            <a:rect b="b" l="l" r="r" t="t"/>
            <a:pathLst>
              <a:path extrusionOk="0" h="30859" w="3475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6"/>
          <p:cNvGrpSpPr/>
          <p:nvPr/>
        </p:nvGrpSpPr>
        <p:grpSpPr>
          <a:xfrm>
            <a:off x="8704040" y="1638900"/>
            <a:ext cx="360758" cy="258297"/>
            <a:chOff x="4992850" y="4345375"/>
            <a:chExt cx="607336" cy="638400"/>
          </a:xfrm>
        </p:grpSpPr>
        <p:sp>
          <p:nvSpPr>
            <p:cNvPr id="138" name="Google Shape;138;p1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6"/>
          <p:cNvSpPr/>
          <p:nvPr/>
        </p:nvSpPr>
        <p:spPr>
          <a:xfrm>
            <a:off x="203650" y="14228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6"/>
          <p:cNvGrpSpPr/>
          <p:nvPr/>
        </p:nvGrpSpPr>
        <p:grpSpPr>
          <a:xfrm>
            <a:off x="315272" y="2270471"/>
            <a:ext cx="234196" cy="188409"/>
            <a:chOff x="5151797" y="479071"/>
            <a:chExt cx="234196" cy="188409"/>
          </a:xfrm>
        </p:grpSpPr>
        <p:sp>
          <p:nvSpPr>
            <p:cNvPr id="142" name="Google Shape;142;p16"/>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6"/>
          <p:cNvSpPr/>
          <p:nvPr/>
        </p:nvSpPr>
        <p:spPr>
          <a:xfrm>
            <a:off x="166600" y="39303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46" name="Shape 146"/>
        <p:cNvGrpSpPr/>
        <p:nvPr/>
      </p:nvGrpSpPr>
      <p:grpSpPr>
        <a:xfrm>
          <a:off x="0" y="0"/>
          <a:ext cx="0" cy="0"/>
          <a:chOff x="0" y="0"/>
          <a:chExt cx="0" cy="0"/>
        </a:xfrm>
      </p:grpSpPr>
      <p:sp>
        <p:nvSpPr>
          <p:cNvPr id="147" name="Google Shape;1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8" name="Google Shape;148;p1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flipH="1" rot="-1442292">
            <a:off x="-1773956" y="1176021"/>
            <a:ext cx="2259372" cy="2189821"/>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rot="-360521">
            <a:off x="8538329" y="2293726"/>
            <a:ext cx="1649783" cy="2063573"/>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7"/>
          <p:cNvGrpSpPr/>
          <p:nvPr/>
        </p:nvGrpSpPr>
        <p:grpSpPr>
          <a:xfrm>
            <a:off x="8499415" y="4380125"/>
            <a:ext cx="360758" cy="258297"/>
            <a:chOff x="4992850" y="4345375"/>
            <a:chExt cx="607336" cy="638400"/>
          </a:xfrm>
        </p:grpSpPr>
        <p:sp>
          <p:nvSpPr>
            <p:cNvPr id="152" name="Google Shape;152;p17"/>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7"/>
          <p:cNvSpPr/>
          <p:nvPr/>
        </p:nvSpPr>
        <p:spPr>
          <a:xfrm>
            <a:off x="185425" y="23203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175872" y="1344171"/>
            <a:ext cx="234196" cy="188409"/>
            <a:chOff x="5151797" y="479071"/>
            <a:chExt cx="234196" cy="188409"/>
          </a:xfrm>
        </p:grpSpPr>
        <p:sp>
          <p:nvSpPr>
            <p:cNvPr id="156" name="Google Shape;156;p17"/>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7"/>
          <p:cNvGrpSpPr/>
          <p:nvPr/>
        </p:nvGrpSpPr>
        <p:grpSpPr>
          <a:xfrm>
            <a:off x="8060129" y="256622"/>
            <a:ext cx="234788" cy="188409"/>
            <a:chOff x="6428979" y="917397"/>
            <a:chExt cx="234788" cy="188409"/>
          </a:xfrm>
        </p:grpSpPr>
        <p:sp>
          <p:nvSpPr>
            <p:cNvPr id="159" name="Google Shape;159;p17"/>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7"/>
          <p:cNvSpPr/>
          <p:nvPr/>
        </p:nvSpPr>
        <p:spPr>
          <a:xfrm>
            <a:off x="8763375" y="27425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2" name="Shape 162"/>
        <p:cNvGrpSpPr/>
        <p:nvPr/>
      </p:nvGrpSpPr>
      <p:grpSpPr>
        <a:xfrm>
          <a:off x="0" y="0"/>
          <a:ext cx="0" cy="0"/>
          <a:chOff x="0" y="0"/>
          <a:chExt cx="0" cy="0"/>
        </a:xfrm>
      </p:grpSpPr>
      <p:sp>
        <p:nvSpPr>
          <p:cNvPr id="163" name="Google Shape;163;p18"/>
          <p:cNvSpPr/>
          <p:nvPr/>
        </p:nvSpPr>
        <p:spPr>
          <a:xfrm rot="-3555120">
            <a:off x="8386891" y="372220"/>
            <a:ext cx="1858693" cy="1745210"/>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68465" y="2165325"/>
            <a:ext cx="360758" cy="258297"/>
            <a:chOff x="4992850" y="4345375"/>
            <a:chExt cx="607336" cy="638400"/>
          </a:xfrm>
        </p:grpSpPr>
        <p:sp>
          <p:nvSpPr>
            <p:cNvPr id="165" name="Google Shape;165;p18"/>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8"/>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8"/>
          <p:cNvGrpSpPr/>
          <p:nvPr/>
        </p:nvGrpSpPr>
        <p:grpSpPr>
          <a:xfrm>
            <a:off x="8774879" y="1616797"/>
            <a:ext cx="234788" cy="188409"/>
            <a:chOff x="6428979" y="917397"/>
            <a:chExt cx="234788" cy="188409"/>
          </a:xfrm>
        </p:grpSpPr>
        <p:sp>
          <p:nvSpPr>
            <p:cNvPr id="169" name="Google Shape;169;p18"/>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8"/>
          <p:cNvSpPr/>
          <p:nvPr/>
        </p:nvSpPr>
        <p:spPr>
          <a:xfrm>
            <a:off x="-1459469" y="3672639"/>
            <a:ext cx="2394769" cy="1973794"/>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ph type="title"/>
          </p:nvPr>
        </p:nvSpPr>
        <p:spPr>
          <a:xfrm>
            <a:off x="935300" y="1193100"/>
            <a:ext cx="3519600" cy="1641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 name="Google Shape;173;p18"/>
          <p:cNvSpPr txBox="1"/>
          <p:nvPr>
            <p:ph idx="1" type="subTitle"/>
          </p:nvPr>
        </p:nvSpPr>
        <p:spPr>
          <a:xfrm>
            <a:off x="935300" y="2794716"/>
            <a:ext cx="3519600" cy="86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8"/>
          <p:cNvSpPr/>
          <p:nvPr>
            <p:ph idx="2" type="pic"/>
          </p:nvPr>
        </p:nvSpPr>
        <p:spPr>
          <a:xfrm>
            <a:off x="5273100" y="533863"/>
            <a:ext cx="2910000" cy="4075800"/>
          </a:xfrm>
          <a:prstGeom prst="rect">
            <a:avLst/>
          </a:prstGeom>
          <a:noFill/>
          <a:ln>
            <a:noFill/>
          </a:ln>
        </p:spPr>
      </p:sp>
      <p:sp>
        <p:nvSpPr>
          <p:cNvPr id="175" name="Google Shape;175;p1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6" name="Shape 176"/>
        <p:cNvGrpSpPr/>
        <p:nvPr/>
      </p:nvGrpSpPr>
      <p:grpSpPr>
        <a:xfrm>
          <a:off x="0" y="0"/>
          <a:ext cx="0" cy="0"/>
          <a:chOff x="0" y="0"/>
          <a:chExt cx="0" cy="0"/>
        </a:xfrm>
      </p:grpSpPr>
      <p:sp>
        <p:nvSpPr>
          <p:cNvPr id="177" name="Google Shape;177;p19"/>
          <p:cNvSpPr/>
          <p:nvPr/>
        </p:nvSpPr>
        <p:spPr>
          <a:xfrm rot="-5400000">
            <a:off x="7973900" y="24617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ph type="title"/>
          </p:nvPr>
        </p:nvSpPr>
        <p:spPr>
          <a:xfrm>
            <a:off x="932688" y="1637550"/>
            <a:ext cx="3597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19"/>
          <p:cNvSpPr txBox="1"/>
          <p:nvPr>
            <p:ph idx="1" type="subTitle"/>
          </p:nvPr>
        </p:nvSpPr>
        <p:spPr>
          <a:xfrm>
            <a:off x="932688" y="2669243"/>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8567075" y="8021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8781950" y="14004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9"/>
          <p:cNvGrpSpPr/>
          <p:nvPr/>
        </p:nvGrpSpPr>
        <p:grpSpPr>
          <a:xfrm>
            <a:off x="8670104" y="4402872"/>
            <a:ext cx="234788" cy="188409"/>
            <a:chOff x="4424582" y="1819850"/>
            <a:chExt cx="98427" cy="78984"/>
          </a:xfrm>
        </p:grpSpPr>
        <p:sp>
          <p:nvSpPr>
            <p:cNvPr id="184" name="Google Shape;184;p19"/>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9"/>
          <p:cNvSpPr/>
          <p:nvPr/>
        </p:nvSpPr>
        <p:spPr>
          <a:xfrm rot="-6789333">
            <a:off x="-1733103" y="2480416"/>
            <a:ext cx="2259312" cy="218976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9"/>
          <p:cNvGrpSpPr/>
          <p:nvPr/>
        </p:nvGrpSpPr>
        <p:grpSpPr>
          <a:xfrm rot="10800000">
            <a:off x="190746" y="3786397"/>
            <a:ext cx="234788" cy="188409"/>
            <a:chOff x="4424582" y="1819850"/>
            <a:chExt cx="98427" cy="78984"/>
          </a:xfrm>
        </p:grpSpPr>
        <p:sp>
          <p:nvSpPr>
            <p:cNvPr id="188" name="Google Shape;188;p19"/>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90" name="Shape 190"/>
        <p:cNvGrpSpPr/>
        <p:nvPr/>
      </p:nvGrpSpPr>
      <p:grpSpPr>
        <a:xfrm>
          <a:off x="0" y="0"/>
          <a:ext cx="0" cy="0"/>
          <a:chOff x="0" y="0"/>
          <a:chExt cx="0" cy="0"/>
        </a:xfrm>
      </p:grpSpPr>
      <p:sp>
        <p:nvSpPr>
          <p:cNvPr id="191" name="Google Shape;191;p20"/>
          <p:cNvSpPr/>
          <p:nvPr/>
        </p:nvSpPr>
        <p:spPr>
          <a:xfrm>
            <a:off x="7976781" y="2695589"/>
            <a:ext cx="2394769" cy="1973794"/>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12114" y="770884"/>
            <a:ext cx="815928" cy="1020576"/>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0"/>
          <p:cNvGrpSpPr/>
          <p:nvPr/>
        </p:nvGrpSpPr>
        <p:grpSpPr>
          <a:xfrm>
            <a:off x="8585515" y="3621775"/>
            <a:ext cx="360758" cy="258297"/>
            <a:chOff x="4992850" y="4345375"/>
            <a:chExt cx="607336" cy="638400"/>
          </a:xfrm>
        </p:grpSpPr>
        <p:sp>
          <p:nvSpPr>
            <p:cNvPr id="194" name="Google Shape;194;p20"/>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0"/>
          <p:cNvSpPr/>
          <p:nvPr/>
        </p:nvSpPr>
        <p:spPr>
          <a:xfrm>
            <a:off x="367550" y="11058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txBox="1"/>
          <p:nvPr>
            <p:ph type="title"/>
          </p:nvPr>
        </p:nvSpPr>
        <p:spPr>
          <a:xfrm>
            <a:off x="4412838" y="1795575"/>
            <a:ext cx="3593400" cy="668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0"/>
          <p:cNvSpPr txBox="1"/>
          <p:nvPr>
            <p:ph idx="1" type="subTitle"/>
          </p:nvPr>
        </p:nvSpPr>
        <p:spPr>
          <a:xfrm>
            <a:off x="4413013" y="2432218"/>
            <a:ext cx="3593400" cy="88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0"/>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3225" y="2254513"/>
            <a:ext cx="4444500" cy="915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1322859"/>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p:nvPr>
            <p:ph idx="1" type="subTitle"/>
          </p:nvPr>
        </p:nvSpPr>
        <p:spPr>
          <a:xfrm>
            <a:off x="713225" y="3209796"/>
            <a:ext cx="44445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3935114" y="1636096"/>
              <a:ext cx="52230" cy="78984"/>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_1">
    <p:spTree>
      <p:nvGrpSpPr>
        <p:cNvPr id="200" name="Shape 200"/>
        <p:cNvGrpSpPr/>
        <p:nvPr/>
      </p:nvGrpSpPr>
      <p:grpSpPr>
        <a:xfrm>
          <a:off x="0" y="0"/>
          <a:ext cx="0" cy="0"/>
          <a:chOff x="0" y="0"/>
          <a:chExt cx="0" cy="0"/>
        </a:xfrm>
      </p:grpSpPr>
      <p:sp>
        <p:nvSpPr>
          <p:cNvPr id="201" name="Google Shape;201;p21"/>
          <p:cNvSpPr/>
          <p:nvPr/>
        </p:nvSpPr>
        <p:spPr>
          <a:xfrm rot="4509842">
            <a:off x="-698209" y="3502619"/>
            <a:ext cx="2394790" cy="1973811"/>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txBox="1"/>
          <p:nvPr>
            <p:ph type="title"/>
          </p:nvPr>
        </p:nvSpPr>
        <p:spPr>
          <a:xfrm>
            <a:off x="1637988" y="1830263"/>
            <a:ext cx="3597900" cy="677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21"/>
          <p:cNvSpPr txBox="1"/>
          <p:nvPr>
            <p:ph idx="1" type="subTitle"/>
          </p:nvPr>
        </p:nvSpPr>
        <p:spPr>
          <a:xfrm>
            <a:off x="1637988" y="2468654"/>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3555120">
            <a:off x="8386891" y="372220"/>
            <a:ext cx="1858693" cy="1745210"/>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21"/>
          <p:cNvGrpSpPr/>
          <p:nvPr/>
        </p:nvGrpSpPr>
        <p:grpSpPr>
          <a:xfrm>
            <a:off x="239090" y="4005475"/>
            <a:ext cx="360758" cy="258297"/>
            <a:chOff x="4992850" y="4345375"/>
            <a:chExt cx="607336" cy="638400"/>
          </a:xfrm>
        </p:grpSpPr>
        <p:sp>
          <p:nvSpPr>
            <p:cNvPr id="207" name="Google Shape;207;p21"/>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1"/>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1"/>
          <p:cNvGrpSpPr/>
          <p:nvPr/>
        </p:nvGrpSpPr>
        <p:grpSpPr>
          <a:xfrm>
            <a:off x="8670104" y="1402472"/>
            <a:ext cx="234788" cy="188409"/>
            <a:chOff x="6428979" y="917397"/>
            <a:chExt cx="234788" cy="188409"/>
          </a:xfrm>
        </p:grpSpPr>
        <p:sp>
          <p:nvSpPr>
            <p:cNvPr id="211" name="Google Shape;211;p21"/>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213" name="Shape 213"/>
        <p:cNvGrpSpPr/>
        <p:nvPr/>
      </p:nvGrpSpPr>
      <p:grpSpPr>
        <a:xfrm>
          <a:off x="0" y="0"/>
          <a:ext cx="0" cy="0"/>
          <a:chOff x="0" y="0"/>
          <a:chExt cx="0" cy="0"/>
        </a:xfrm>
      </p:grpSpPr>
      <p:sp>
        <p:nvSpPr>
          <p:cNvPr id="214" name="Google Shape;214;p2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rot="-8783500">
            <a:off x="-1711200" y="2823504"/>
            <a:ext cx="2192222" cy="2124738"/>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rot="-269544">
            <a:off x="8547278" y="608197"/>
            <a:ext cx="1490595" cy="1864480"/>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2"/>
          <p:cNvGrpSpPr/>
          <p:nvPr/>
        </p:nvGrpSpPr>
        <p:grpSpPr>
          <a:xfrm>
            <a:off x="121190" y="3817225"/>
            <a:ext cx="360758" cy="258297"/>
            <a:chOff x="4992850" y="4345375"/>
            <a:chExt cx="607336" cy="638400"/>
          </a:xfrm>
        </p:grpSpPr>
        <p:sp>
          <p:nvSpPr>
            <p:cNvPr id="218" name="Google Shape;218;p22"/>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2"/>
          <p:cNvSpPr/>
          <p:nvPr/>
        </p:nvSpPr>
        <p:spPr>
          <a:xfrm>
            <a:off x="8782200" y="10177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22"/>
          <p:cNvGrpSpPr/>
          <p:nvPr/>
        </p:nvGrpSpPr>
        <p:grpSpPr>
          <a:xfrm>
            <a:off x="88447" y="2171796"/>
            <a:ext cx="234196" cy="188409"/>
            <a:chOff x="5151797" y="479071"/>
            <a:chExt cx="234196" cy="188409"/>
          </a:xfrm>
        </p:grpSpPr>
        <p:sp>
          <p:nvSpPr>
            <p:cNvPr id="222" name="Google Shape;222;p22"/>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2"/>
          <p:cNvGrpSpPr/>
          <p:nvPr/>
        </p:nvGrpSpPr>
        <p:grpSpPr>
          <a:xfrm>
            <a:off x="382104" y="2477547"/>
            <a:ext cx="234788" cy="188409"/>
            <a:chOff x="6428979" y="917397"/>
            <a:chExt cx="234788" cy="188409"/>
          </a:xfrm>
        </p:grpSpPr>
        <p:sp>
          <p:nvSpPr>
            <p:cNvPr id="225" name="Google Shape;225;p22"/>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2"/>
          <p:cNvSpPr/>
          <p:nvPr/>
        </p:nvSpPr>
        <p:spPr>
          <a:xfrm>
            <a:off x="8187350" y="2943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2"/>
          <p:cNvSpPr txBox="1"/>
          <p:nvPr>
            <p:ph idx="1" type="body"/>
          </p:nvPr>
        </p:nvSpPr>
        <p:spPr>
          <a:xfrm>
            <a:off x="720000" y="1215750"/>
            <a:ext cx="3852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30" name="Google Shape;230;p22"/>
          <p:cNvSpPr txBox="1"/>
          <p:nvPr>
            <p:ph idx="2" type="body"/>
          </p:nvPr>
        </p:nvSpPr>
        <p:spPr>
          <a:xfrm>
            <a:off x="4572000" y="1215750"/>
            <a:ext cx="3852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31" name="Shape 231"/>
        <p:cNvGrpSpPr/>
        <p:nvPr/>
      </p:nvGrpSpPr>
      <p:grpSpPr>
        <a:xfrm>
          <a:off x="0" y="0"/>
          <a:ext cx="0" cy="0"/>
          <a:chOff x="0" y="0"/>
          <a:chExt cx="0" cy="0"/>
        </a:xfrm>
      </p:grpSpPr>
      <p:sp>
        <p:nvSpPr>
          <p:cNvPr id="232" name="Google Shape;232;p23"/>
          <p:cNvSpPr/>
          <p:nvPr/>
        </p:nvSpPr>
        <p:spPr>
          <a:xfrm>
            <a:off x="-1190814" y="-484857"/>
            <a:ext cx="1944724" cy="243247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3555149">
            <a:off x="8293717" y="3656862"/>
            <a:ext cx="2410819" cy="2263625"/>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3"/>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7937177" y="163404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9104754" y="2072372"/>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3"/>
          <p:cNvSpPr/>
          <p:nvPr/>
        </p:nvSpPr>
        <p:spPr>
          <a:xfrm>
            <a:off x="223000" y="7101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3"/>
          <p:cNvSpPr txBox="1"/>
          <p:nvPr>
            <p:ph idx="1" type="subTitle"/>
          </p:nvPr>
        </p:nvSpPr>
        <p:spPr>
          <a:xfrm>
            <a:off x="4691954" y="3284752"/>
            <a:ext cx="3612000" cy="86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3"/>
          <p:cNvSpPr txBox="1"/>
          <p:nvPr>
            <p:ph idx="2" type="subTitle"/>
          </p:nvPr>
        </p:nvSpPr>
        <p:spPr>
          <a:xfrm>
            <a:off x="839975" y="3284752"/>
            <a:ext cx="3612000" cy="86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3"/>
          <p:cNvSpPr txBox="1"/>
          <p:nvPr>
            <p:ph idx="3" type="subTitle"/>
          </p:nvPr>
        </p:nvSpPr>
        <p:spPr>
          <a:xfrm>
            <a:off x="839975" y="2342450"/>
            <a:ext cx="3612000" cy="10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9" name="Google Shape;249;p23"/>
          <p:cNvSpPr txBox="1"/>
          <p:nvPr>
            <p:ph idx="4" type="subTitle"/>
          </p:nvPr>
        </p:nvSpPr>
        <p:spPr>
          <a:xfrm>
            <a:off x="4691972" y="2342450"/>
            <a:ext cx="3612000" cy="10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0" name="Google Shape;250;p2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251" name="Shape 251"/>
        <p:cNvGrpSpPr/>
        <p:nvPr/>
      </p:nvGrpSpPr>
      <p:grpSpPr>
        <a:xfrm>
          <a:off x="0" y="0"/>
          <a:ext cx="0" cy="0"/>
          <a:chOff x="0" y="0"/>
          <a:chExt cx="0" cy="0"/>
        </a:xfrm>
      </p:grpSpPr>
      <p:sp>
        <p:nvSpPr>
          <p:cNvPr id="252" name="Google Shape;252;p24"/>
          <p:cNvSpPr/>
          <p:nvPr/>
        </p:nvSpPr>
        <p:spPr>
          <a:xfrm>
            <a:off x="-690854" y="831214"/>
            <a:ext cx="1404077" cy="1318319"/>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8063173" y="3965293"/>
            <a:ext cx="1518102" cy="1898839"/>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224750" y="14187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3935114" y="1636096"/>
              <a:ext cx="52230" cy="78984"/>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fmla="val 2174"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rot="10800000">
              <a:off x="5386363" y="4345375"/>
              <a:ext cx="225900" cy="638400"/>
            </a:xfrm>
            <a:prstGeom prst="leftBrace">
              <a:avLst>
                <a:gd fmla="val 2174"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24"/>
          <p:cNvSpPr txBox="1"/>
          <p:nvPr>
            <p:ph idx="1" type="subTitle"/>
          </p:nvPr>
        </p:nvSpPr>
        <p:spPr>
          <a:xfrm>
            <a:off x="4832078" y="1789575"/>
            <a:ext cx="3254100" cy="19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24"/>
          <p:cNvSpPr txBox="1"/>
          <p:nvPr>
            <p:ph idx="2" type="subTitle"/>
          </p:nvPr>
        </p:nvSpPr>
        <p:spPr>
          <a:xfrm>
            <a:off x="1057900" y="1789575"/>
            <a:ext cx="3254100" cy="19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68" name="Shape 268"/>
        <p:cNvGrpSpPr/>
        <p:nvPr/>
      </p:nvGrpSpPr>
      <p:grpSpPr>
        <a:xfrm>
          <a:off x="0" y="0"/>
          <a:ext cx="0" cy="0"/>
          <a:chOff x="0" y="0"/>
          <a:chExt cx="0" cy="0"/>
        </a:xfrm>
      </p:grpSpPr>
      <p:sp>
        <p:nvSpPr>
          <p:cNvPr id="269" name="Google Shape;269;p25"/>
          <p:cNvSpPr/>
          <p:nvPr/>
        </p:nvSpPr>
        <p:spPr>
          <a:xfrm rot="5655372">
            <a:off x="-2129157" y="3022453"/>
            <a:ext cx="3864815" cy="374584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3917262">
            <a:off x="7631540" y="-1432759"/>
            <a:ext cx="3352710" cy="2977303"/>
          </a:xfrm>
          <a:custGeom>
            <a:rect b="b" l="l" r="r" t="t"/>
            <a:pathLst>
              <a:path extrusionOk="0" h="30859" w="3475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5"/>
          <p:cNvGrpSpPr/>
          <p:nvPr/>
        </p:nvGrpSpPr>
        <p:grpSpPr>
          <a:xfrm>
            <a:off x="124215" y="3908450"/>
            <a:ext cx="360758" cy="258297"/>
            <a:chOff x="4992850" y="4345375"/>
            <a:chExt cx="607336" cy="638400"/>
          </a:xfrm>
        </p:grpSpPr>
        <p:sp>
          <p:nvSpPr>
            <p:cNvPr id="273" name="Google Shape;273;p25"/>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25"/>
          <p:cNvSpPr/>
          <p:nvPr/>
        </p:nvSpPr>
        <p:spPr>
          <a:xfrm>
            <a:off x="424525" y="29710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5"/>
          <p:cNvGrpSpPr/>
          <p:nvPr/>
        </p:nvGrpSpPr>
        <p:grpSpPr>
          <a:xfrm>
            <a:off x="8546697" y="4473421"/>
            <a:ext cx="234196" cy="188409"/>
            <a:chOff x="5151797" y="479071"/>
            <a:chExt cx="234196" cy="188409"/>
          </a:xfrm>
        </p:grpSpPr>
        <p:sp>
          <p:nvSpPr>
            <p:cNvPr id="277" name="Google Shape;277;p25"/>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5"/>
          <p:cNvGrpSpPr/>
          <p:nvPr/>
        </p:nvGrpSpPr>
        <p:grpSpPr>
          <a:xfrm>
            <a:off x="8573904" y="256622"/>
            <a:ext cx="234788" cy="188409"/>
            <a:chOff x="6428979" y="917397"/>
            <a:chExt cx="234788" cy="188409"/>
          </a:xfrm>
        </p:grpSpPr>
        <p:sp>
          <p:nvSpPr>
            <p:cNvPr id="280" name="Google Shape;280;p25"/>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5"/>
          <p:cNvSpPr/>
          <p:nvPr/>
        </p:nvSpPr>
        <p:spPr>
          <a:xfrm>
            <a:off x="8546700" y="17894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4" name="Google Shape;284;p25"/>
          <p:cNvSpPr txBox="1"/>
          <p:nvPr>
            <p:ph idx="1" type="subTitle"/>
          </p:nvPr>
        </p:nvSpPr>
        <p:spPr>
          <a:xfrm>
            <a:off x="937625"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5"/>
          <p:cNvSpPr txBox="1"/>
          <p:nvPr>
            <p:ph idx="2" type="subTitle"/>
          </p:nvPr>
        </p:nvSpPr>
        <p:spPr>
          <a:xfrm>
            <a:off x="3484347"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5"/>
          <p:cNvSpPr txBox="1"/>
          <p:nvPr>
            <p:ph idx="3" type="subTitle"/>
          </p:nvPr>
        </p:nvSpPr>
        <p:spPr>
          <a:xfrm>
            <a:off x="6031075"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5"/>
          <p:cNvSpPr txBox="1"/>
          <p:nvPr>
            <p:ph idx="4" type="subTitle"/>
          </p:nvPr>
        </p:nvSpPr>
        <p:spPr>
          <a:xfrm>
            <a:off x="937625"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8" name="Google Shape;288;p25"/>
          <p:cNvSpPr txBox="1"/>
          <p:nvPr>
            <p:ph idx="5" type="subTitle"/>
          </p:nvPr>
        </p:nvSpPr>
        <p:spPr>
          <a:xfrm>
            <a:off x="3484350"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9" name="Google Shape;289;p25"/>
          <p:cNvSpPr txBox="1"/>
          <p:nvPr>
            <p:ph idx="6" type="subTitle"/>
          </p:nvPr>
        </p:nvSpPr>
        <p:spPr>
          <a:xfrm>
            <a:off x="6031075"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0" name="Shape 290"/>
        <p:cNvGrpSpPr/>
        <p:nvPr/>
      </p:nvGrpSpPr>
      <p:grpSpPr>
        <a:xfrm>
          <a:off x="0" y="0"/>
          <a:ext cx="0" cy="0"/>
          <a:chOff x="0" y="0"/>
          <a:chExt cx="0" cy="0"/>
        </a:xfrm>
      </p:grpSpPr>
      <p:sp>
        <p:nvSpPr>
          <p:cNvPr id="291" name="Google Shape;291;p26"/>
          <p:cNvSpPr/>
          <p:nvPr/>
        </p:nvSpPr>
        <p:spPr>
          <a:xfrm>
            <a:off x="8479425" y="23012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rot="-3555177">
            <a:off x="-1456144" y="2911698"/>
            <a:ext cx="2122762" cy="1993144"/>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6"/>
          <p:cNvGrpSpPr/>
          <p:nvPr/>
        </p:nvGrpSpPr>
        <p:grpSpPr>
          <a:xfrm>
            <a:off x="167265" y="3779125"/>
            <a:ext cx="360758" cy="258297"/>
            <a:chOff x="4992850" y="4345375"/>
            <a:chExt cx="607336" cy="638400"/>
          </a:xfrm>
        </p:grpSpPr>
        <p:sp>
          <p:nvSpPr>
            <p:cNvPr id="294" name="Google Shape;294;p2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26"/>
          <p:cNvSpPr/>
          <p:nvPr/>
        </p:nvSpPr>
        <p:spPr>
          <a:xfrm>
            <a:off x="8479425" y="5395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6"/>
          <p:cNvGrpSpPr/>
          <p:nvPr/>
        </p:nvGrpSpPr>
        <p:grpSpPr>
          <a:xfrm>
            <a:off x="485797" y="4603996"/>
            <a:ext cx="234196" cy="188409"/>
            <a:chOff x="5151797" y="479071"/>
            <a:chExt cx="234196" cy="188409"/>
          </a:xfrm>
        </p:grpSpPr>
        <p:sp>
          <p:nvSpPr>
            <p:cNvPr id="298" name="Google Shape;298;p26"/>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6"/>
          <p:cNvGrpSpPr/>
          <p:nvPr/>
        </p:nvGrpSpPr>
        <p:grpSpPr>
          <a:xfrm>
            <a:off x="8595429" y="3449772"/>
            <a:ext cx="234788" cy="188409"/>
            <a:chOff x="6428979" y="917397"/>
            <a:chExt cx="234788" cy="188409"/>
          </a:xfrm>
        </p:grpSpPr>
        <p:sp>
          <p:nvSpPr>
            <p:cNvPr id="301" name="Google Shape;301;p26"/>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6"/>
          <p:cNvSpPr/>
          <p:nvPr/>
        </p:nvSpPr>
        <p:spPr>
          <a:xfrm>
            <a:off x="8652025" y="12314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 name="Google Shape;305;p26"/>
          <p:cNvSpPr txBox="1"/>
          <p:nvPr>
            <p:ph idx="1" type="subTitle"/>
          </p:nvPr>
        </p:nvSpPr>
        <p:spPr>
          <a:xfrm>
            <a:off x="1618875" y="1926977"/>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6"/>
          <p:cNvSpPr txBox="1"/>
          <p:nvPr>
            <p:ph idx="2" type="subTitle"/>
          </p:nvPr>
        </p:nvSpPr>
        <p:spPr>
          <a:xfrm>
            <a:off x="5152013" y="1926977"/>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6"/>
          <p:cNvSpPr txBox="1"/>
          <p:nvPr>
            <p:ph idx="3" type="subTitle"/>
          </p:nvPr>
        </p:nvSpPr>
        <p:spPr>
          <a:xfrm>
            <a:off x="1618875" y="3569852"/>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6"/>
          <p:cNvSpPr txBox="1"/>
          <p:nvPr>
            <p:ph idx="4" type="subTitle"/>
          </p:nvPr>
        </p:nvSpPr>
        <p:spPr>
          <a:xfrm>
            <a:off x="5152013" y="3569852"/>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6"/>
          <p:cNvSpPr txBox="1"/>
          <p:nvPr>
            <p:ph idx="5" type="subTitle"/>
          </p:nvPr>
        </p:nvSpPr>
        <p:spPr>
          <a:xfrm>
            <a:off x="1618875" y="1489700"/>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0" name="Google Shape;310;p26"/>
          <p:cNvSpPr txBox="1"/>
          <p:nvPr>
            <p:ph idx="6" type="subTitle"/>
          </p:nvPr>
        </p:nvSpPr>
        <p:spPr>
          <a:xfrm>
            <a:off x="1618875" y="3132675"/>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1" name="Google Shape;311;p26"/>
          <p:cNvSpPr txBox="1"/>
          <p:nvPr>
            <p:ph idx="7" type="subTitle"/>
          </p:nvPr>
        </p:nvSpPr>
        <p:spPr>
          <a:xfrm>
            <a:off x="5152008" y="1489700"/>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2" name="Google Shape;312;p26"/>
          <p:cNvSpPr txBox="1"/>
          <p:nvPr>
            <p:ph idx="8" type="subTitle"/>
          </p:nvPr>
        </p:nvSpPr>
        <p:spPr>
          <a:xfrm>
            <a:off x="5152008" y="3132675"/>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3" name="Google Shape;313;p2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14" name="Shape 314"/>
        <p:cNvGrpSpPr/>
        <p:nvPr/>
      </p:nvGrpSpPr>
      <p:grpSpPr>
        <a:xfrm>
          <a:off x="0" y="0"/>
          <a:ext cx="0" cy="0"/>
          <a:chOff x="0" y="0"/>
          <a:chExt cx="0" cy="0"/>
        </a:xfrm>
      </p:grpSpPr>
      <p:sp>
        <p:nvSpPr>
          <p:cNvPr id="315" name="Google Shape;315;p27"/>
          <p:cNvSpPr/>
          <p:nvPr/>
        </p:nvSpPr>
        <p:spPr>
          <a:xfrm>
            <a:off x="8432226" y="-375650"/>
            <a:ext cx="1395293" cy="1745295"/>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3555079">
            <a:off x="-738071" y="2310738"/>
            <a:ext cx="1257907" cy="1181115"/>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7"/>
          <p:cNvGrpSpPr/>
          <p:nvPr/>
        </p:nvGrpSpPr>
        <p:grpSpPr>
          <a:xfrm>
            <a:off x="8788054" y="1644572"/>
            <a:ext cx="234788" cy="188409"/>
            <a:chOff x="6428979" y="917397"/>
            <a:chExt cx="234788" cy="188409"/>
          </a:xfrm>
        </p:grpSpPr>
        <p:sp>
          <p:nvSpPr>
            <p:cNvPr id="318" name="Google Shape;318;p27"/>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27"/>
          <p:cNvSpPr/>
          <p:nvPr/>
        </p:nvSpPr>
        <p:spPr>
          <a:xfrm>
            <a:off x="8760850" y="8541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81150" y="2708188"/>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3" name="Google Shape;323;p27"/>
          <p:cNvSpPr txBox="1"/>
          <p:nvPr>
            <p:ph idx="1" type="subTitle"/>
          </p:nvPr>
        </p:nvSpPr>
        <p:spPr>
          <a:xfrm>
            <a:off x="1618113" y="1561615"/>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7"/>
          <p:cNvSpPr txBox="1"/>
          <p:nvPr>
            <p:ph idx="2" type="subTitle"/>
          </p:nvPr>
        </p:nvSpPr>
        <p:spPr>
          <a:xfrm>
            <a:off x="1618120" y="2458540"/>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27"/>
          <p:cNvSpPr txBox="1"/>
          <p:nvPr>
            <p:ph idx="3" type="subTitle"/>
          </p:nvPr>
        </p:nvSpPr>
        <p:spPr>
          <a:xfrm>
            <a:off x="1618113" y="3355465"/>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27"/>
          <p:cNvSpPr txBox="1"/>
          <p:nvPr>
            <p:ph idx="4" type="subTitle"/>
          </p:nvPr>
        </p:nvSpPr>
        <p:spPr>
          <a:xfrm>
            <a:off x="1618120" y="4252390"/>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27"/>
          <p:cNvSpPr txBox="1"/>
          <p:nvPr>
            <p:ph idx="5" type="subTitle"/>
          </p:nvPr>
        </p:nvSpPr>
        <p:spPr>
          <a:xfrm>
            <a:off x="1618113" y="1317250"/>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8" name="Google Shape;328;p27"/>
          <p:cNvSpPr txBox="1"/>
          <p:nvPr>
            <p:ph idx="6" type="subTitle"/>
          </p:nvPr>
        </p:nvSpPr>
        <p:spPr>
          <a:xfrm>
            <a:off x="1618113" y="3111217"/>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9" name="Google Shape;329;p27"/>
          <p:cNvSpPr txBox="1"/>
          <p:nvPr>
            <p:ph idx="7" type="subTitle"/>
          </p:nvPr>
        </p:nvSpPr>
        <p:spPr>
          <a:xfrm>
            <a:off x="1618113" y="2214233"/>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0" name="Google Shape;330;p27"/>
          <p:cNvSpPr txBox="1"/>
          <p:nvPr>
            <p:ph idx="8" type="subTitle"/>
          </p:nvPr>
        </p:nvSpPr>
        <p:spPr>
          <a:xfrm>
            <a:off x="1618113" y="4008200"/>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2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32" name="Shape 332"/>
        <p:cNvGrpSpPr/>
        <p:nvPr/>
      </p:nvGrpSpPr>
      <p:grpSpPr>
        <a:xfrm>
          <a:off x="0" y="0"/>
          <a:ext cx="0" cy="0"/>
          <a:chOff x="0" y="0"/>
          <a:chExt cx="0" cy="0"/>
        </a:xfrm>
      </p:grpSpPr>
      <p:sp>
        <p:nvSpPr>
          <p:cNvPr id="333" name="Google Shape;33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 name="Google Shape;334;p28"/>
          <p:cNvSpPr txBox="1"/>
          <p:nvPr>
            <p:ph idx="1" type="subTitle"/>
          </p:nvPr>
        </p:nvSpPr>
        <p:spPr>
          <a:xfrm>
            <a:off x="1109152"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8"/>
          <p:cNvSpPr txBox="1"/>
          <p:nvPr>
            <p:ph idx="2" type="subTitle"/>
          </p:nvPr>
        </p:nvSpPr>
        <p:spPr>
          <a:xfrm>
            <a:off x="3579000"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8"/>
          <p:cNvSpPr txBox="1"/>
          <p:nvPr>
            <p:ph idx="3" type="subTitle"/>
          </p:nvPr>
        </p:nvSpPr>
        <p:spPr>
          <a:xfrm>
            <a:off x="1109152"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8"/>
          <p:cNvSpPr txBox="1"/>
          <p:nvPr>
            <p:ph idx="4" type="subTitle"/>
          </p:nvPr>
        </p:nvSpPr>
        <p:spPr>
          <a:xfrm>
            <a:off x="3579000"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28"/>
          <p:cNvSpPr txBox="1"/>
          <p:nvPr>
            <p:ph idx="5" type="subTitle"/>
          </p:nvPr>
        </p:nvSpPr>
        <p:spPr>
          <a:xfrm>
            <a:off x="6048848"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8"/>
          <p:cNvSpPr txBox="1"/>
          <p:nvPr>
            <p:ph idx="6" type="subTitle"/>
          </p:nvPr>
        </p:nvSpPr>
        <p:spPr>
          <a:xfrm>
            <a:off x="6048848"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8"/>
          <p:cNvSpPr txBox="1"/>
          <p:nvPr>
            <p:ph idx="7" type="subTitle"/>
          </p:nvPr>
        </p:nvSpPr>
        <p:spPr>
          <a:xfrm>
            <a:off x="1113052"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1" name="Google Shape;341;p28"/>
          <p:cNvSpPr txBox="1"/>
          <p:nvPr>
            <p:ph idx="8" type="subTitle"/>
          </p:nvPr>
        </p:nvSpPr>
        <p:spPr>
          <a:xfrm>
            <a:off x="3582900"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2" name="Google Shape;342;p28"/>
          <p:cNvSpPr txBox="1"/>
          <p:nvPr>
            <p:ph idx="9" type="subTitle"/>
          </p:nvPr>
        </p:nvSpPr>
        <p:spPr>
          <a:xfrm>
            <a:off x="6052748"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3" name="Google Shape;343;p28"/>
          <p:cNvSpPr txBox="1"/>
          <p:nvPr>
            <p:ph idx="13" type="subTitle"/>
          </p:nvPr>
        </p:nvSpPr>
        <p:spPr>
          <a:xfrm>
            <a:off x="1113052"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4" name="Google Shape;344;p28"/>
          <p:cNvSpPr txBox="1"/>
          <p:nvPr>
            <p:ph idx="14" type="subTitle"/>
          </p:nvPr>
        </p:nvSpPr>
        <p:spPr>
          <a:xfrm>
            <a:off x="3582900"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5" name="Google Shape;345;p28"/>
          <p:cNvSpPr txBox="1"/>
          <p:nvPr>
            <p:ph idx="15" type="subTitle"/>
          </p:nvPr>
        </p:nvSpPr>
        <p:spPr>
          <a:xfrm>
            <a:off x="6052748"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6" name="Google Shape;346;p2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flipH="1" rot="775147">
            <a:off x="-1527367" y="-114758"/>
            <a:ext cx="2259394" cy="218984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rot="1970999">
            <a:off x="8582834" y="2457675"/>
            <a:ext cx="1631059" cy="2040203"/>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28"/>
          <p:cNvGrpSpPr/>
          <p:nvPr/>
        </p:nvGrpSpPr>
        <p:grpSpPr>
          <a:xfrm>
            <a:off x="167240" y="3879375"/>
            <a:ext cx="360758" cy="258297"/>
            <a:chOff x="4992850" y="4345375"/>
            <a:chExt cx="607336" cy="638400"/>
          </a:xfrm>
        </p:grpSpPr>
        <p:sp>
          <p:nvSpPr>
            <p:cNvPr id="350" name="Google Shape;350;p28"/>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8"/>
          <p:cNvSpPr/>
          <p:nvPr/>
        </p:nvSpPr>
        <p:spPr>
          <a:xfrm>
            <a:off x="8760825" y="36210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8"/>
          <p:cNvGrpSpPr/>
          <p:nvPr/>
        </p:nvGrpSpPr>
        <p:grpSpPr>
          <a:xfrm>
            <a:off x="665547" y="4674796"/>
            <a:ext cx="234196" cy="188409"/>
            <a:chOff x="5151797" y="479071"/>
            <a:chExt cx="234196" cy="188409"/>
          </a:xfrm>
        </p:grpSpPr>
        <p:sp>
          <p:nvSpPr>
            <p:cNvPr id="354" name="Google Shape;354;p28"/>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28"/>
          <p:cNvGrpSpPr/>
          <p:nvPr/>
        </p:nvGrpSpPr>
        <p:grpSpPr>
          <a:xfrm>
            <a:off x="8652804" y="2111547"/>
            <a:ext cx="234788" cy="188409"/>
            <a:chOff x="6428979" y="917397"/>
            <a:chExt cx="234788" cy="188409"/>
          </a:xfrm>
        </p:grpSpPr>
        <p:sp>
          <p:nvSpPr>
            <p:cNvPr id="357" name="Google Shape;357;p28"/>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28"/>
          <p:cNvSpPr/>
          <p:nvPr/>
        </p:nvSpPr>
        <p:spPr>
          <a:xfrm>
            <a:off x="115400" y="10177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60" name="Shape 360"/>
        <p:cNvGrpSpPr/>
        <p:nvPr/>
      </p:nvGrpSpPr>
      <p:grpSpPr>
        <a:xfrm>
          <a:off x="0" y="0"/>
          <a:ext cx="0" cy="0"/>
          <a:chOff x="0" y="0"/>
          <a:chExt cx="0" cy="0"/>
        </a:xfrm>
      </p:grpSpPr>
      <p:sp>
        <p:nvSpPr>
          <p:cNvPr id="361" name="Google Shape;361;p29"/>
          <p:cNvSpPr txBox="1"/>
          <p:nvPr>
            <p:ph hasCustomPrompt="1" type="title"/>
          </p:nvPr>
        </p:nvSpPr>
        <p:spPr>
          <a:xfrm>
            <a:off x="713225" y="628300"/>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2" name="Google Shape;362;p29"/>
          <p:cNvSpPr txBox="1"/>
          <p:nvPr>
            <p:ph idx="1" type="subTitle"/>
          </p:nvPr>
        </p:nvSpPr>
        <p:spPr>
          <a:xfrm>
            <a:off x="713225" y="1324884"/>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3" name="Google Shape;363;p29"/>
          <p:cNvSpPr txBox="1"/>
          <p:nvPr>
            <p:ph hasCustomPrompt="1" idx="2" type="title"/>
          </p:nvPr>
        </p:nvSpPr>
        <p:spPr>
          <a:xfrm>
            <a:off x="713225" y="2056763"/>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4" name="Google Shape;364;p29"/>
          <p:cNvSpPr txBox="1"/>
          <p:nvPr>
            <p:ph idx="3" type="subTitle"/>
          </p:nvPr>
        </p:nvSpPr>
        <p:spPr>
          <a:xfrm>
            <a:off x="713225" y="2753343"/>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5" name="Google Shape;365;p29"/>
          <p:cNvSpPr txBox="1"/>
          <p:nvPr>
            <p:ph hasCustomPrompt="1" idx="4" type="title"/>
          </p:nvPr>
        </p:nvSpPr>
        <p:spPr>
          <a:xfrm>
            <a:off x="713225" y="3485225"/>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6" name="Google Shape;366;p29"/>
          <p:cNvSpPr txBox="1"/>
          <p:nvPr>
            <p:ph idx="5" type="subTitle"/>
          </p:nvPr>
        </p:nvSpPr>
        <p:spPr>
          <a:xfrm>
            <a:off x="713225" y="4181816"/>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7" name="Google Shape;367;p2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9"/>
          <p:cNvGrpSpPr/>
          <p:nvPr/>
        </p:nvGrpSpPr>
        <p:grpSpPr>
          <a:xfrm>
            <a:off x="158590" y="3781550"/>
            <a:ext cx="360758" cy="258297"/>
            <a:chOff x="4992850" y="4345375"/>
            <a:chExt cx="607336" cy="638400"/>
          </a:xfrm>
        </p:grpSpPr>
        <p:sp>
          <p:nvSpPr>
            <p:cNvPr id="369" name="Google Shape;369;p29"/>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9"/>
          <p:cNvSpPr/>
          <p:nvPr/>
        </p:nvSpPr>
        <p:spPr>
          <a:xfrm>
            <a:off x="7390700" y="2812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9"/>
          <p:cNvGrpSpPr/>
          <p:nvPr/>
        </p:nvGrpSpPr>
        <p:grpSpPr>
          <a:xfrm>
            <a:off x="285147" y="814196"/>
            <a:ext cx="234196" cy="188409"/>
            <a:chOff x="5151797" y="479071"/>
            <a:chExt cx="234196" cy="188409"/>
          </a:xfrm>
        </p:grpSpPr>
        <p:sp>
          <p:nvSpPr>
            <p:cNvPr id="373" name="Google Shape;373;p29"/>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9"/>
          <p:cNvSpPr/>
          <p:nvPr/>
        </p:nvSpPr>
        <p:spPr>
          <a:xfrm>
            <a:off x="8573950" y="8836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76" name="Shape 376"/>
        <p:cNvGrpSpPr/>
        <p:nvPr/>
      </p:nvGrpSpPr>
      <p:grpSpPr>
        <a:xfrm>
          <a:off x="0" y="0"/>
          <a:ext cx="0" cy="0"/>
          <a:chOff x="0" y="0"/>
          <a:chExt cx="0" cy="0"/>
        </a:xfrm>
      </p:grpSpPr>
      <p:sp>
        <p:nvSpPr>
          <p:cNvPr id="377" name="Google Shape;377;p30"/>
          <p:cNvSpPr txBox="1"/>
          <p:nvPr>
            <p:ph hasCustomPrompt="1" type="title"/>
          </p:nvPr>
        </p:nvSpPr>
        <p:spPr>
          <a:xfrm>
            <a:off x="1325650" y="2432800"/>
            <a:ext cx="13989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8" name="Google Shape;378;p30"/>
          <p:cNvSpPr txBox="1"/>
          <p:nvPr>
            <p:ph idx="1" type="subTitle"/>
          </p:nvPr>
        </p:nvSpPr>
        <p:spPr>
          <a:xfrm>
            <a:off x="9385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79" name="Google Shape;379;p30"/>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0" name="Google Shape;380;p30"/>
          <p:cNvSpPr txBox="1"/>
          <p:nvPr>
            <p:ph hasCustomPrompt="1" idx="3" type="title"/>
          </p:nvPr>
        </p:nvSpPr>
        <p:spPr>
          <a:xfrm>
            <a:off x="3873100" y="2432800"/>
            <a:ext cx="13977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1" name="Google Shape;381;p30"/>
          <p:cNvSpPr txBox="1"/>
          <p:nvPr>
            <p:ph idx="4" type="subTitle"/>
          </p:nvPr>
        </p:nvSpPr>
        <p:spPr>
          <a:xfrm>
            <a:off x="34854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2" name="Google Shape;382;p30"/>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3" name="Google Shape;383;p30"/>
          <p:cNvSpPr txBox="1"/>
          <p:nvPr>
            <p:ph hasCustomPrompt="1" idx="6" type="title"/>
          </p:nvPr>
        </p:nvSpPr>
        <p:spPr>
          <a:xfrm>
            <a:off x="6417675" y="2432800"/>
            <a:ext cx="13977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4" name="Google Shape;384;p30"/>
          <p:cNvSpPr txBox="1"/>
          <p:nvPr>
            <p:ph idx="7" type="subTitle"/>
          </p:nvPr>
        </p:nvSpPr>
        <p:spPr>
          <a:xfrm>
            <a:off x="60323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5" name="Google Shape;385;p30"/>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6" name="Google Shape;386;p30"/>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7" name="Google Shape;387;p30"/>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731000" y="2571745"/>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8488556" y="1302489"/>
            <a:ext cx="1300321" cy="162647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30"/>
          <p:cNvGrpSpPr/>
          <p:nvPr/>
        </p:nvGrpSpPr>
        <p:grpSpPr>
          <a:xfrm>
            <a:off x="8676565" y="1435450"/>
            <a:ext cx="360758" cy="258297"/>
            <a:chOff x="4992850" y="4345375"/>
            <a:chExt cx="607336" cy="638400"/>
          </a:xfrm>
        </p:grpSpPr>
        <p:sp>
          <p:nvSpPr>
            <p:cNvPr id="391" name="Google Shape;391;p30"/>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30"/>
          <p:cNvSpPr/>
          <p:nvPr/>
        </p:nvSpPr>
        <p:spPr>
          <a:xfrm>
            <a:off x="170850" y="14354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30"/>
          <p:cNvGrpSpPr/>
          <p:nvPr/>
        </p:nvGrpSpPr>
        <p:grpSpPr>
          <a:xfrm>
            <a:off x="212297" y="3225671"/>
            <a:ext cx="234196" cy="188409"/>
            <a:chOff x="5151797" y="479071"/>
            <a:chExt cx="234196" cy="188409"/>
          </a:xfrm>
        </p:grpSpPr>
        <p:sp>
          <p:nvSpPr>
            <p:cNvPr id="395" name="Google Shape;395;p30"/>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0"/>
          <p:cNvGrpSpPr/>
          <p:nvPr/>
        </p:nvGrpSpPr>
        <p:grpSpPr>
          <a:xfrm>
            <a:off x="8664279" y="4232272"/>
            <a:ext cx="234788" cy="188409"/>
            <a:chOff x="6428979" y="917397"/>
            <a:chExt cx="234788" cy="188409"/>
          </a:xfrm>
        </p:grpSpPr>
        <p:sp>
          <p:nvSpPr>
            <p:cNvPr id="398" name="Google Shape;398;p30"/>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0"/>
          <p:cNvSpPr/>
          <p:nvPr/>
        </p:nvSpPr>
        <p:spPr>
          <a:xfrm>
            <a:off x="8712350" y="2174488"/>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7856925" y="3725245"/>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rot="-8598636">
            <a:off x="-986011" y="800483"/>
            <a:ext cx="1492690" cy="1867091"/>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186765" y="3075875"/>
            <a:ext cx="360758" cy="258297"/>
            <a:chOff x="4992850" y="4345375"/>
            <a:chExt cx="607336" cy="638400"/>
          </a:xfrm>
        </p:grpSpPr>
        <p:sp>
          <p:nvSpPr>
            <p:cNvPr id="27" name="Google Shape;27;p4"/>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p:nvPr/>
        </p:nvSpPr>
        <p:spPr>
          <a:xfrm>
            <a:off x="8534500" y="25717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39422" y="1258621"/>
            <a:ext cx="234196" cy="188409"/>
            <a:chOff x="5151797" y="479071"/>
            <a:chExt cx="234196" cy="188409"/>
          </a:xfrm>
        </p:grpSpPr>
        <p:sp>
          <p:nvSpPr>
            <p:cNvPr id="31" name="Google Shape;31;p4"/>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4"/>
          <p:cNvGrpSpPr/>
          <p:nvPr/>
        </p:nvGrpSpPr>
        <p:grpSpPr>
          <a:xfrm>
            <a:off x="8687454" y="4050122"/>
            <a:ext cx="234788" cy="188409"/>
            <a:chOff x="6428979" y="917397"/>
            <a:chExt cx="234788" cy="188409"/>
          </a:xfrm>
        </p:grpSpPr>
        <p:sp>
          <p:nvSpPr>
            <p:cNvPr id="34" name="Google Shape;34;p4"/>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p:nvPr/>
        </p:nvSpPr>
        <p:spPr>
          <a:xfrm>
            <a:off x="8749600" y="33341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215750"/>
            <a:ext cx="7704000" cy="125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La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39" name="Google Shape;39;p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01" name="Shape 401"/>
        <p:cNvGrpSpPr/>
        <p:nvPr/>
      </p:nvGrpSpPr>
      <p:grpSpPr>
        <a:xfrm>
          <a:off x="0" y="0"/>
          <a:ext cx="0" cy="0"/>
          <a:chOff x="0" y="0"/>
          <a:chExt cx="0" cy="0"/>
        </a:xfrm>
      </p:grpSpPr>
      <p:sp>
        <p:nvSpPr>
          <p:cNvPr id="402" name="Google Shape;402;p31"/>
          <p:cNvSpPr txBox="1"/>
          <p:nvPr>
            <p:ph type="title"/>
          </p:nvPr>
        </p:nvSpPr>
        <p:spPr>
          <a:xfrm>
            <a:off x="713258" y="736593"/>
            <a:ext cx="38586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31"/>
          <p:cNvSpPr txBox="1"/>
          <p:nvPr>
            <p:ph idx="1" type="subTitle"/>
          </p:nvPr>
        </p:nvSpPr>
        <p:spPr>
          <a:xfrm>
            <a:off x="713225" y="1775309"/>
            <a:ext cx="3858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31"/>
          <p:cNvSpPr txBox="1"/>
          <p:nvPr/>
        </p:nvSpPr>
        <p:spPr>
          <a:xfrm>
            <a:off x="713225" y="3521150"/>
            <a:ext cx="3858600" cy="741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
        <p:nvSpPr>
          <p:cNvPr id="405" name="Google Shape;405;p3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06"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08"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flipH="1" rot="3555162">
            <a:off x="-993615" y="620242"/>
            <a:ext cx="1625808" cy="1526544"/>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flipH="1">
            <a:off x="8511080" y="2803089"/>
            <a:ext cx="2259360" cy="2189809"/>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flipH="1">
            <a:off x="325220" y="26245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flipH="1" rot="10800000">
              <a:off x="4935811" y="4414372"/>
              <a:ext cx="134100" cy="2583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33"/>
          <p:cNvSpPr/>
          <p:nvPr/>
        </p:nvSpPr>
        <p:spPr>
          <a:xfrm flipH="1">
            <a:off x="239095" y="38109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477627" y="61619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8551627" y="42741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1" type="subTitle"/>
          </p:nvPr>
        </p:nvSpPr>
        <p:spPr>
          <a:xfrm>
            <a:off x="5055284" y="373864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 name="Google Shape;43;p5"/>
          <p:cNvSpPr txBox="1"/>
          <p:nvPr>
            <p:ph idx="2" type="subTitle"/>
          </p:nvPr>
        </p:nvSpPr>
        <p:spPr>
          <a:xfrm>
            <a:off x="1583300" y="373864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5"/>
          <p:cNvSpPr txBox="1"/>
          <p:nvPr>
            <p:ph idx="3" type="subTitle"/>
          </p:nvPr>
        </p:nvSpPr>
        <p:spPr>
          <a:xfrm>
            <a:off x="5055275" y="324215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 name="Google Shape;45;p5"/>
          <p:cNvSpPr txBox="1"/>
          <p:nvPr>
            <p:ph idx="4" type="subTitle"/>
          </p:nvPr>
        </p:nvSpPr>
        <p:spPr>
          <a:xfrm>
            <a:off x="1583075" y="324215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 name="Google Shape;46;p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rot="2256459">
            <a:off x="-1314778" y="2364914"/>
            <a:ext cx="2210833" cy="2142776"/>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8462279" y="612607"/>
            <a:ext cx="1607998" cy="201135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245040" y="2658850"/>
            <a:ext cx="360758" cy="258297"/>
            <a:chOff x="4992850" y="4345375"/>
            <a:chExt cx="607336" cy="638400"/>
          </a:xfrm>
        </p:grpSpPr>
        <p:sp>
          <p:nvSpPr>
            <p:cNvPr id="50" name="Google Shape;50;p5"/>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a:off x="8898775" y="11832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175847" y="3903221"/>
            <a:ext cx="234196" cy="188409"/>
            <a:chOff x="5151797" y="479071"/>
            <a:chExt cx="234196" cy="188409"/>
          </a:xfrm>
        </p:grpSpPr>
        <p:sp>
          <p:nvSpPr>
            <p:cNvPr id="54" name="Google Shape;54;p5"/>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5"/>
          <p:cNvGrpSpPr/>
          <p:nvPr/>
        </p:nvGrpSpPr>
        <p:grpSpPr>
          <a:xfrm>
            <a:off x="8729554" y="3525597"/>
            <a:ext cx="234788" cy="188409"/>
            <a:chOff x="6428979" y="917397"/>
            <a:chExt cx="234788" cy="188409"/>
          </a:xfrm>
        </p:grpSpPr>
        <p:sp>
          <p:nvSpPr>
            <p:cNvPr id="57" name="Google Shape;57;p5"/>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6"/>
          <p:cNvSpPr/>
          <p:nvPr/>
        </p:nvSpPr>
        <p:spPr>
          <a:xfrm>
            <a:off x="-2362825" y="3936750"/>
            <a:ext cx="3228251" cy="2660759"/>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6"/>
          <p:cNvGrpSpPr/>
          <p:nvPr/>
        </p:nvGrpSpPr>
        <p:grpSpPr>
          <a:xfrm>
            <a:off x="196040" y="4345703"/>
            <a:ext cx="360758" cy="258297"/>
            <a:chOff x="4992850" y="4345375"/>
            <a:chExt cx="607336" cy="638400"/>
          </a:xfrm>
        </p:grpSpPr>
        <p:sp>
          <p:nvSpPr>
            <p:cNvPr id="62" name="Google Shape;62;p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8488179" y="523494"/>
            <a:ext cx="1017284" cy="955173"/>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8687425" y="8348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196050" y="2503050"/>
            <a:ext cx="215100" cy="258300"/>
          </a:xfrm>
          <a:prstGeom prst="bracket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7"/>
          <p:cNvSpPr txBox="1"/>
          <p:nvPr>
            <p:ph idx="1" type="subTitle"/>
          </p:nvPr>
        </p:nvSpPr>
        <p:spPr>
          <a:xfrm>
            <a:off x="720000" y="1700300"/>
            <a:ext cx="38439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72" name="Google Shape;72;p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5805300" y="44748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39100" y="11836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8"/>
          <p:cNvSpPr txBox="1"/>
          <p:nvPr>
            <p:ph type="title"/>
          </p:nvPr>
        </p:nvSpPr>
        <p:spPr>
          <a:xfrm>
            <a:off x="713225" y="1111925"/>
            <a:ext cx="4572900" cy="1728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4799175" y="1363000"/>
            <a:ext cx="3631800" cy="115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0" name="Google Shape;80;p9"/>
          <p:cNvSpPr txBox="1"/>
          <p:nvPr>
            <p:ph idx="1" type="subTitle"/>
          </p:nvPr>
        </p:nvSpPr>
        <p:spPr>
          <a:xfrm>
            <a:off x="4799175" y="2491420"/>
            <a:ext cx="3631800" cy="89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8617000" y="20445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998247" y="38374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1107852" y="38374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pSp>
        <p:nvGrpSpPr>
          <p:cNvPr id="427" name="Google Shape;427;p34"/>
          <p:cNvGrpSpPr/>
          <p:nvPr/>
        </p:nvGrpSpPr>
        <p:grpSpPr>
          <a:xfrm>
            <a:off x="4868886" y="829080"/>
            <a:ext cx="3798091" cy="3485336"/>
            <a:chOff x="4899397" y="752100"/>
            <a:chExt cx="4028950" cy="3697185"/>
          </a:xfrm>
        </p:grpSpPr>
        <p:sp>
          <p:nvSpPr>
            <p:cNvPr id="428" name="Google Shape;428;p34"/>
            <p:cNvSpPr/>
            <p:nvPr/>
          </p:nvSpPr>
          <p:spPr>
            <a:xfrm>
              <a:off x="7780825" y="752100"/>
              <a:ext cx="215100" cy="258300"/>
            </a:xfrm>
            <a:prstGeom prst="bracketPair">
              <a:avLst/>
            </a:prstGeom>
            <a:no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34"/>
            <p:cNvGrpSpPr/>
            <p:nvPr/>
          </p:nvGrpSpPr>
          <p:grpSpPr>
            <a:xfrm>
              <a:off x="5432052" y="821996"/>
              <a:ext cx="335890" cy="188410"/>
              <a:chOff x="5261402" y="479071"/>
              <a:chExt cx="335890" cy="188410"/>
            </a:xfrm>
          </p:grpSpPr>
          <p:sp>
            <p:nvSpPr>
              <p:cNvPr id="430" name="Google Shape;430;p34"/>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rgbClr val="F9F9F9"/>
              </a:solid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4"/>
              <p:cNvSpPr/>
              <p:nvPr/>
            </p:nvSpPr>
            <p:spPr>
              <a:xfrm>
                <a:off x="5472025" y="4790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rgbClr val="F9F9F9"/>
              </a:solid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34"/>
            <p:cNvSpPr/>
            <p:nvPr/>
          </p:nvSpPr>
          <p:spPr>
            <a:xfrm>
              <a:off x="6611050" y="889575"/>
              <a:ext cx="289200" cy="258300"/>
            </a:xfrm>
            <a:prstGeom prst="bracePair">
              <a:avLst/>
            </a:prstGeom>
            <a:noFill/>
            <a:ln cap="flat" cmpd="sng" w="9525">
              <a:solidFill>
                <a:srgbClr val="FF6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34"/>
            <p:cNvGrpSpPr/>
            <p:nvPr/>
          </p:nvGrpSpPr>
          <p:grpSpPr>
            <a:xfrm>
              <a:off x="8567590" y="4153050"/>
              <a:ext cx="360758" cy="258297"/>
              <a:chOff x="4992850" y="4345375"/>
              <a:chExt cx="607336" cy="638400"/>
            </a:xfrm>
          </p:grpSpPr>
          <p:sp>
            <p:nvSpPr>
              <p:cNvPr id="434" name="Google Shape;434;p34"/>
              <p:cNvSpPr/>
              <p:nvPr/>
            </p:nvSpPr>
            <p:spPr>
              <a:xfrm>
                <a:off x="4992850" y="4345375"/>
                <a:ext cx="225900" cy="638400"/>
              </a:xfrm>
              <a:prstGeom prst="leftBrace">
                <a:avLst>
                  <a:gd fmla="val 2174" name="adj1"/>
                  <a:gd fmla="val 50000" name="adj2"/>
                </a:avLst>
              </a:prstGeom>
              <a:no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4"/>
              <p:cNvSpPr/>
              <p:nvPr/>
            </p:nvSpPr>
            <p:spPr>
              <a:xfrm rot="10800000">
                <a:off x="5374286" y="4345375"/>
                <a:ext cx="225900" cy="638400"/>
              </a:xfrm>
              <a:prstGeom prst="leftBrace">
                <a:avLst>
                  <a:gd fmla="val 2174" name="adj1"/>
                  <a:gd fmla="val 50000" name="adj2"/>
                </a:avLst>
              </a:prstGeom>
              <a:no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34"/>
            <p:cNvGrpSpPr/>
            <p:nvPr/>
          </p:nvGrpSpPr>
          <p:grpSpPr>
            <a:xfrm>
              <a:off x="4899397" y="1263526"/>
              <a:ext cx="3843891" cy="3185759"/>
              <a:chOff x="5893995" y="1281808"/>
              <a:chExt cx="3843891" cy="3185759"/>
            </a:xfrm>
          </p:grpSpPr>
          <p:grpSp>
            <p:nvGrpSpPr>
              <p:cNvPr id="437" name="Google Shape;437;p34"/>
              <p:cNvGrpSpPr/>
              <p:nvPr/>
            </p:nvGrpSpPr>
            <p:grpSpPr>
              <a:xfrm>
                <a:off x="6033386" y="1281808"/>
                <a:ext cx="3704499" cy="3168582"/>
                <a:chOff x="2836393" y="291825"/>
                <a:chExt cx="1571968" cy="1344557"/>
              </a:xfrm>
            </p:grpSpPr>
            <p:sp>
              <p:nvSpPr>
                <p:cNvPr id="438" name="Google Shape;438;p34"/>
                <p:cNvSpPr/>
                <p:nvPr/>
              </p:nvSpPr>
              <p:spPr>
                <a:xfrm>
                  <a:off x="2836393" y="291825"/>
                  <a:ext cx="1440288" cy="1187101"/>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rgbClr val="FF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p:nvPr/>
              </p:nvSpPr>
              <p:spPr>
                <a:xfrm>
                  <a:off x="3954498" y="1210230"/>
                  <a:ext cx="453863" cy="426152"/>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rgbClr val="FF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34"/>
              <p:cNvGrpSpPr/>
              <p:nvPr/>
            </p:nvGrpSpPr>
            <p:grpSpPr>
              <a:xfrm>
                <a:off x="5893995" y="1464670"/>
                <a:ext cx="3643100" cy="2852211"/>
                <a:chOff x="2823538" y="2323833"/>
                <a:chExt cx="1545914" cy="1210307"/>
              </a:xfrm>
            </p:grpSpPr>
            <p:grpSp>
              <p:nvGrpSpPr>
                <p:cNvPr id="441" name="Google Shape;441;p34"/>
                <p:cNvGrpSpPr/>
                <p:nvPr/>
              </p:nvGrpSpPr>
              <p:grpSpPr>
                <a:xfrm>
                  <a:off x="3030874" y="3205941"/>
                  <a:ext cx="1190857" cy="328200"/>
                  <a:chOff x="2909174" y="3294041"/>
                  <a:chExt cx="1190857" cy="328200"/>
                </a:xfrm>
              </p:grpSpPr>
              <p:sp>
                <p:nvSpPr>
                  <p:cNvPr id="442" name="Google Shape;442;p34"/>
                  <p:cNvSpPr/>
                  <p:nvPr/>
                </p:nvSpPr>
                <p:spPr>
                  <a:xfrm>
                    <a:off x="2909174" y="3294041"/>
                    <a:ext cx="1190857" cy="29944"/>
                  </a:xfrm>
                  <a:custGeom>
                    <a:rect b="b" l="l" r="r" t="t"/>
                    <a:pathLst>
                      <a:path extrusionOk="0" h="885" w="35196">
                        <a:moveTo>
                          <a:pt x="1" y="0"/>
                        </a:moveTo>
                        <a:lnTo>
                          <a:pt x="1" y="885"/>
                        </a:lnTo>
                        <a:lnTo>
                          <a:pt x="35195" y="885"/>
                        </a:lnTo>
                        <a:lnTo>
                          <a:pt x="35195"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2909174" y="3379747"/>
                    <a:ext cx="1190857" cy="29944"/>
                  </a:xfrm>
                  <a:custGeom>
                    <a:rect b="b" l="l" r="r" t="t"/>
                    <a:pathLst>
                      <a:path extrusionOk="0" h="885" w="35196">
                        <a:moveTo>
                          <a:pt x="1" y="0"/>
                        </a:moveTo>
                        <a:lnTo>
                          <a:pt x="1" y="884"/>
                        </a:lnTo>
                        <a:lnTo>
                          <a:pt x="35195" y="884"/>
                        </a:lnTo>
                        <a:lnTo>
                          <a:pt x="35195"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2976913" y="3304090"/>
                    <a:ext cx="18000" cy="318151"/>
                  </a:xfrm>
                  <a:custGeom>
                    <a:rect b="b" l="l" r="r" t="t"/>
                    <a:pathLst>
                      <a:path extrusionOk="0" h="9403" w="532">
                        <a:moveTo>
                          <a:pt x="1" y="1"/>
                        </a:moveTo>
                        <a:lnTo>
                          <a:pt x="1" y="9402"/>
                        </a:lnTo>
                        <a:lnTo>
                          <a:pt x="531" y="9402"/>
                        </a:lnTo>
                        <a:lnTo>
                          <a:pt x="531"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4013372" y="3304090"/>
                    <a:ext cx="16782" cy="318151"/>
                  </a:xfrm>
                  <a:custGeom>
                    <a:rect b="b" l="l" r="r" t="t"/>
                    <a:pathLst>
                      <a:path extrusionOk="0" h="9403" w="496">
                        <a:moveTo>
                          <a:pt x="1" y="1"/>
                        </a:moveTo>
                        <a:lnTo>
                          <a:pt x="1" y="9402"/>
                        </a:lnTo>
                        <a:lnTo>
                          <a:pt x="496" y="9402"/>
                        </a:lnTo>
                        <a:lnTo>
                          <a:pt x="496"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34"/>
                <p:cNvGrpSpPr/>
                <p:nvPr/>
              </p:nvGrpSpPr>
              <p:grpSpPr>
                <a:xfrm>
                  <a:off x="2823538" y="2688399"/>
                  <a:ext cx="399059" cy="92676"/>
                  <a:chOff x="2532175" y="2448349"/>
                  <a:chExt cx="399059" cy="92676"/>
                </a:xfrm>
              </p:grpSpPr>
              <p:sp>
                <p:nvSpPr>
                  <p:cNvPr id="447" name="Google Shape;447;p34"/>
                  <p:cNvSpPr/>
                  <p:nvPr/>
                </p:nvSpPr>
                <p:spPr>
                  <a:xfrm>
                    <a:off x="2532175" y="2454338"/>
                    <a:ext cx="25884" cy="71832"/>
                  </a:xfrm>
                  <a:custGeom>
                    <a:rect b="b" l="l" r="r" t="t"/>
                    <a:pathLst>
                      <a:path extrusionOk="0" h="2123" w="765">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2642987" y="2454338"/>
                    <a:ext cx="25884" cy="71832"/>
                  </a:xfrm>
                  <a:custGeom>
                    <a:rect b="b" l="l" r="r" t="t"/>
                    <a:pathLst>
                      <a:path extrusionOk="0" h="2123" w="765">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2567127" y="2523025"/>
                    <a:ext cx="10083" cy="18000"/>
                  </a:xfrm>
                  <a:custGeom>
                    <a:rect b="b" l="l" r="r" t="t"/>
                    <a:pathLst>
                      <a:path extrusionOk="0" h="532" w="298">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2829457" y="2523025"/>
                    <a:ext cx="9846" cy="18000"/>
                  </a:xfrm>
                  <a:custGeom>
                    <a:rect b="b" l="l" r="r" t="t"/>
                    <a:pathLst>
                      <a:path extrusionOk="0" h="532" w="291">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2887147" y="2523025"/>
                    <a:ext cx="10083" cy="18000"/>
                  </a:xfrm>
                  <a:custGeom>
                    <a:rect b="b" l="l" r="r" t="t"/>
                    <a:pathLst>
                      <a:path extrusionOk="0" h="532" w="298">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2897196" y="2523025"/>
                    <a:ext cx="10083" cy="18000"/>
                  </a:xfrm>
                  <a:custGeom>
                    <a:rect b="b" l="l" r="r" t="t"/>
                    <a:pathLst>
                      <a:path extrusionOk="0" h="532" w="298">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a:off x="2591049" y="2470139"/>
                    <a:ext cx="37861" cy="38098"/>
                  </a:xfrm>
                  <a:custGeom>
                    <a:rect b="b" l="l" r="r" t="t"/>
                    <a:pathLst>
                      <a:path extrusionOk="0" h="1126" w="1119">
                        <a:moveTo>
                          <a:pt x="1" y="0"/>
                        </a:moveTo>
                        <a:lnTo>
                          <a:pt x="1" y="1125"/>
                        </a:lnTo>
                        <a:lnTo>
                          <a:pt x="1118" y="1125"/>
                        </a:lnTo>
                        <a:lnTo>
                          <a:pt x="1118"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2693741" y="2448349"/>
                    <a:ext cx="17019" cy="87633"/>
                  </a:xfrm>
                  <a:custGeom>
                    <a:rect b="b" l="l" r="r" t="t"/>
                    <a:pathLst>
                      <a:path extrusionOk="0" h="2590" w="503">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2913234" y="2448349"/>
                    <a:ext cx="18000" cy="87633"/>
                  </a:xfrm>
                  <a:custGeom>
                    <a:rect b="b" l="l" r="r" t="t"/>
                    <a:pathLst>
                      <a:path extrusionOk="0" h="2590" w="532">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2777519" y="2480188"/>
                    <a:ext cx="51023" cy="23955"/>
                  </a:xfrm>
                  <a:custGeom>
                    <a:rect b="b" l="l" r="r" t="t"/>
                    <a:pathLst>
                      <a:path extrusionOk="0" h="708" w="1508">
                        <a:moveTo>
                          <a:pt x="1" y="1"/>
                        </a:moveTo>
                        <a:lnTo>
                          <a:pt x="1" y="708"/>
                        </a:lnTo>
                        <a:lnTo>
                          <a:pt x="1507" y="708"/>
                        </a:lnTo>
                        <a:lnTo>
                          <a:pt x="1507"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p:nvPr/>
                </p:nvSpPr>
                <p:spPr>
                  <a:xfrm>
                    <a:off x="2850300" y="2480188"/>
                    <a:ext cx="34985" cy="23955"/>
                  </a:xfrm>
                  <a:custGeom>
                    <a:rect b="b" l="l" r="r" t="t"/>
                    <a:pathLst>
                      <a:path extrusionOk="0" h="708" w="1034">
                        <a:moveTo>
                          <a:pt x="0" y="1"/>
                        </a:moveTo>
                        <a:lnTo>
                          <a:pt x="0" y="708"/>
                        </a:lnTo>
                        <a:lnTo>
                          <a:pt x="1033" y="708"/>
                        </a:lnTo>
                        <a:lnTo>
                          <a:pt x="0"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2880210" y="2479241"/>
                    <a:ext cx="34985" cy="3857"/>
                  </a:xfrm>
                  <a:custGeom>
                    <a:rect b="b" l="l" r="r" t="t"/>
                    <a:pathLst>
                      <a:path extrusionOk="0" h="114" w="1034">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2894320" y="2490238"/>
                    <a:ext cx="20876" cy="3857"/>
                  </a:xfrm>
                  <a:custGeom>
                    <a:rect b="b" l="l" r="r" t="t"/>
                    <a:pathLst>
                      <a:path extrusionOk="0" h="114" w="617">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2752615" y="2459109"/>
                    <a:ext cx="4128" cy="74978"/>
                  </a:xfrm>
                  <a:custGeom>
                    <a:rect b="b" l="l" r="r" t="t"/>
                    <a:pathLst>
                      <a:path extrusionOk="0" h="2216" w="122">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34"/>
                <p:cNvGrpSpPr/>
                <p:nvPr/>
              </p:nvGrpSpPr>
              <p:grpSpPr>
                <a:xfrm>
                  <a:off x="3309241" y="2588583"/>
                  <a:ext cx="800705" cy="591511"/>
                  <a:chOff x="3187541" y="2348533"/>
                  <a:chExt cx="800705" cy="591511"/>
                </a:xfrm>
              </p:grpSpPr>
              <p:sp>
                <p:nvSpPr>
                  <p:cNvPr id="462" name="Google Shape;462;p34"/>
                  <p:cNvSpPr/>
                  <p:nvPr/>
                </p:nvSpPr>
                <p:spPr>
                  <a:xfrm>
                    <a:off x="3546607" y="2660533"/>
                    <a:ext cx="83809" cy="279511"/>
                  </a:xfrm>
                  <a:custGeom>
                    <a:rect b="b" l="l" r="r" t="t"/>
                    <a:pathLst>
                      <a:path extrusionOk="0" h="8261" w="2477">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3454675" y="2918937"/>
                    <a:ext cx="251394" cy="20166"/>
                  </a:xfrm>
                  <a:custGeom>
                    <a:rect b="b" l="l" r="r" t="t"/>
                    <a:pathLst>
                      <a:path extrusionOk="0" h="596" w="743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3187541" y="2348533"/>
                    <a:ext cx="800705" cy="480660"/>
                  </a:xfrm>
                  <a:custGeom>
                    <a:rect b="b" l="l" r="r" t="t"/>
                    <a:pathLst>
                      <a:path extrusionOk="0" h="14206" w="23665">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3191399" y="2386362"/>
                    <a:ext cx="793025" cy="405986"/>
                  </a:xfrm>
                  <a:custGeom>
                    <a:rect b="b" l="l" r="r" t="t"/>
                    <a:pathLst>
                      <a:path extrusionOk="0" h="11999" w="23438">
                        <a:moveTo>
                          <a:pt x="0" y="0"/>
                        </a:moveTo>
                        <a:lnTo>
                          <a:pt x="0" y="11999"/>
                        </a:lnTo>
                        <a:lnTo>
                          <a:pt x="23438" y="11999"/>
                        </a:lnTo>
                        <a:lnTo>
                          <a:pt x="23438"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3264146" y="2426322"/>
                    <a:ext cx="87903" cy="12959"/>
                  </a:xfrm>
                  <a:custGeom>
                    <a:rect b="b" l="l" r="r" t="t"/>
                    <a:pathLst>
                      <a:path extrusionOk="0" h="383" w="2598">
                        <a:moveTo>
                          <a:pt x="1" y="1"/>
                        </a:moveTo>
                        <a:lnTo>
                          <a:pt x="1" y="383"/>
                        </a:lnTo>
                        <a:lnTo>
                          <a:pt x="2597" y="383"/>
                        </a:lnTo>
                        <a:lnTo>
                          <a:pt x="2597"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3368055" y="2426322"/>
                    <a:ext cx="147453" cy="12959"/>
                  </a:xfrm>
                  <a:custGeom>
                    <a:rect b="b" l="l" r="r" t="t"/>
                    <a:pathLst>
                      <a:path extrusionOk="0" h="383" w="4358">
                        <a:moveTo>
                          <a:pt x="0" y="1"/>
                        </a:moveTo>
                        <a:lnTo>
                          <a:pt x="0" y="383"/>
                        </a:lnTo>
                        <a:lnTo>
                          <a:pt x="4358" y="383"/>
                        </a:lnTo>
                        <a:lnTo>
                          <a:pt x="4358"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a:off x="3532498" y="2426322"/>
                    <a:ext cx="172592" cy="12959"/>
                  </a:xfrm>
                  <a:custGeom>
                    <a:rect b="b" l="l" r="r" t="t"/>
                    <a:pathLst>
                      <a:path extrusionOk="0" h="383" w="5101">
                        <a:moveTo>
                          <a:pt x="0" y="1"/>
                        </a:moveTo>
                        <a:lnTo>
                          <a:pt x="0" y="383"/>
                        </a:lnTo>
                        <a:lnTo>
                          <a:pt x="5101" y="383"/>
                        </a:lnTo>
                        <a:lnTo>
                          <a:pt x="5101"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3723027" y="2426322"/>
                    <a:ext cx="65843" cy="12959"/>
                  </a:xfrm>
                  <a:custGeom>
                    <a:rect b="b" l="l" r="r" t="t"/>
                    <a:pathLst>
                      <a:path extrusionOk="0" h="383" w="1946">
                        <a:moveTo>
                          <a:pt x="0" y="1"/>
                        </a:moveTo>
                        <a:lnTo>
                          <a:pt x="0" y="383"/>
                        </a:lnTo>
                        <a:lnTo>
                          <a:pt x="1946" y="383"/>
                        </a:lnTo>
                        <a:lnTo>
                          <a:pt x="1946"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3503534" y="2458161"/>
                    <a:ext cx="20132" cy="12011"/>
                  </a:xfrm>
                  <a:custGeom>
                    <a:rect b="b" l="l" r="r" t="t"/>
                    <a:pathLst>
                      <a:path extrusionOk="0" h="355" w="595">
                        <a:moveTo>
                          <a:pt x="0" y="1"/>
                        </a:moveTo>
                        <a:lnTo>
                          <a:pt x="0" y="354"/>
                        </a:lnTo>
                        <a:lnTo>
                          <a:pt x="594" y="354"/>
                        </a:lnTo>
                        <a:lnTo>
                          <a:pt x="594"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3563356" y="2458161"/>
                    <a:ext cx="9135" cy="12011"/>
                  </a:xfrm>
                  <a:custGeom>
                    <a:rect b="b" l="l" r="r" t="t"/>
                    <a:pathLst>
                      <a:path extrusionOk="0" h="355" w="270">
                        <a:moveTo>
                          <a:pt x="1" y="1"/>
                        </a:moveTo>
                        <a:lnTo>
                          <a:pt x="1" y="354"/>
                        </a:lnTo>
                        <a:lnTo>
                          <a:pt x="270" y="354"/>
                        </a:lnTo>
                        <a:lnTo>
                          <a:pt x="270"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3581323" y="2458161"/>
                    <a:ext cx="157773" cy="12011"/>
                  </a:xfrm>
                  <a:custGeom>
                    <a:rect b="b" l="l" r="r" t="t"/>
                    <a:pathLst>
                      <a:path extrusionOk="0" h="355" w="4663">
                        <a:moveTo>
                          <a:pt x="0" y="1"/>
                        </a:moveTo>
                        <a:lnTo>
                          <a:pt x="0" y="354"/>
                        </a:lnTo>
                        <a:lnTo>
                          <a:pt x="4662" y="354"/>
                        </a:lnTo>
                        <a:lnTo>
                          <a:pt x="4662"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3758927" y="2458161"/>
                    <a:ext cx="45982" cy="12011"/>
                  </a:xfrm>
                  <a:custGeom>
                    <a:rect b="b" l="l" r="r" t="t"/>
                    <a:pathLst>
                      <a:path extrusionOk="0" h="355" w="1359">
                        <a:moveTo>
                          <a:pt x="0" y="1"/>
                        </a:moveTo>
                        <a:lnTo>
                          <a:pt x="0" y="354"/>
                        </a:lnTo>
                        <a:lnTo>
                          <a:pt x="1359" y="354"/>
                        </a:lnTo>
                        <a:lnTo>
                          <a:pt x="1359"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3532498" y="2458161"/>
                    <a:ext cx="18914" cy="12011"/>
                  </a:xfrm>
                  <a:custGeom>
                    <a:rect b="b" l="l" r="r" t="t"/>
                    <a:pathLst>
                      <a:path extrusionOk="0" h="355" w="559">
                        <a:moveTo>
                          <a:pt x="0" y="1"/>
                        </a:moveTo>
                        <a:lnTo>
                          <a:pt x="0" y="354"/>
                        </a:lnTo>
                        <a:lnTo>
                          <a:pt x="559" y="354"/>
                        </a:lnTo>
                        <a:lnTo>
                          <a:pt x="559"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3412786" y="2458161"/>
                    <a:ext cx="83809" cy="12011"/>
                  </a:xfrm>
                  <a:custGeom>
                    <a:rect b="b" l="l" r="r" t="t"/>
                    <a:pathLst>
                      <a:path extrusionOk="0" h="355" w="2477">
                        <a:moveTo>
                          <a:pt x="1" y="1"/>
                        </a:moveTo>
                        <a:lnTo>
                          <a:pt x="1" y="354"/>
                        </a:lnTo>
                        <a:lnTo>
                          <a:pt x="2477" y="354"/>
                        </a:lnTo>
                        <a:lnTo>
                          <a:pt x="2477"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3292162" y="2458161"/>
                    <a:ext cx="110843" cy="12011"/>
                  </a:xfrm>
                  <a:custGeom>
                    <a:rect b="b" l="l" r="r" t="t"/>
                    <a:pathLst>
                      <a:path extrusionOk="0" h="355" w="3276">
                        <a:moveTo>
                          <a:pt x="0" y="1"/>
                        </a:moveTo>
                        <a:lnTo>
                          <a:pt x="0" y="354"/>
                        </a:lnTo>
                        <a:lnTo>
                          <a:pt x="3276" y="354"/>
                        </a:lnTo>
                        <a:lnTo>
                          <a:pt x="3276"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3264146" y="2458161"/>
                    <a:ext cx="19184" cy="12011"/>
                  </a:xfrm>
                  <a:custGeom>
                    <a:rect b="b" l="l" r="r" t="t"/>
                    <a:pathLst>
                      <a:path extrusionOk="0" h="355" w="567">
                        <a:moveTo>
                          <a:pt x="1" y="1"/>
                        </a:moveTo>
                        <a:lnTo>
                          <a:pt x="1" y="354"/>
                        </a:lnTo>
                        <a:lnTo>
                          <a:pt x="567" y="354"/>
                        </a:lnTo>
                        <a:lnTo>
                          <a:pt x="567"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3264146" y="2489053"/>
                    <a:ext cx="16072" cy="13196"/>
                  </a:xfrm>
                  <a:custGeom>
                    <a:rect b="b" l="l" r="r" t="t"/>
                    <a:pathLst>
                      <a:path extrusionOk="0" h="390" w="475">
                        <a:moveTo>
                          <a:pt x="1" y="0"/>
                        </a:moveTo>
                        <a:lnTo>
                          <a:pt x="1" y="389"/>
                        </a:lnTo>
                        <a:lnTo>
                          <a:pt x="475" y="389"/>
                        </a:lnTo>
                        <a:lnTo>
                          <a:pt x="475"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3295275" y="2489053"/>
                    <a:ext cx="158483" cy="13196"/>
                  </a:xfrm>
                  <a:custGeom>
                    <a:rect b="b" l="l" r="r" t="t"/>
                    <a:pathLst>
                      <a:path extrusionOk="0" h="390" w="4684">
                        <a:moveTo>
                          <a:pt x="0" y="0"/>
                        </a:moveTo>
                        <a:lnTo>
                          <a:pt x="0" y="389"/>
                        </a:lnTo>
                        <a:lnTo>
                          <a:pt x="4684" y="389"/>
                        </a:lnTo>
                        <a:lnTo>
                          <a:pt x="4684"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3470713" y="2489053"/>
                    <a:ext cx="251394" cy="13196"/>
                  </a:xfrm>
                  <a:custGeom>
                    <a:rect b="b" l="l" r="r" t="t"/>
                    <a:pathLst>
                      <a:path extrusionOk="0" h="390" w="7430">
                        <a:moveTo>
                          <a:pt x="1" y="0"/>
                        </a:moveTo>
                        <a:lnTo>
                          <a:pt x="1" y="389"/>
                        </a:lnTo>
                        <a:lnTo>
                          <a:pt x="7429" y="389"/>
                        </a:lnTo>
                        <a:lnTo>
                          <a:pt x="7429"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3730911" y="2489053"/>
                    <a:ext cx="73997" cy="13196"/>
                  </a:xfrm>
                  <a:custGeom>
                    <a:rect b="b" l="l" r="r" t="t"/>
                    <a:pathLst>
                      <a:path extrusionOk="0" h="390" w="2187">
                        <a:moveTo>
                          <a:pt x="1" y="0"/>
                        </a:moveTo>
                        <a:lnTo>
                          <a:pt x="1" y="389"/>
                        </a:lnTo>
                        <a:lnTo>
                          <a:pt x="2187" y="389"/>
                        </a:lnTo>
                        <a:lnTo>
                          <a:pt x="2187"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3594485" y="2521130"/>
                    <a:ext cx="192487" cy="12959"/>
                  </a:xfrm>
                  <a:custGeom>
                    <a:rect b="b" l="l" r="r" t="t"/>
                    <a:pathLst>
                      <a:path extrusionOk="0" h="383" w="5689">
                        <a:moveTo>
                          <a:pt x="0" y="0"/>
                        </a:moveTo>
                        <a:lnTo>
                          <a:pt x="0" y="382"/>
                        </a:lnTo>
                        <a:lnTo>
                          <a:pt x="5688" y="382"/>
                        </a:lnTo>
                        <a:lnTo>
                          <a:pt x="5688"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3264146" y="2521130"/>
                    <a:ext cx="31162" cy="12959"/>
                  </a:xfrm>
                  <a:custGeom>
                    <a:rect b="b" l="l" r="r" t="t"/>
                    <a:pathLst>
                      <a:path extrusionOk="0" h="383" w="921">
                        <a:moveTo>
                          <a:pt x="1" y="0"/>
                        </a:moveTo>
                        <a:lnTo>
                          <a:pt x="1" y="382"/>
                        </a:lnTo>
                        <a:lnTo>
                          <a:pt x="920" y="382"/>
                        </a:lnTo>
                        <a:lnTo>
                          <a:pt x="920"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3308200" y="2521130"/>
                    <a:ext cx="150600" cy="12959"/>
                  </a:xfrm>
                  <a:custGeom>
                    <a:rect b="b" l="l" r="r" t="t"/>
                    <a:pathLst>
                      <a:path extrusionOk="0" h="383" w="4451">
                        <a:moveTo>
                          <a:pt x="0" y="0"/>
                        </a:moveTo>
                        <a:lnTo>
                          <a:pt x="0" y="382"/>
                        </a:lnTo>
                        <a:lnTo>
                          <a:pt x="4450" y="382"/>
                        </a:lnTo>
                        <a:lnTo>
                          <a:pt x="4450"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3468819" y="2521130"/>
                    <a:ext cx="98629" cy="12959"/>
                  </a:xfrm>
                  <a:custGeom>
                    <a:rect b="b" l="l" r="r" t="t"/>
                    <a:pathLst>
                      <a:path extrusionOk="0" h="383" w="2915">
                        <a:moveTo>
                          <a:pt x="0" y="0"/>
                        </a:moveTo>
                        <a:lnTo>
                          <a:pt x="0" y="382"/>
                        </a:lnTo>
                        <a:lnTo>
                          <a:pt x="2915" y="382"/>
                        </a:lnTo>
                        <a:lnTo>
                          <a:pt x="2915"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3368055" y="2552969"/>
                    <a:ext cx="29944" cy="12959"/>
                  </a:xfrm>
                  <a:custGeom>
                    <a:rect b="b" l="l" r="r" t="t"/>
                    <a:pathLst>
                      <a:path extrusionOk="0" h="383" w="885">
                        <a:moveTo>
                          <a:pt x="0" y="0"/>
                        </a:moveTo>
                        <a:lnTo>
                          <a:pt x="0" y="382"/>
                        </a:lnTo>
                        <a:lnTo>
                          <a:pt x="884" y="382"/>
                        </a:lnTo>
                        <a:lnTo>
                          <a:pt x="884"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a:off x="3264146" y="2552969"/>
                    <a:ext cx="91016" cy="12959"/>
                  </a:xfrm>
                  <a:custGeom>
                    <a:rect b="b" l="l" r="r" t="t"/>
                    <a:pathLst>
                      <a:path extrusionOk="0" h="383" w="2690">
                        <a:moveTo>
                          <a:pt x="1" y="0"/>
                        </a:moveTo>
                        <a:lnTo>
                          <a:pt x="1" y="382"/>
                        </a:lnTo>
                        <a:lnTo>
                          <a:pt x="2689" y="382"/>
                        </a:lnTo>
                        <a:lnTo>
                          <a:pt x="2689"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3407779" y="2552969"/>
                    <a:ext cx="28049" cy="12959"/>
                  </a:xfrm>
                  <a:custGeom>
                    <a:rect b="b" l="l" r="r" t="t"/>
                    <a:pathLst>
                      <a:path extrusionOk="0" h="383" w="829">
                        <a:moveTo>
                          <a:pt x="0" y="0"/>
                        </a:moveTo>
                        <a:lnTo>
                          <a:pt x="0" y="382"/>
                        </a:lnTo>
                        <a:lnTo>
                          <a:pt x="828" y="382"/>
                        </a:lnTo>
                        <a:lnTo>
                          <a:pt x="828"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p:nvPr/>
                </p:nvSpPr>
                <p:spPr>
                  <a:xfrm>
                    <a:off x="3445844" y="2552969"/>
                    <a:ext cx="122584" cy="12959"/>
                  </a:xfrm>
                  <a:custGeom>
                    <a:rect b="b" l="l" r="r" t="t"/>
                    <a:pathLst>
                      <a:path extrusionOk="0" h="383" w="3623">
                        <a:moveTo>
                          <a:pt x="0" y="0"/>
                        </a:moveTo>
                        <a:lnTo>
                          <a:pt x="0" y="382"/>
                        </a:lnTo>
                        <a:lnTo>
                          <a:pt x="3622" y="382"/>
                        </a:lnTo>
                        <a:lnTo>
                          <a:pt x="3622"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
                  <p:cNvSpPr/>
                  <p:nvPr/>
                </p:nvSpPr>
                <p:spPr>
                  <a:xfrm>
                    <a:off x="3585383" y="2552969"/>
                    <a:ext cx="55794" cy="12959"/>
                  </a:xfrm>
                  <a:custGeom>
                    <a:rect b="b" l="l" r="r" t="t"/>
                    <a:pathLst>
                      <a:path extrusionOk="0" h="383" w="1649">
                        <a:moveTo>
                          <a:pt x="1" y="0"/>
                        </a:moveTo>
                        <a:lnTo>
                          <a:pt x="1" y="382"/>
                        </a:lnTo>
                        <a:lnTo>
                          <a:pt x="1649" y="382"/>
                        </a:lnTo>
                        <a:lnTo>
                          <a:pt x="1649"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3664153" y="2552969"/>
                    <a:ext cx="56978" cy="12959"/>
                  </a:xfrm>
                  <a:custGeom>
                    <a:rect b="b" l="l" r="r" t="t"/>
                    <a:pathLst>
                      <a:path extrusionOk="0" h="383" w="1684">
                        <a:moveTo>
                          <a:pt x="0" y="0"/>
                        </a:moveTo>
                        <a:lnTo>
                          <a:pt x="0" y="382"/>
                        </a:lnTo>
                        <a:lnTo>
                          <a:pt x="1684" y="382"/>
                        </a:lnTo>
                        <a:lnTo>
                          <a:pt x="1684"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3748878" y="2552969"/>
                    <a:ext cx="38098" cy="12959"/>
                  </a:xfrm>
                  <a:custGeom>
                    <a:rect b="b" l="l" r="r" t="t"/>
                    <a:pathLst>
                      <a:path extrusionOk="0" h="383" w="1126">
                        <a:moveTo>
                          <a:pt x="0" y="0"/>
                        </a:moveTo>
                        <a:lnTo>
                          <a:pt x="0" y="382"/>
                        </a:lnTo>
                        <a:lnTo>
                          <a:pt x="1125" y="382"/>
                        </a:lnTo>
                        <a:lnTo>
                          <a:pt x="1125"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3623211" y="2584809"/>
                    <a:ext cx="61072" cy="11978"/>
                  </a:xfrm>
                  <a:custGeom>
                    <a:rect b="b" l="l" r="r" t="t"/>
                    <a:pathLst>
                      <a:path extrusionOk="0" h="354" w="1805">
                        <a:moveTo>
                          <a:pt x="0" y="0"/>
                        </a:moveTo>
                        <a:lnTo>
                          <a:pt x="0" y="354"/>
                        </a:lnTo>
                        <a:lnTo>
                          <a:pt x="1804" y="354"/>
                        </a:lnTo>
                        <a:lnTo>
                          <a:pt x="1804"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3264146" y="2584809"/>
                    <a:ext cx="33091" cy="11978"/>
                  </a:xfrm>
                  <a:custGeom>
                    <a:rect b="b" l="l" r="r" t="t"/>
                    <a:pathLst>
                      <a:path extrusionOk="0" h="354" w="978">
                        <a:moveTo>
                          <a:pt x="1" y="0"/>
                        </a:moveTo>
                        <a:lnTo>
                          <a:pt x="1" y="354"/>
                        </a:lnTo>
                        <a:lnTo>
                          <a:pt x="977" y="354"/>
                        </a:lnTo>
                        <a:lnTo>
                          <a:pt x="977"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3320178" y="2584809"/>
                    <a:ext cx="154660" cy="11978"/>
                  </a:xfrm>
                  <a:custGeom>
                    <a:rect b="b" l="l" r="r" t="t"/>
                    <a:pathLst>
                      <a:path extrusionOk="0" h="354" w="4571">
                        <a:moveTo>
                          <a:pt x="0" y="0"/>
                        </a:moveTo>
                        <a:lnTo>
                          <a:pt x="0" y="354"/>
                        </a:lnTo>
                        <a:lnTo>
                          <a:pt x="4570" y="354"/>
                        </a:lnTo>
                        <a:lnTo>
                          <a:pt x="4570"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3497545" y="2584809"/>
                    <a:ext cx="32109" cy="11978"/>
                  </a:xfrm>
                  <a:custGeom>
                    <a:rect b="b" l="l" r="r" t="t"/>
                    <a:pathLst>
                      <a:path extrusionOk="0" h="354" w="949">
                        <a:moveTo>
                          <a:pt x="0" y="0"/>
                        </a:moveTo>
                        <a:lnTo>
                          <a:pt x="0" y="354"/>
                        </a:lnTo>
                        <a:lnTo>
                          <a:pt x="948" y="354"/>
                        </a:lnTo>
                        <a:lnTo>
                          <a:pt x="948"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3544442" y="2584809"/>
                    <a:ext cx="50076" cy="11978"/>
                  </a:xfrm>
                  <a:custGeom>
                    <a:rect b="b" l="l" r="r" t="t"/>
                    <a:pathLst>
                      <a:path extrusionOk="0" h="354" w="1480">
                        <a:moveTo>
                          <a:pt x="1" y="0"/>
                        </a:moveTo>
                        <a:lnTo>
                          <a:pt x="1" y="354"/>
                        </a:lnTo>
                        <a:lnTo>
                          <a:pt x="1479" y="354"/>
                        </a:lnTo>
                        <a:lnTo>
                          <a:pt x="1479"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3714162" y="2584809"/>
                    <a:ext cx="75689" cy="11978"/>
                  </a:xfrm>
                  <a:custGeom>
                    <a:rect b="b" l="l" r="r" t="t"/>
                    <a:pathLst>
                      <a:path extrusionOk="0" h="354" w="2237">
                        <a:moveTo>
                          <a:pt x="1" y="0"/>
                        </a:moveTo>
                        <a:lnTo>
                          <a:pt x="1" y="354"/>
                        </a:lnTo>
                        <a:lnTo>
                          <a:pt x="2236" y="354"/>
                        </a:lnTo>
                        <a:lnTo>
                          <a:pt x="2236"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3264146" y="2612791"/>
                    <a:ext cx="87903" cy="12959"/>
                  </a:xfrm>
                  <a:custGeom>
                    <a:rect b="b" l="l" r="r" t="t"/>
                    <a:pathLst>
                      <a:path extrusionOk="0" h="383" w="2598">
                        <a:moveTo>
                          <a:pt x="1" y="1"/>
                        </a:moveTo>
                        <a:lnTo>
                          <a:pt x="1" y="383"/>
                        </a:lnTo>
                        <a:lnTo>
                          <a:pt x="2597" y="383"/>
                        </a:lnTo>
                        <a:lnTo>
                          <a:pt x="2597"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3368055" y="2612791"/>
                    <a:ext cx="147453" cy="12959"/>
                  </a:xfrm>
                  <a:custGeom>
                    <a:rect b="b" l="l" r="r" t="t"/>
                    <a:pathLst>
                      <a:path extrusionOk="0" h="383" w="4358">
                        <a:moveTo>
                          <a:pt x="0" y="1"/>
                        </a:moveTo>
                        <a:lnTo>
                          <a:pt x="0" y="383"/>
                        </a:lnTo>
                        <a:lnTo>
                          <a:pt x="4358" y="383"/>
                        </a:lnTo>
                        <a:lnTo>
                          <a:pt x="4358"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3532498" y="2612791"/>
                    <a:ext cx="172592" cy="12959"/>
                  </a:xfrm>
                  <a:custGeom>
                    <a:rect b="b" l="l" r="r" t="t"/>
                    <a:pathLst>
                      <a:path extrusionOk="0" h="383" w="5101">
                        <a:moveTo>
                          <a:pt x="0" y="1"/>
                        </a:moveTo>
                        <a:lnTo>
                          <a:pt x="0" y="383"/>
                        </a:lnTo>
                        <a:lnTo>
                          <a:pt x="5101" y="383"/>
                        </a:lnTo>
                        <a:lnTo>
                          <a:pt x="5101"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3723027" y="2612791"/>
                    <a:ext cx="65843" cy="12959"/>
                  </a:xfrm>
                  <a:custGeom>
                    <a:rect b="b" l="l" r="r" t="t"/>
                    <a:pathLst>
                      <a:path extrusionOk="0" h="383" w="1946">
                        <a:moveTo>
                          <a:pt x="0" y="1"/>
                        </a:moveTo>
                        <a:lnTo>
                          <a:pt x="0" y="383"/>
                        </a:lnTo>
                        <a:lnTo>
                          <a:pt x="1946" y="383"/>
                        </a:lnTo>
                        <a:lnTo>
                          <a:pt x="1946"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3503534" y="2644630"/>
                    <a:ext cx="20132" cy="13196"/>
                  </a:xfrm>
                  <a:custGeom>
                    <a:rect b="b" l="l" r="r" t="t"/>
                    <a:pathLst>
                      <a:path extrusionOk="0" h="390" w="595">
                        <a:moveTo>
                          <a:pt x="0" y="1"/>
                        </a:moveTo>
                        <a:lnTo>
                          <a:pt x="0" y="390"/>
                        </a:lnTo>
                        <a:lnTo>
                          <a:pt x="594" y="390"/>
                        </a:lnTo>
                        <a:lnTo>
                          <a:pt x="594"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563356" y="2644630"/>
                    <a:ext cx="9135" cy="13196"/>
                  </a:xfrm>
                  <a:custGeom>
                    <a:rect b="b" l="l" r="r" t="t"/>
                    <a:pathLst>
                      <a:path extrusionOk="0" h="390" w="270">
                        <a:moveTo>
                          <a:pt x="1" y="1"/>
                        </a:moveTo>
                        <a:lnTo>
                          <a:pt x="1" y="390"/>
                        </a:lnTo>
                        <a:lnTo>
                          <a:pt x="270" y="390"/>
                        </a:lnTo>
                        <a:lnTo>
                          <a:pt x="270"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3581323" y="2644630"/>
                    <a:ext cx="157773" cy="13196"/>
                  </a:xfrm>
                  <a:custGeom>
                    <a:rect b="b" l="l" r="r" t="t"/>
                    <a:pathLst>
                      <a:path extrusionOk="0" h="390" w="4663">
                        <a:moveTo>
                          <a:pt x="0" y="1"/>
                        </a:moveTo>
                        <a:lnTo>
                          <a:pt x="0" y="390"/>
                        </a:lnTo>
                        <a:lnTo>
                          <a:pt x="4662" y="390"/>
                        </a:lnTo>
                        <a:lnTo>
                          <a:pt x="4662"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3758927" y="2644630"/>
                    <a:ext cx="45982" cy="13196"/>
                  </a:xfrm>
                  <a:custGeom>
                    <a:rect b="b" l="l" r="r" t="t"/>
                    <a:pathLst>
                      <a:path extrusionOk="0" h="390" w="1359">
                        <a:moveTo>
                          <a:pt x="0" y="1"/>
                        </a:moveTo>
                        <a:lnTo>
                          <a:pt x="0" y="390"/>
                        </a:lnTo>
                        <a:lnTo>
                          <a:pt x="1359" y="390"/>
                        </a:lnTo>
                        <a:lnTo>
                          <a:pt x="1359"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3532498" y="2644630"/>
                    <a:ext cx="18914" cy="13196"/>
                  </a:xfrm>
                  <a:custGeom>
                    <a:rect b="b" l="l" r="r" t="t"/>
                    <a:pathLst>
                      <a:path extrusionOk="0" h="390" w="559">
                        <a:moveTo>
                          <a:pt x="0" y="1"/>
                        </a:moveTo>
                        <a:lnTo>
                          <a:pt x="0" y="390"/>
                        </a:lnTo>
                        <a:lnTo>
                          <a:pt x="559" y="390"/>
                        </a:lnTo>
                        <a:lnTo>
                          <a:pt x="559"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3412786" y="2644630"/>
                    <a:ext cx="83809" cy="13196"/>
                  </a:xfrm>
                  <a:custGeom>
                    <a:rect b="b" l="l" r="r" t="t"/>
                    <a:pathLst>
                      <a:path extrusionOk="0" h="390" w="2477">
                        <a:moveTo>
                          <a:pt x="1" y="1"/>
                        </a:moveTo>
                        <a:lnTo>
                          <a:pt x="1" y="390"/>
                        </a:lnTo>
                        <a:lnTo>
                          <a:pt x="2477" y="390"/>
                        </a:lnTo>
                        <a:lnTo>
                          <a:pt x="2477"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3292162" y="2644630"/>
                    <a:ext cx="110843" cy="13196"/>
                  </a:xfrm>
                  <a:custGeom>
                    <a:rect b="b" l="l" r="r" t="t"/>
                    <a:pathLst>
                      <a:path extrusionOk="0" h="390" w="3276">
                        <a:moveTo>
                          <a:pt x="0" y="1"/>
                        </a:moveTo>
                        <a:lnTo>
                          <a:pt x="0" y="390"/>
                        </a:lnTo>
                        <a:lnTo>
                          <a:pt x="3276" y="390"/>
                        </a:lnTo>
                        <a:lnTo>
                          <a:pt x="3276"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3264146" y="2644630"/>
                    <a:ext cx="19184" cy="13196"/>
                  </a:xfrm>
                  <a:custGeom>
                    <a:rect b="b" l="l" r="r" t="t"/>
                    <a:pathLst>
                      <a:path extrusionOk="0" h="390" w="567">
                        <a:moveTo>
                          <a:pt x="1" y="1"/>
                        </a:moveTo>
                        <a:lnTo>
                          <a:pt x="1" y="390"/>
                        </a:lnTo>
                        <a:lnTo>
                          <a:pt x="567" y="390"/>
                        </a:lnTo>
                        <a:lnTo>
                          <a:pt x="567"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3264146" y="2676707"/>
                    <a:ext cx="16072" cy="12011"/>
                  </a:xfrm>
                  <a:custGeom>
                    <a:rect b="b" l="l" r="r" t="t"/>
                    <a:pathLst>
                      <a:path extrusionOk="0" h="355" w="475">
                        <a:moveTo>
                          <a:pt x="1" y="1"/>
                        </a:moveTo>
                        <a:lnTo>
                          <a:pt x="1" y="354"/>
                        </a:lnTo>
                        <a:lnTo>
                          <a:pt x="475" y="354"/>
                        </a:lnTo>
                        <a:lnTo>
                          <a:pt x="475"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3295275" y="2676707"/>
                    <a:ext cx="158483" cy="12011"/>
                  </a:xfrm>
                  <a:custGeom>
                    <a:rect b="b" l="l" r="r" t="t"/>
                    <a:pathLst>
                      <a:path extrusionOk="0" h="355" w="4684">
                        <a:moveTo>
                          <a:pt x="0" y="1"/>
                        </a:moveTo>
                        <a:lnTo>
                          <a:pt x="0" y="354"/>
                        </a:lnTo>
                        <a:lnTo>
                          <a:pt x="4684" y="354"/>
                        </a:lnTo>
                        <a:lnTo>
                          <a:pt x="4684"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3470713" y="2676707"/>
                    <a:ext cx="251394" cy="12011"/>
                  </a:xfrm>
                  <a:custGeom>
                    <a:rect b="b" l="l" r="r" t="t"/>
                    <a:pathLst>
                      <a:path extrusionOk="0" h="355" w="7430">
                        <a:moveTo>
                          <a:pt x="1" y="1"/>
                        </a:moveTo>
                        <a:lnTo>
                          <a:pt x="1" y="354"/>
                        </a:lnTo>
                        <a:lnTo>
                          <a:pt x="7429" y="354"/>
                        </a:lnTo>
                        <a:lnTo>
                          <a:pt x="7429"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3730911" y="2676707"/>
                    <a:ext cx="73997" cy="12011"/>
                  </a:xfrm>
                  <a:custGeom>
                    <a:rect b="b" l="l" r="r" t="t"/>
                    <a:pathLst>
                      <a:path extrusionOk="0" h="355" w="2187">
                        <a:moveTo>
                          <a:pt x="1" y="1"/>
                        </a:moveTo>
                        <a:lnTo>
                          <a:pt x="1" y="354"/>
                        </a:lnTo>
                        <a:lnTo>
                          <a:pt x="2187" y="354"/>
                        </a:lnTo>
                        <a:lnTo>
                          <a:pt x="2187" y="1"/>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3594485" y="2707599"/>
                    <a:ext cx="192487" cy="12959"/>
                  </a:xfrm>
                  <a:custGeom>
                    <a:rect b="b" l="l" r="r" t="t"/>
                    <a:pathLst>
                      <a:path extrusionOk="0" h="383" w="5689">
                        <a:moveTo>
                          <a:pt x="0" y="0"/>
                        </a:moveTo>
                        <a:lnTo>
                          <a:pt x="0" y="382"/>
                        </a:lnTo>
                        <a:lnTo>
                          <a:pt x="5688" y="382"/>
                        </a:lnTo>
                        <a:lnTo>
                          <a:pt x="5688"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3264146" y="2707599"/>
                    <a:ext cx="31162" cy="12959"/>
                  </a:xfrm>
                  <a:custGeom>
                    <a:rect b="b" l="l" r="r" t="t"/>
                    <a:pathLst>
                      <a:path extrusionOk="0" h="383" w="921">
                        <a:moveTo>
                          <a:pt x="1" y="0"/>
                        </a:moveTo>
                        <a:lnTo>
                          <a:pt x="1" y="382"/>
                        </a:lnTo>
                        <a:lnTo>
                          <a:pt x="920" y="382"/>
                        </a:lnTo>
                        <a:lnTo>
                          <a:pt x="920"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3308200" y="2707599"/>
                    <a:ext cx="150600" cy="12959"/>
                  </a:xfrm>
                  <a:custGeom>
                    <a:rect b="b" l="l" r="r" t="t"/>
                    <a:pathLst>
                      <a:path extrusionOk="0" h="383" w="4451">
                        <a:moveTo>
                          <a:pt x="0" y="0"/>
                        </a:moveTo>
                        <a:lnTo>
                          <a:pt x="0" y="382"/>
                        </a:lnTo>
                        <a:lnTo>
                          <a:pt x="4450" y="382"/>
                        </a:lnTo>
                        <a:lnTo>
                          <a:pt x="4450"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3468819" y="2707599"/>
                    <a:ext cx="98629" cy="12959"/>
                  </a:xfrm>
                  <a:custGeom>
                    <a:rect b="b" l="l" r="r" t="t"/>
                    <a:pathLst>
                      <a:path extrusionOk="0" h="383" w="2915">
                        <a:moveTo>
                          <a:pt x="0" y="0"/>
                        </a:moveTo>
                        <a:lnTo>
                          <a:pt x="0" y="382"/>
                        </a:lnTo>
                        <a:lnTo>
                          <a:pt x="2915" y="382"/>
                        </a:lnTo>
                        <a:lnTo>
                          <a:pt x="2915"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3368055" y="2739438"/>
                    <a:ext cx="29944" cy="12959"/>
                  </a:xfrm>
                  <a:custGeom>
                    <a:rect b="b" l="l" r="r" t="t"/>
                    <a:pathLst>
                      <a:path extrusionOk="0" h="383" w="885">
                        <a:moveTo>
                          <a:pt x="0" y="0"/>
                        </a:moveTo>
                        <a:lnTo>
                          <a:pt x="0" y="382"/>
                        </a:lnTo>
                        <a:lnTo>
                          <a:pt x="884" y="382"/>
                        </a:lnTo>
                        <a:lnTo>
                          <a:pt x="884"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3264146" y="2739438"/>
                    <a:ext cx="91016" cy="12959"/>
                  </a:xfrm>
                  <a:custGeom>
                    <a:rect b="b" l="l" r="r" t="t"/>
                    <a:pathLst>
                      <a:path extrusionOk="0" h="383" w="2690">
                        <a:moveTo>
                          <a:pt x="1" y="0"/>
                        </a:moveTo>
                        <a:lnTo>
                          <a:pt x="1" y="382"/>
                        </a:lnTo>
                        <a:lnTo>
                          <a:pt x="2689" y="382"/>
                        </a:lnTo>
                        <a:lnTo>
                          <a:pt x="2689"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3407779" y="2739438"/>
                    <a:ext cx="28049" cy="12959"/>
                  </a:xfrm>
                  <a:custGeom>
                    <a:rect b="b" l="l" r="r" t="t"/>
                    <a:pathLst>
                      <a:path extrusionOk="0" h="383" w="829">
                        <a:moveTo>
                          <a:pt x="0" y="0"/>
                        </a:moveTo>
                        <a:lnTo>
                          <a:pt x="0" y="382"/>
                        </a:lnTo>
                        <a:lnTo>
                          <a:pt x="828" y="382"/>
                        </a:lnTo>
                        <a:lnTo>
                          <a:pt x="828"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3445844" y="2739438"/>
                    <a:ext cx="122584" cy="12959"/>
                  </a:xfrm>
                  <a:custGeom>
                    <a:rect b="b" l="l" r="r" t="t"/>
                    <a:pathLst>
                      <a:path extrusionOk="0" h="383" w="3623">
                        <a:moveTo>
                          <a:pt x="0" y="0"/>
                        </a:moveTo>
                        <a:lnTo>
                          <a:pt x="0" y="382"/>
                        </a:lnTo>
                        <a:lnTo>
                          <a:pt x="3622" y="382"/>
                        </a:lnTo>
                        <a:lnTo>
                          <a:pt x="3622"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3585383" y="2739438"/>
                    <a:ext cx="55794" cy="12959"/>
                  </a:xfrm>
                  <a:custGeom>
                    <a:rect b="b" l="l" r="r" t="t"/>
                    <a:pathLst>
                      <a:path extrusionOk="0" h="383" w="1649">
                        <a:moveTo>
                          <a:pt x="1" y="0"/>
                        </a:moveTo>
                        <a:lnTo>
                          <a:pt x="1" y="382"/>
                        </a:lnTo>
                        <a:lnTo>
                          <a:pt x="1649" y="382"/>
                        </a:lnTo>
                        <a:lnTo>
                          <a:pt x="1649"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3664153" y="2739438"/>
                    <a:ext cx="56978" cy="12959"/>
                  </a:xfrm>
                  <a:custGeom>
                    <a:rect b="b" l="l" r="r" t="t"/>
                    <a:pathLst>
                      <a:path extrusionOk="0" h="383" w="1684">
                        <a:moveTo>
                          <a:pt x="0" y="0"/>
                        </a:moveTo>
                        <a:lnTo>
                          <a:pt x="0" y="382"/>
                        </a:lnTo>
                        <a:lnTo>
                          <a:pt x="1684" y="382"/>
                        </a:lnTo>
                        <a:lnTo>
                          <a:pt x="1684"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3748878" y="2739438"/>
                    <a:ext cx="38098" cy="12959"/>
                  </a:xfrm>
                  <a:custGeom>
                    <a:rect b="b" l="l" r="r" t="t"/>
                    <a:pathLst>
                      <a:path extrusionOk="0" h="383" w="1126">
                        <a:moveTo>
                          <a:pt x="0" y="0"/>
                        </a:moveTo>
                        <a:lnTo>
                          <a:pt x="0" y="382"/>
                        </a:lnTo>
                        <a:lnTo>
                          <a:pt x="1125" y="382"/>
                        </a:lnTo>
                        <a:lnTo>
                          <a:pt x="1125"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3623211" y="2771515"/>
                    <a:ext cx="61072" cy="12959"/>
                  </a:xfrm>
                  <a:custGeom>
                    <a:rect b="b" l="l" r="r" t="t"/>
                    <a:pathLst>
                      <a:path extrusionOk="0" h="383" w="1805">
                        <a:moveTo>
                          <a:pt x="0" y="0"/>
                        </a:moveTo>
                        <a:lnTo>
                          <a:pt x="0" y="382"/>
                        </a:lnTo>
                        <a:lnTo>
                          <a:pt x="1804" y="382"/>
                        </a:lnTo>
                        <a:lnTo>
                          <a:pt x="1804"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3264146" y="2771515"/>
                    <a:ext cx="33091" cy="12959"/>
                  </a:xfrm>
                  <a:custGeom>
                    <a:rect b="b" l="l" r="r" t="t"/>
                    <a:pathLst>
                      <a:path extrusionOk="0" h="383" w="978">
                        <a:moveTo>
                          <a:pt x="1" y="0"/>
                        </a:moveTo>
                        <a:lnTo>
                          <a:pt x="1" y="382"/>
                        </a:lnTo>
                        <a:lnTo>
                          <a:pt x="977" y="382"/>
                        </a:lnTo>
                        <a:lnTo>
                          <a:pt x="977"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3320178" y="2771515"/>
                    <a:ext cx="154660" cy="12959"/>
                  </a:xfrm>
                  <a:custGeom>
                    <a:rect b="b" l="l" r="r" t="t"/>
                    <a:pathLst>
                      <a:path extrusionOk="0" h="383" w="4571">
                        <a:moveTo>
                          <a:pt x="0" y="0"/>
                        </a:moveTo>
                        <a:lnTo>
                          <a:pt x="0" y="382"/>
                        </a:lnTo>
                        <a:lnTo>
                          <a:pt x="4570" y="382"/>
                        </a:lnTo>
                        <a:lnTo>
                          <a:pt x="4570"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3497545" y="2771515"/>
                    <a:ext cx="32109" cy="12959"/>
                  </a:xfrm>
                  <a:custGeom>
                    <a:rect b="b" l="l" r="r" t="t"/>
                    <a:pathLst>
                      <a:path extrusionOk="0" h="383" w="949">
                        <a:moveTo>
                          <a:pt x="0" y="0"/>
                        </a:moveTo>
                        <a:lnTo>
                          <a:pt x="0" y="382"/>
                        </a:lnTo>
                        <a:lnTo>
                          <a:pt x="948" y="382"/>
                        </a:lnTo>
                        <a:lnTo>
                          <a:pt x="948"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3544442" y="2771515"/>
                    <a:ext cx="50076" cy="12959"/>
                  </a:xfrm>
                  <a:custGeom>
                    <a:rect b="b" l="l" r="r" t="t"/>
                    <a:pathLst>
                      <a:path extrusionOk="0" h="383" w="1480">
                        <a:moveTo>
                          <a:pt x="1" y="0"/>
                        </a:moveTo>
                        <a:lnTo>
                          <a:pt x="1" y="382"/>
                        </a:lnTo>
                        <a:lnTo>
                          <a:pt x="1479" y="382"/>
                        </a:lnTo>
                        <a:lnTo>
                          <a:pt x="1479"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3714162" y="2771515"/>
                    <a:ext cx="75689" cy="12959"/>
                  </a:xfrm>
                  <a:custGeom>
                    <a:rect b="b" l="l" r="r" t="t"/>
                    <a:pathLst>
                      <a:path extrusionOk="0" h="383" w="2237">
                        <a:moveTo>
                          <a:pt x="1" y="0"/>
                        </a:moveTo>
                        <a:lnTo>
                          <a:pt x="1" y="382"/>
                        </a:lnTo>
                        <a:lnTo>
                          <a:pt x="2236" y="382"/>
                        </a:lnTo>
                        <a:lnTo>
                          <a:pt x="2236" y="0"/>
                        </a:ln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34"/>
                <p:cNvGrpSpPr/>
                <p:nvPr/>
              </p:nvGrpSpPr>
              <p:grpSpPr>
                <a:xfrm>
                  <a:off x="3023938" y="2911749"/>
                  <a:ext cx="215463" cy="293253"/>
                  <a:chOff x="2902238" y="2671699"/>
                  <a:chExt cx="215463" cy="293253"/>
                </a:xfrm>
              </p:grpSpPr>
              <p:sp>
                <p:nvSpPr>
                  <p:cNvPr id="533" name="Google Shape;533;p34"/>
                  <p:cNvSpPr/>
                  <p:nvPr/>
                </p:nvSpPr>
                <p:spPr>
                  <a:xfrm>
                    <a:off x="2935024" y="2671699"/>
                    <a:ext cx="84994" cy="134799"/>
                  </a:xfrm>
                  <a:custGeom>
                    <a:rect b="b" l="l" r="r" t="t"/>
                    <a:pathLst>
                      <a:path extrusionOk="0" h="3984" w="2512">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2961112" y="2712606"/>
                    <a:ext cx="77821" cy="203484"/>
                  </a:xfrm>
                  <a:custGeom>
                    <a:rect b="b" l="l" r="r" t="t"/>
                    <a:pathLst>
                      <a:path extrusionOk="0" h="6014" w="230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2902238" y="2798786"/>
                    <a:ext cx="124750" cy="41448"/>
                  </a:xfrm>
                  <a:custGeom>
                    <a:rect b="b" l="l" r="r" t="t"/>
                    <a:pathLst>
                      <a:path extrusionOk="0" h="1225" w="3687">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2943179" y="2817362"/>
                    <a:ext cx="83809" cy="21925"/>
                  </a:xfrm>
                  <a:custGeom>
                    <a:rect b="b" l="l" r="r" t="t"/>
                    <a:pathLst>
                      <a:path extrusionOk="0" h="648" w="2477">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3041777" y="2741570"/>
                    <a:ext cx="60835" cy="126678"/>
                  </a:xfrm>
                  <a:custGeom>
                    <a:rect b="b" l="l" r="r" t="t"/>
                    <a:pathLst>
                      <a:path extrusionOk="0" h="3744" w="1798">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3041777" y="2793508"/>
                    <a:ext cx="28049" cy="111588"/>
                  </a:xfrm>
                  <a:custGeom>
                    <a:rect b="b" l="l" r="r" t="t"/>
                    <a:pathLst>
                      <a:path extrusionOk="0" h="3298" w="829">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2957052" y="2889974"/>
                    <a:ext cx="160649" cy="74978"/>
                  </a:xfrm>
                  <a:custGeom>
                    <a:rect b="b" l="l" r="r" t="t"/>
                    <a:pathLst>
                      <a:path extrusionOk="0" h="2216" w="4748">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4"/>
                <p:cNvGrpSpPr/>
                <p:nvPr/>
              </p:nvGrpSpPr>
              <p:grpSpPr>
                <a:xfrm>
                  <a:off x="4137001" y="3078323"/>
                  <a:ext cx="232450" cy="127628"/>
                  <a:chOff x="4015301" y="2838273"/>
                  <a:chExt cx="232450" cy="127628"/>
                </a:xfrm>
              </p:grpSpPr>
              <p:sp>
                <p:nvSpPr>
                  <p:cNvPr id="541" name="Google Shape;541;p34"/>
                  <p:cNvSpPr/>
                  <p:nvPr/>
                </p:nvSpPr>
                <p:spPr>
                  <a:xfrm>
                    <a:off x="4015301" y="2948882"/>
                    <a:ext cx="213533" cy="17019"/>
                  </a:xfrm>
                  <a:custGeom>
                    <a:rect b="b" l="l" r="r" t="t"/>
                    <a:pathLst>
                      <a:path extrusionOk="0" h="503" w="6311">
                        <a:moveTo>
                          <a:pt x="0" y="0"/>
                        </a:moveTo>
                        <a:lnTo>
                          <a:pt x="0" y="502"/>
                        </a:lnTo>
                        <a:lnTo>
                          <a:pt x="6310" y="502"/>
                        </a:lnTo>
                        <a:lnTo>
                          <a:pt x="6310"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4130918" y="2838273"/>
                    <a:ext cx="101742" cy="111588"/>
                  </a:xfrm>
                  <a:custGeom>
                    <a:rect b="b" l="l" r="r" t="t"/>
                    <a:pathLst>
                      <a:path extrusionOk="0" h="3298" w="3007">
                        <a:moveTo>
                          <a:pt x="0" y="1"/>
                        </a:moveTo>
                        <a:lnTo>
                          <a:pt x="594" y="3297"/>
                        </a:lnTo>
                        <a:lnTo>
                          <a:pt x="2363" y="3297"/>
                        </a:lnTo>
                        <a:lnTo>
                          <a:pt x="3007"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a:off x="4166818" y="2861856"/>
                    <a:ext cx="80933" cy="62155"/>
                  </a:xfrm>
                  <a:custGeom>
                    <a:rect b="b" l="l" r="r" t="t"/>
                    <a:pathLst>
                      <a:path extrusionOk="0" h="1837" w="2392">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34"/>
                <p:cNvGrpSpPr/>
                <p:nvPr/>
              </p:nvGrpSpPr>
              <p:grpSpPr>
                <a:xfrm>
                  <a:off x="3705154" y="2353574"/>
                  <a:ext cx="430899" cy="135173"/>
                  <a:chOff x="3583454" y="2026924"/>
                  <a:chExt cx="430899" cy="135173"/>
                </a:xfrm>
              </p:grpSpPr>
              <p:sp>
                <p:nvSpPr>
                  <p:cNvPr id="545" name="Google Shape;545;p34"/>
                  <p:cNvSpPr/>
                  <p:nvPr/>
                </p:nvSpPr>
                <p:spPr>
                  <a:xfrm>
                    <a:off x="3754867" y="2128093"/>
                    <a:ext cx="32109" cy="30891"/>
                  </a:xfrm>
                  <a:custGeom>
                    <a:rect b="b" l="l" r="r" t="t"/>
                    <a:pathLst>
                      <a:path extrusionOk="0" h="913" w="949">
                        <a:moveTo>
                          <a:pt x="0" y="0"/>
                        </a:moveTo>
                        <a:lnTo>
                          <a:pt x="0" y="913"/>
                        </a:lnTo>
                        <a:lnTo>
                          <a:pt x="948" y="913"/>
                        </a:lnTo>
                        <a:lnTo>
                          <a:pt x="948"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3801763" y="2125217"/>
                    <a:ext cx="58941" cy="33767"/>
                  </a:xfrm>
                  <a:custGeom>
                    <a:rect b="b" l="l" r="r" t="t"/>
                    <a:pathLst>
                      <a:path extrusionOk="0" h="998" w="1742">
                        <a:moveTo>
                          <a:pt x="913" y="205"/>
                        </a:moveTo>
                        <a:lnTo>
                          <a:pt x="1444" y="885"/>
                        </a:lnTo>
                        <a:lnTo>
                          <a:pt x="326" y="885"/>
                        </a:lnTo>
                        <a:lnTo>
                          <a:pt x="913" y="205"/>
                        </a:lnTo>
                        <a:close/>
                        <a:moveTo>
                          <a:pt x="913" y="0"/>
                        </a:moveTo>
                        <a:lnTo>
                          <a:pt x="1" y="998"/>
                        </a:lnTo>
                        <a:lnTo>
                          <a:pt x="1741" y="998"/>
                        </a:lnTo>
                        <a:lnTo>
                          <a:pt x="913"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3871668" y="2125217"/>
                    <a:ext cx="34985" cy="35933"/>
                  </a:xfrm>
                  <a:custGeom>
                    <a:rect b="b" l="l" r="r" t="t"/>
                    <a:pathLst>
                      <a:path extrusionOk="0" h="1062" w="1034">
                        <a:moveTo>
                          <a:pt x="941" y="0"/>
                        </a:moveTo>
                        <a:lnTo>
                          <a:pt x="0" y="969"/>
                        </a:lnTo>
                        <a:lnTo>
                          <a:pt x="85" y="1061"/>
                        </a:lnTo>
                        <a:lnTo>
                          <a:pt x="1033" y="85"/>
                        </a:lnTo>
                        <a:lnTo>
                          <a:pt x="941" y="0"/>
                        </a:ln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3889635" y="2125217"/>
                    <a:ext cx="35933" cy="35933"/>
                  </a:xfrm>
                  <a:custGeom>
                    <a:rect b="b" l="l" r="r" t="t"/>
                    <a:pathLst>
                      <a:path extrusionOk="0" h="1062" w="1062">
                        <a:moveTo>
                          <a:pt x="941" y="0"/>
                        </a:moveTo>
                        <a:lnTo>
                          <a:pt x="0" y="969"/>
                        </a:lnTo>
                        <a:lnTo>
                          <a:pt x="120" y="1061"/>
                        </a:lnTo>
                        <a:lnTo>
                          <a:pt x="1061" y="85"/>
                        </a:lnTo>
                        <a:lnTo>
                          <a:pt x="941" y="0"/>
                        </a:ln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3937479" y="2123052"/>
                    <a:ext cx="10117" cy="34985"/>
                  </a:xfrm>
                  <a:custGeom>
                    <a:rect b="b" l="l" r="r" t="t"/>
                    <a:pathLst>
                      <a:path extrusionOk="0" h="1034" w="299">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3959506" y="2123052"/>
                    <a:ext cx="24936" cy="39046"/>
                  </a:xfrm>
                  <a:custGeom>
                    <a:rect b="b" l="l" r="r" t="t"/>
                    <a:pathLst>
                      <a:path extrusionOk="0" h="1154" w="737">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3989451" y="2123052"/>
                    <a:ext cx="24903" cy="39046"/>
                  </a:xfrm>
                  <a:custGeom>
                    <a:rect b="b" l="l" r="r" t="t"/>
                    <a:pathLst>
                      <a:path extrusionOk="0" h="1154" w="736">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3656235" y="2034537"/>
                    <a:ext cx="24936" cy="40670"/>
                  </a:xfrm>
                  <a:custGeom>
                    <a:rect b="b" l="l" r="r" t="t"/>
                    <a:pathLst>
                      <a:path extrusionOk="0" h="1202" w="737">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3673221" y="2034537"/>
                    <a:ext cx="24936" cy="40670"/>
                  </a:xfrm>
                  <a:custGeom>
                    <a:rect b="b" l="l" r="r" t="t"/>
                    <a:pathLst>
                      <a:path extrusionOk="0" h="1202" w="737">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3706989" y="2034233"/>
                    <a:ext cx="26121" cy="38098"/>
                  </a:xfrm>
                  <a:custGeom>
                    <a:rect b="b" l="l" r="r" t="t"/>
                    <a:pathLst>
                      <a:path extrusionOk="0" h="1126" w="772">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3753885" y="2037346"/>
                    <a:ext cx="4128" cy="37861"/>
                  </a:xfrm>
                  <a:custGeom>
                    <a:rect b="b" l="l" r="r" t="t"/>
                    <a:pathLst>
                      <a:path extrusionOk="0" h="1119" w="122">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3771852" y="2041440"/>
                    <a:ext cx="20132" cy="31873"/>
                  </a:xfrm>
                  <a:custGeom>
                    <a:rect b="b" l="l" r="r" t="t"/>
                    <a:pathLst>
                      <a:path extrusionOk="0" h="942" w="595">
                        <a:moveTo>
                          <a:pt x="0" y="0"/>
                        </a:moveTo>
                        <a:lnTo>
                          <a:pt x="0" y="941"/>
                        </a:lnTo>
                        <a:lnTo>
                          <a:pt x="595" y="941"/>
                        </a:lnTo>
                        <a:lnTo>
                          <a:pt x="595"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3803929" y="2039274"/>
                    <a:ext cx="32820" cy="35933"/>
                  </a:xfrm>
                  <a:custGeom>
                    <a:rect b="b" l="l" r="r" t="t"/>
                    <a:pathLst>
                      <a:path extrusionOk="0" h="1062" w="97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3847746" y="2041440"/>
                    <a:ext cx="32820" cy="31873"/>
                  </a:xfrm>
                  <a:custGeom>
                    <a:rect b="b" l="l" r="r" t="t"/>
                    <a:pathLst>
                      <a:path extrusionOk="0" h="942" w="970">
                        <a:moveTo>
                          <a:pt x="0" y="0"/>
                        </a:moveTo>
                        <a:lnTo>
                          <a:pt x="0" y="941"/>
                        </a:lnTo>
                        <a:lnTo>
                          <a:pt x="969" y="941"/>
                        </a:lnTo>
                        <a:lnTo>
                          <a:pt x="969"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3892477" y="2026924"/>
                    <a:ext cx="25173" cy="64320"/>
                  </a:xfrm>
                  <a:custGeom>
                    <a:rect b="b" l="l" r="r" t="t"/>
                    <a:pathLst>
                      <a:path extrusionOk="0" h="1901" w="744">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3928411" y="2028278"/>
                    <a:ext cx="11030" cy="59854"/>
                  </a:xfrm>
                  <a:custGeom>
                    <a:rect b="b" l="l" r="r" t="t"/>
                    <a:pathLst>
                      <a:path extrusionOk="0" h="1769" w="326">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3941573" y="2027296"/>
                    <a:ext cx="14854" cy="68990"/>
                  </a:xfrm>
                  <a:custGeom>
                    <a:rect b="b" l="l" r="r" t="t"/>
                    <a:pathLst>
                      <a:path extrusionOk="0" h="2039" w="439">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3622264" y="2026924"/>
                    <a:ext cx="24903" cy="64320"/>
                  </a:xfrm>
                  <a:custGeom>
                    <a:rect b="b" l="l" r="r" t="t"/>
                    <a:pathLst>
                      <a:path extrusionOk="0" h="1901" w="736">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3600474" y="2028278"/>
                    <a:ext cx="11978" cy="59854"/>
                  </a:xfrm>
                  <a:custGeom>
                    <a:rect b="b" l="l" r="r" t="t"/>
                    <a:pathLst>
                      <a:path extrusionOk="0" h="1769" w="354">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3583454" y="2027296"/>
                    <a:ext cx="14887" cy="68990"/>
                  </a:xfrm>
                  <a:custGeom>
                    <a:rect b="b" l="l" r="r" t="t"/>
                    <a:pathLst>
                      <a:path extrusionOk="0" h="2039" w="44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34"/>
                <p:cNvGrpSpPr/>
                <p:nvPr/>
              </p:nvGrpSpPr>
              <p:grpSpPr>
                <a:xfrm>
                  <a:off x="4013356" y="2847427"/>
                  <a:ext cx="312169" cy="63373"/>
                  <a:chOff x="4157006" y="2607377"/>
                  <a:chExt cx="312169" cy="63373"/>
                </a:xfrm>
              </p:grpSpPr>
              <p:sp>
                <p:nvSpPr>
                  <p:cNvPr id="566" name="Google Shape;566;p34"/>
                  <p:cNvSpPr/>
                  <p:nvPr/>
                </p:nvSpPr>
                <p:spPr>
                  <a:xfrm>
                    <a:off x="4411214" y="2619017"/>
                    <a:ext cx="24903" cy="39790"/>
                  </a:xfrm>
                  <a:custGeom>
                    <a:rect b="b" l="l" r="r" t="t"/>
                    <a:pathLst>
                      <a:path extrusionOk="0" h="1176" w="736">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a:off x="4395176" y="2619017"/>
                    <a:ext cx="23955" cy="39790"/>
                  </a:xfrm>
                  <a:custGeom>
                    <a:rect b="b" l="l" r="r" t="t"/>
                    <a:pathLst>
                      <a:path extrusionOk="0" h="1176" w="708">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a:off x="4360460" y="2620708"/>
                    <a:ext cx="25884" cy="37117"/>
                  </a:xfrm>
                  <a:custGeom>
                    <a:rect b="b" l="l" r="r" t="t"/>
                    <a:pathLst>
                      <a:path extrusionOk="0" h="1097" w="765">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rgbClr val="FF6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4335320" y="2620708"/>
                    <a:ext cx="4094" cy="37117"/>
                  </a:xfrm>
                  <a:custGeom>
                    <a:rect b="b" l="l" r="r" t="t"/>
                    <a:pathLst>
                      <a:path extrusionOk="0" h="1097" w="121">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4302534" y="2623821"/>
                    <a:ext cx="19895" cy="30891"/>
                  </a:xfrm>
                  <a:custGeom>
                    <a:rect b="b" l="l" r="r" t="t"/>
                    <a:pathLst>
                      <a:path extrusionOk="0" h="913" w="588">
                        <a:moveTo>
                          <a:pt x="0" y="0"/>
                        </a:moveTo>
                        <a:lnTo>
                          <a:pt x="0" y="913"/>
                        </a:lnTo>
                        <a:lnTo>
                          <a:pt x="587" y="913"/>
                        </a:lnTo>
                        <a:lnTo>
                          <a:pt x="587"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4257532" y="2621893"/>
                    <a:ext cx="33057" cy="34749"/>
                  </a:xfrm>
                  <a:custGeom>
                    <a:rect b="b" l="l" r="r" t="t"/>
                    <a:pathLst>
                      <a:path extrusionOk="0" h="1027" w="977">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rgbClr val="FF6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4214696" y="2623821"/>
                    <a:ext cx="32076" cy="30891"/>
                  </a:xfrm>
                  <a:custGeom>
                    <a:rect b="b" l="l" r="r" t="t"/>
                    <a:pathLst>
                      <a:path extrusionOk="0" h="913" w="948">
                        <a:moveTo>
                          <a:pt x="0" y="0"/>
                        </a:moveTo>
                        <a:lnTo>
                          <a:pt x="0" y="913"/>
                        </a:lnTo>
                        <a:lnTo>
                          <a:pt x="948" y="913"/>
                        </a:lnTo>
                        <a:lnTo>
                          <a:pt x="948"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4178762" y="2607377"/>
                    <a:ext cx="23989" cy="63373"/>
                  </a:xfrm>
                  <a:custGeom>
                    <a:rect b="b" l="l" r="r" t="t"/>
                    <a:pathLst>
                      <a:path extrusionOk="0" h="1873" w="709">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4157006" y="2609915"/>
                    <a:ext cx="10793" cy="58704"/>
                  </a:xfrm>
                  <a:custGeom>
                    <a:rect b="b" l="l" r="r" t="t"/>
                    <a:pathLst>
                      <a:path extrusionOk="0" h="1735" w="319">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4445185" y="2607377"/>
                    <a:ext cx="23989" cy="63373"/>
                  </a:xfrm>
                  <a:custGeom>
                    <a:rect b="b" l="l" r="r" t="t"/>
                    <a:pathLst>
                      <a:path extrusionOk="0" h="1873" w="709">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4"/>
                <p:cNvGrpSpPr/>
                <p:nvPr/>
              </p:nvGrpSpPr>
              <p:grpSpPr>
                <a:xfrm>
                  <a:off x="3007131" y="2353586"/>
                  <a:ext cx="269330" cy="224564"/>
                  <a:chOff x="2715768" y="1997386"/>
                  <a:chExt cx="269330" cy="224564"/>
                </a:xfrm>
              </p:grpSpPr>
              <p:sp>
                <p:nvSpPr>
                  <p:cNvPr id="577" name="Google Shape;577;p34"/>
                  <p:cNvSpPr/>
                  <p:nvPr/>
                </p:nvSpPr>
                <p:spPr>
                  <a:xfrm>
                    <a:off x="2868233" y="1997386"/>
                    <a:ext cx="116866" cy="116832"/>
                  </a:xfrm>
                  <a:custGeom>
                    <a:rect b="b" l="l" r="r" t="t"/>
                    <a:pathLst>
                      <a:path extrusionOk="0" h="3453" w="3454">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2888365" y="2020360"/>
                    <a:ext cx="77821" cy="70884"/>
                  </a:xfrm>
                  <a:custGeom>
                    <a:rect b="b" l="l" r="r" t="t"/>
                    <a:pathLst>
                      <a:path extrusionOk="0" h="2095" w="230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2715768" y="2042387"/>
                    <a:ext cx="179562" cy="179562"/>
                  </a:xfrm>
                  <a:custGeom>
                    <a:rect b="b" l="l" r="r" t="t"/>
                    <a:pathLst>
                      <a:path extrusionOk="0" h="5307" w="5307">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2726765" y="2063061"/>
                    <a:ext cx="156588" cy="138148"/>
                  </a:xfrm>
                  <a:custGeom>
                    <a:rect b="b" l="l" r="r" t="t"/>
                    <a:pathLst>
                      <a:path extrusionOk="0" h="4083" w="4628">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2748555" y="2076121"/>
                    <a:ext cx="113719" cy="111825"/>
                  </a:xfrm>
                  <a:custGeom>
                    <a:rect b="b" l="l" r="r" t="t"/>
                    <a:pathLst>
                      <a:path extrusionOk="0" h="3305" w="3361">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34"/>
                <p:cNvSpPr/>
                <p:nvPr/>
              </p:nvSpPr>
              <p:spPr>
                <a:xfrm>
                  <a:off x="4145832" y="2621269"/>
                  <a:ext cx="174792" cy="149923"/>
                </a:xfrm>
                <a:custGeom>
                  <a:rect b="b" l="l" r="r" t="t"/>
                  <a:pathLst>
                    <a:path extrusionOk="0" h="4431" w="5166">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4285642" y="2696317"/>
                  <a:ext cx="20842" cy="16072"/>
                </a:xfrm>
                <a:custGeom>
                  <a:rect b="b" l="l" r="r" t="t"/>
                  <a:pathLst>
                    <a:path extrusionOk="0" h="475" w="616">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4190834" y="2681226"/>
                  <a:ext cx="29978" cy="27068"/>
                </a:xfrm>
                <a:custGeom>
                  <a:rect b="b" l="l" r="r" t="t"/>
                  <a:pathLst>
                    <a:path extrusionOk="0" h="800" w="886">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4174796" y="2659436"/>
                  <a:ext cx="18000" cy="6023"/>
                </a:xfrm>
                <a:custGeom>
                  <a:rect b="b" l="l" r="r" t="t"/>
                  <a:pathLst>
                    <a:path extrusionOk="0" h="178" w="532">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a:off x="4205688" y="2639337"/>
                  <a:ext cx="22060" cy="23955"/>
                </a:xfrm>
                <a:custGeom>
                  <a:rect b="b" l="l" r="r" t="t"/>
                  <a:pathLst>
                    <a:path extrusionOk="0" h="708" w="652">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4203759" y="2703253"/>
                  <a:ext cx="22060" cy="18948"/>
                </a:xfrm>
                <a:custGeom>
                  <a:rect b="b" l="l" r="r" t="t"/>
                  <a:pathLst>
                    <a:path extrusionOk="0" h="560" w="652">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4161870" y="2671413"/>
                  <a:ext cx="15124" cy="23955"/>
                </a:xfrm>
                <a:custGeom>
                  <a:rect b="b" l="l" r="r" t="t"/>
                  <a:pathLst>
                    <a:path extrusionOk="0" h="708" w="447">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4277488" y="2717126"/>
                  <a:ext cx="18000" cy="11030"/>
                </a:xfrm>
                <a:custGeom>
                  <a:rect b="b" l="l" r="r" t="t"/>
                  <a:pathLst>
                    <a:path extrusionOk="0" h="326" w="532">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4262667" y="2646646"/>
                  <a:ext cx="29944" cy="7816"/>
                </a:xfrm>
                <a:custGeom>
                  <a:rect b="b" l="l" r="r" t="t"/>
                  <a:pathLst>
                    <a:path extrusionOk="0" h="231" w="885">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4296639" y="2663563"/>
                  <a:ext cx="10827" cy="18880"/>
                </a:xfrm>
                <a:custGeom>
                  <a:rect b="b" l="l" r="r" t="t"/>
                  <a:pathLst>
                    <a:path extrusionOk="0" h="558" w="32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4239659" y="2671853"/>
                  <a:ext cx="23042" cy="28557"/>
                </a:xfrm>
                <a:custGeom>
                  <a:rect b="b" l="l" r="r" t="t"/>
                  <a:pathLst>
                    <a:path extrusionOk="0" h="844" w="681">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4234651" y="2704200"/>
                  <a:ext cx="6970" cy="17019"/>
                </a:xfrm>
                <a:custGeom>
                  <a:rect b="b" l="l" r="r" t="t"/>
                  <a:pathLst>
                    <a:path extrusionOk="0" h="503" w="206">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34"/>
                <p:cNvGrpSpPr/>
                <p:nvPr/>
              </p:nvGrpSpPr>
              <p:grpSpPr>
                <a:xfrm>
                  <a:off x="3427734" y="2323833"/>
                  <a:ext cx="175743" cy="194657"/>
                  <a:chOff x="3306034" y="1949508"/>
                  <a:chExt cx="175743" cy="194657"/>
                </a:xfrm>
              </p:grpSpPr>
              <p:sp>
                <p:nvSpPr>
                  <p:cNvPr id="595" name="Google Shape;595;p34"/>
                  <p:cNvSpPr/>
                  <p:nvPr/>
                </p:nvSpPr>
                <p:spPr>
                  <a:xfrm>
                    <a:off x="3335979" y="1979047"/>
                    <a:ext cx="113719" cy="156961"/>
                  </a:xfrm>
                  <a:custGeom>
                    <a:rect b="b" l="l" r="r" t="t"/>
                    <a:pathLst>
                      <a:path extrusionOk="0" h="4639" w="3361">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3371879" y="2112055"/>
                    <a:ext cx="44053" cy="32109"/>
                  </a:xfrm>
                  <a:custGeom>
                    <a:rect b="b" l="l" r="r" t="t"/>
                    <a:pathLst>
                      <a:path extrusionOk="0" h="949" w="1302">
                        <a:moveTo>
                          <a:pt x="0" y="0"/>
                        </a:moveTo>
                        <a:lnTo>
                          <a:pt x="0" y="297"/>
                        </a:lnTo>
                        <a:cubicBezTo>
                          <a:pt x="0" y="651"/>
                          <a:pt x="297" y="948"/>
                          <a:pt x="651" y="948"/>
                        </a:cubicBezTo>
                        <a:cubicBezTo>
                          <a:pt x="1005" y="920"/>
                          <a:pt x="1302" y="651"/>
                          <a:pt x="1302" y="269"/>
                        </a:cubicBezTo>
                        <a:lnTo>
                          <a:pt x="1302"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3363014" y="2022762"/>
                    <a:ext cx="58907" cy="95279"/>
                  </a:xfrm>
                  <a:custGeom>
                    <a:rect b="b" l="l" r="r" t="t"/>
                    <a:pathLst>
                      <a:path extrusionOk="0" h="2816" w="1741">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3306034" y="2019413"/>
                    <a:ext cx="19184" cy="5041"/>
                  </a:xfrm>
                  <a:custGeom>
                    <a:rect b="b" l="l" r="r" t="t"/>
                    <a:pathLst>
                      <a:path extrusionOk="0" h="149" w="567">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3321125" y="1977761"/>
                    <a:ext cx="14887" cy="14617"/>
                  </a:xfrm>
                  <a:custGeom>
                    <a:rect b="b" l="l" r="r" t="t"/>
                    <a:pathLst>
                      <a:path extrusionOk="0" h="432" w="44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3374992" y="1950455"/>
                    <a:ext cx="5041" cy="19184"/>
                  </a:xfrm>
                  <a:custGeom>
                    <a:rect b="b" l="l" r="r" t="t"/>
                    <a:pathLst>
                      <a:path extrusionOk="0" h="567" w="149">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3409944" y="1949508"/>
                    <a:ext cx="3857" cy="22060"/>
                  </a:xfrm>
                  <a:custGeom>
                    <a:rect b="b" l="l" r="r" t="t"/>
                    <a:pathLst>
                      <a:path extrusionOk="0" h="652" w="114">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3447739" y="1987573"/>
                    <a:ext cx="19895" cy="13906"/>
                  </a:xfrm>
                  <a:custGeom>
                    <a:rect b="b" l="l" r="r" t="t"/>
                    <a:pathLst>
                      <a:path extrusionOk="0" h="411" w="588">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3461645" y="2026349"/>
                    <a:ext cx="20132" cy="3147"/>
                  </a:xfrm>
                  <a:custGeom>
                    <a:rect b="b" l="l" r="r" t="t"/>
                    <a:pathLst>
                      <a:path extrusionOk="0" h="93" w="595">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3346028" y="1991397"/>
                    <a:ext cx="36880" cy="56065"/>
                  </a:xfrm>
                  <a:custGeom>
                    <a:rect b="b" l="l" r="r" t="t"/>
                    <a:pathLst>
                      <a:path extrusionOk="0" h="1657" w="109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5" name="Google Shape;605;p34"/>
              <p:cNvGrpSpPr/>
              <p:nvPr/>
            </p:nvGrpSpPr>
            <p:grpSpPr>
              <a:xfrm>
                <a:off x="6350423" y="1987207"/>
                <a:ext cx="2348409" cy="2480360"/>
                <a:chOff x="2970924" y="3808142"/>
                <a:chExt cx="996524" cy="1052516"/>
              </a:xfrm>
            </p:grpSpPr>
            <p:sp>
              <p:nvSpPr>
                <p:cNvPr id="606" name="Google Shape;606;p34"/>
                <p:cNvSpPr/>
                <p:nvPr/>
              </p:nvSpPr>
              <p:spPr>
                <a:xfrm>
                  <a:off x="3598308" y="4002867"/>
                  <a:ext cx="137675" cy="167957"/>
                </a:xfrm>
                <a:custGeom>
                  <a:rect b="b" l="l" r="r" t="t"/>
                  <a:pathLst>
                    <a:path extrusionOk="0" h="4964" w="4069">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2972142" y="4023405"/>
                  <a:ext cx="272169" cy="460562"/>
                </a:xfrm>
                <a:custGeom>
                  <a:rect b="b" l="l" r="r" t="t"/>
                  <a:pathLst>
                    <a:path extrusionOk="0" h="13612" w="8044">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2970924" y="4022187"/>
                  <a:ext cx="274334" cy="462727"/>
                </a:xfrm>
                <a:custGeom>
                  <a:rect b="b" l="l" r="r" t="t"/>
                  <a:pathLst>
                    <a:path extrusionOk="0" h="13676" w="8108">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2984086" y="4043030"/>
                  <a:ext cx="21824" cy="48858"/>
                </a:xfrm>
                <a:custGeom>
                  <a:rect b="b" l="l" r="r" t="t"/>
                  <a:pathLst>
                    <a:path extrusionOk="0" h="1444" w="645">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2975966" y="4060015"/>
                  <a:ext cx="22060" cy="44798"/>
                </a:xfrm>
                <a:custGeom>
                  <a:rect b="b" l="l" r="r" t="t"/>
                  <a:pathLst>
                    <a:path extrusionOk="0" h="1324" w="652">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3098756" y="4110769"/>
                  <a:ext cx="1929" cy="13196"/>
                </a:xfrm>
                <a:custGeom>
                  <a:rect b="b" l="l" r="r" t="t"/>
                  <a:pathLst>
                    <a:path extrusionOk="0" h="390" w="57">
                      <a:moveTo>
                        <a:pt x="57" y="0"/>
                      </a:moveTo>
                      <a:lnTo>
                        <a:pt x="0" y="389"/>
                      </a:lnTo>
                      <a:cubicBezTo>
                        <a:pt x="29" y="269"/>
                        <a:pt x="57" y="149"/>
                        <a:pt x="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3097809" y="4109788"/>
                  <a:ext cx="3857" cy="15124"/>
                </a:xfrm>
                <a:custGeom>
                  <a:rect b="b" l="l" r="r" t="t"/>
                  <a:pathLst>
                    <a:path extrusionOk="0" h="447" w="114">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3508542" y="4013085"/>
                  <a:ext cx="133851" cy="156318"/>
                </a:xfrm>
                <a:custGeom>
                  <a:rect b="b" l="l" r="r" t="t"/>
                  <a:pathLst>
                    <a:path extrusionOk="0" h="4620" w="3956">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3314189" y="4099874"/>
                  <a:ext cx="514664" cy="610519"/>
                </a:xfrm>
                <a:custGeom>
                  <a:rect b="b" l="l" r="r" t="t"/>
                  <a:pathLst>
                    <a:path extrusionOk="0" h="18044" w="15211">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rgbClr val="FF8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3437690" y="3865392"/>
                  <a:ext cx="167585" cy="194653"/>
                </a:xfrm>
                <a:custGeom>
                  <a:rect b="b" l="l" r="r" t="t"/>
                  <a:pathLst>
                    <a:path extrusionOk="0" h="5753" w="4953">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3451833" y="3999212"/>
                  <a:ext cx="8865" cy="1624"/>
                </a:xfrm>
                <a:custGeom>
                  <a:rect b="b" l="l" r="r" t="t"/>
                  <a:pathLst>
                    <a:path extrusionOk="0" h="48" w="262">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3449667" y="3998265"/>
                  <a:ext cx="13196" cy="3857"/>
                </a:xfrm>
                <a:custGeom>
                  <a:rect b="b" l="l" r="r" t="t"/>
                  <a:pathLst>
                    <a:path extrusionOk="0" h="114" w="39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3558585" y="3808142"/>
                  <a:ext cx="77990" cy="56572"/>
                </a:xfrm>
                <a:custGeom>
                  <a:rect b="b" l="l" r="r" t="t"/>
                  <a:pathLst>
                    <a:path extrusionOk="0" h="1672" w="2305">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4"/>
                <p:cNvSpPr/>
                <p:nvPr/>
              </p:nvSpPr>
              <p:spPr>
                <a:xfrm>
                  <a:off x="3363014" y="4317336"/>
                  <a:ext cx="32820" cy="96734"/>
                </a:xfrm>
                <a:custGeom>
                  <a:rect b="b" l="l" r="r" t="t"/>
                  <a:pathLst>
                    <a:path extrusionOk="0" h="2859" w="97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a:off x="3758927" y="4344134"/>
                  <a:ext cx="27068" cy="119708"/>
                </a:xfrm>
                <a:custGeom>
                  <a:rect b="b" l="l" r="r" t="t"/>
                  <a:pathLst>
                    <a:path extrusionOk="0" h="3538" w="80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a:off x="3582507" y="4119295"/>
                  <a:ext cx="118524" cy="78362"/>
                </a:xfrm>
                <a:custGeom>
                  <a:rect b="b" l="l" r="r" t="t"/>
                  <a:pathLst>
                    <a:path extrusionOk="0" h="2316" w="3503">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4"/>
                <p:cNvSpPr/>
                <p:nvPr/>
              </p:nvSpPr>
              <p:spPr>
                <a:xfrm>
                  <a:off x="3463777" y="4049425"/>
                  <a:ext cx="230315" cy="142005"/>
                </a:xfrm>
                <a:custGeom>
                  <a:rect b="b" l="l" r="r" t="t"/>
                  <a:pathLst>
                    <a:path extrusionOk="0" h="4197" w="6807">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rgbClr val="FF8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4"/>
                <p:cNvSpPr/>
                <p:nvPr/>
              </p:nvSpPr>
              <p:spPr>
                <a:xfrm>
                  <a:off x="3189470" y="4315408"/>
                  <a:ext cx="24936" cy="84791"/>
                </a:xfrm>
                <a:custGeom>
                  <a:rect b="b" l="l" r="r" t="t"/>
                  <a:pathLst>
                    <a:path extrusionOk="0" h="2506" w="737">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4"/>
                <p:cNvSpPr/>
                <p:nvPr/>
              </p:nvSpPr>
              <p:spPr>
                <a:xfrm>
                  <a:off x="3070740" y="4229499"/>
                  <a:ext cx="92911" cy="46929"/>
                </a:xfrm>
                <a:custGeom>
                  <a:rect b="b" l="l" r="r" t="t"/>
                  <a:pathLst>
                    <a:path extrusionOk="0" h="1387" w="2746">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3193530" y="4372150"/>
                  <a:ext cx="9846" cy="34004"/>
                </a:xfrm>
                <a:custGeom>
                  <a:rect b="b" l="l" r="r" t="t"/>
                  <a:pathLst>
                    <a:path extrusionOk="0" h="1005" w="291">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3168424" y="4472913"/>
                  <a:ext cx="17019" cy="7951"/>
                </a:xfrm>
                <a:custGeom>
                  <a:rect b="b" l="l" r="r" t="t"/>
                  <a:pathLst>
                    <a:path extrusionOk="0" h="235" w="503">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3070740" y="4236435"/>
                  <a:ext cx="9135" cy="37117"/>
                </a:xfrm>
                <a:custGeom>
                  <a:rect b="b" l="l" r="r" t="t"/>
                  <a:pathLst>
                    <a:path extrusionOk="0" h="1097" w="27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3079842" y="4231630"/>
                  <a:ext cx="10793" cy="37861"/>
                </a:xfrm>
                <a:custGeom>
                  <a:rect b="b" l="l" r="r" t="t"/>
                  <a:pathLst>
                    <a:path extrusionOk="0" h="1119" w="319">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3088707" y="4227130"/>
                  <a:ext cx="11978" cy="38301"/>
                </a:xfrm>
                <a:custGeom>
                  <a:rect b="b" l="l" r="r" t="t"/>
                  <a:pathLst>
                    <a:path extrusionOk="0" h="1132" w="354">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3095643" y="4223510"/>
                  <a:ext cx="14143" cy="38098"/>
                </a:xfrm>
                <a:custGeom>
                  <a:rect b="b" l="l" r="r" t="t"/>
                  <a:pathLst>
                    <a:path extrusionOk="0" h="1126" w="418">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3110734" y="4218062"/>
                  <a:ext cx="13906" cy="36339"/>
                </a:xfrm>
                <a:custGeom>
                  <a:rect b="b" l="l" r="r" t="t"/>
                  <a:pathLst>
                    <a:path extrusionOk="0" h="1074" w="411">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3116689" y="4215592"/>
                  <a:ext cx="17053" cy="35933"/>
                </a:xfrm>
                <a:custGeom>
                  <a:rect b="b" l="l" r="r" t="t"/>
                  <a:pathLst>
                    <a:path extrusionOk="0" h="1062" w="504">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3127720" y="4209603"/>
                  <a:ext cx="21824" cy="34038"/>
                </a:xfrm>
                <a:custGeom>
                  <a:rect b="b" l="l" r="r" t="t"/>
                  <a:pathLst>
                    <a:path extrusionOk="0" h="1006" w="645">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3135603" y="4204596"/>
                  <a:ext cx="20876" cy="34985"/>
                </a:xfrm>
                <a:custGeom>
                  <a:rect b="b" l="l" r="r" t="t"/>
                  <a:pathLst>
                    <a:path extrusionOk="0" h="1034" w="617">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3887706" y="4455928"/>
                  <a:ext cx="25884" cy="13906"/>
                </a:xfrm>
                <a:custGeom>
                  <a:rect b="b" l="l" r="r" t="t"/>
                  <a:pathLst>
                    <a:path extrusionOk="0" h="411" w="765">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3562408" y="3847459"/>
                  <a:ext cx="53899" cy="11030"/>
                </a:xfrm>
                <a:custGeom>
                  <a:rect b="b" l="l" r="r" t="t"/>
                  <a:pathLst>
                    <a:path extrusionOk="0" h="326" w="1593">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3306034" y="4282858"/>
                  <a:ext cx="553676" cy="577800"/>
                </a:xfrm>
                <a:custGeom>
                  <a:rect b="b" l="l" r="r" t="t"/>
                  <a:pathLst>
                    <a:path extrusionOk="0" h="17077" w="16364">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3583450" y="4300352"/>
                  <a:ext cx="20878" cy="548655"/>
                </a:xfrm>
                <a:custGeom>
                  <a:rect b="b" l="l" r="r" t="t"/>
                  <a:pathLst>
                    <a:path extrusionOk="0" h="19370" w="617">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3328061" y="4302246"/>
                  <a:ext cx="509623" cy="548668"/>
                </a:xfrm>
                <a:custGeom>
                  <a:rect b="b" l="l" r="r" t="t"/>
                  <a:pathLst>
                    <a:path extrusionOk="0" h="16216" w="15062">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3734024" y="4439890"/>
                  <a:ext cx="7951" cy="38098"/>
                </a:xfrm>
                <a:custGeom>
                  <a:rect b="b" l="l" r="r" t="t"/>
                  <a:pathLst>
                    <a:path extrusionOk="0" h="1126" w="235">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3740960" y="4494940"/>
                  <a:ext cx="31873" cy="91727"/>
                </a:xfrm>
                <a:custGeom>
                  <a:rect b="b" l="l" r="r" t="t"/>
                  <a:pathLst>
                    <a:path extrusionOk="0" h="2711" w="942">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3433866" y="4522720"/>
                  <a:ext cx="9846" cy="38064"/>
                </a:xfrm>
                <a:custGeom>
                  <a:rect b="b" l="l" r="r" t="t"/>
                  <a:pathLst>
                    <a:path extrusionOk="0" h="1125" w="291">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3446791" y="4559567"/>
                  <a:ext cx="5075" cy="21113"/>
                </a:xfrm>
                <a:custGeom>
                  <a:rect b="b" l="l" r="r" t="t"/>
                  <a:pathLst>
                    <a:path extrusionOk="0" h="624" w="15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3438908" y="3866644"/>
                  <a:ext cx="165419" cy="192860"/>
                </a:xfrm>
                <a:custGeom>
                  <a:rect b="b" l="l" r="r" t="t"/>
                  <a:pathLst>
                    <a:path extrusionOk="0" h="5700" w="4889">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3473589" y="4131815"/>
                  <a:ext cx="91964" cy="62764"/>
                </a:xfrm>
                <a:custGeom>
                  <a:rect b="b" l="l" r="r" t="t"/>
                  <a:pathLst>
                    <a:path extrusionOk="0" h="1855" w="2718">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3063804" y="4101904"/>
                  <a:ext cx="450750" cy="394009"/>
                </a:xfrm>
                <a:custGeom>
                  <a:rect b="b" l="l" r="r" t="t"/>
                  <a:pathLst>
                    <a:path extrusionOk="0" h="11645" w="13322">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rgbClr val="FF8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3615294" y="4107893"/>
                  <a:ext cx="352155" cy="391031"/>
                </a:xfrm>
                <a:custGeom>
                  <a:rect b="b" l="l" r="r" t="t"/>
                  <a:pathLst>
                    <a:path extrusionOk="0" h="11557" w="10408">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rgbClr val="FF8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3451833" y="3852196"/>
                  <a:ext cx="279105" cy="301842"/>
                </a:xfrm>
                <a:custGeom>
                  <a:rect b="b" l="l" r="r" t="t"/>
                  <a:pathLst>
                    <a:path extrusionOk="0" h="8921" w="8249">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pic>
        <p:nvPicPr>
          <p:cNvPr id="649" name="Google Shape;649;p34"/>
          <p:cNvPicPr preferRelativeResize="0"/>
          <p:nvPr/>
        </p:nvPicPr>
        <p:blipFill>
          <a:blip r:embed="rId3">
            <a:alphaModFix/>
          </a:blip>
          <a:stretch>
            <a:fillRect/>
          </a:stretch>
        </p:blipFill>
        <p:spPr>
          <a:xfrm>
            <a:off x="252950" y="1471075"/>
            <a:ext cx="4402699" cy="2201350"/>
          </a:xfrm>
          <a:prstGeom prst="rect">
            <a:avLst/>
          </a:prstGeom>
          <a:noFill/>
          <a:ln>
            <a:noFill/>
          </a:ln>
        </p:spPr>
      </p:pic>
      <p:sp>
        <p:nvSpPr>
          <p:cNvPr id="650" name="Google Shape;650;p34"/>
          <p:cNvSpPr txBox="1"/>
          <p:nvPr/>
        </p:nvSpPr>
        <p:spPr>
          <a:xfrm>
            <a:off x="713225" y="3424696"/>
            <a:ext cx="41004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3838"/>
                </a:solidFill>
                <a:latin typeface="Lato"/>
                <a:ea typeface="Lato"/>
                <a:cs typeface="Lato"/>
                <a:sym typeface="Lato"/>
              </a:rPr>
              <a:t>Framework Presentation</a:t>
            </a:r>
            <a:endParaRPr>
              <a:solidFill>
                <a:srgbClr val="383838"/>
              </a:solidFill>
              <a:latin typeface="Lato"/>
              <a:ea typeface="Lato"/>
              <a:cs typeface="Lato"/>
              <a:sym typeface="Lato"/>
            </a:endParaRPr>
          </a:p>
        </p:txBody>
      </p:sp>
      <p:cxnSp>
        <p:nvCxnSpPr>
          <p:cNvPr id="651" name="Google Shape;651;p34"/>
          <p:cNvCxnSpPr/>
          <p:nvPr/>
        </p:nvCxnSpPr>
        <p:spPr>
          <a:xfrm>
            <a:off x="780725" y="3365350"/>
            <a:ext cx="3869700" cy="0"/>
          </a:xfrm>
          <a:prstGeom prst="straightConnector1">
            <a:avLst/>
          </a:prstGeom>
          <a:noFill/>
          <a:ln cap="flat" cmpd="sng" w="28575">
            <a:solidFill>
              <a:srgbClr val="2E7DF4"/>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with MEAN/MERN</a:t>
            </a:r>
            <a:endParaRPr/>
          </a:p>
        </p:txBody>
      </p:sp>
      <p:sp>
        <p:nvSpPr>
          <p:cNvPr id="720" name="Google Shape;720;p43"/>
          <p:cNvSpPr txBox="1"/>
          <p:nvPr>
            <p:ph idx="1" type="body"/>
          </p:nvPr>
        </p:nvSpPr>
        <p:spPr>
          <a:xfrm>
            <a:off x="4572000" y="1425400"/>
            <a:ext cx="3852000" cy="303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Django stands out for its entire suite of features like data binding along boilerplate coding.</a:t>
            </a:r>
            <a:endParaRPr sz="1400"/>
          </a:p>
          <a:p>
            <a:pPr indent="-330200" lvl="0" marL="457200" rtl="0" algn="l">
              <a:spcBef>
                <a:spcPts val="0"/>
              </a:spcBef>
              <a:spcAft>
                <a:spcPts val="0"/>
              </a:spcAft>
              <a:buSzPts val="1600"/>
              <a:buChar char="●"/>
            </a:pPr>
            <a:r>
              <a:rPr lang="en" sz="1400"/>
              <a:t>In comparison to MEAN/MERN, Django is better suitable for the fast development of applications.</a:t>
            </a:r>
            <a:endParaRPr sz="1400"/>
          </a:p>
          <a:p>
            <a:pPr indent="-330200" lvl="0" marL="457200" rtl="0" algn="l">
              <a:spcBef>
                <a:spcPts val="0"/>
              </a:spcBef>
              <a:spcAft>
                <a:spcPts val="0"/>
              </a:spcAft>
              <a:buSzPts val="1600"/>
              <a:buChar char="●"/>
            </a:pPr>
            <a:r>
              <a:rPr lang="en" sz="1400"/>
              <a:t>Django proposes flexibility, reusability, and high productivity.</a:t>
            </a:r>
            <a:endParaRPr sz="1400"/>
          </a:p>
          <a:p>
            <a:pPr indent="-330200" lvl="0" marL="457200" rtl="0" algn="l">
              <a:spcBef>
                <a:spcPts val="0"/>
              </a:spcBef>
              <a:spcAft>
                <a:spcPts val="0"/>
              </a:spcAft>
              <a:buSzPts val="1600"/>
              <a:buChar char="●"/>
            </a:pPr>
            <a:r>
              <a:rPr lang="en" sz="1400"/>
              <a:t>For productivity, MEAN/MERN is appropriate for building large-scale apps.</a:t>
            </a:r>
            <a:endParaRPr sz="1400"/>
          </a:p>
        </p:txBody>
      </p:sp>
      <p:pic>
        <p:nvPicPr>
          <p:cNvPr id="721" name="Google Shape;721;p43"/>
          <p:cNvPicPr preferRelativeResize="0"/>
          <p:nvPr/>
        </p:nvPicPr>
        <p:blipFill>
          <a:blip r:embed="rId3">
            <a:alphaModFix/>
          </a:blip>
          <a:stretch>
            <a:fillRect/>
          </a:stretch>
        </p:blipFill>
        <p:spPr>
          <a:xfrm>
            <a:off x="374675" y="1741900"/>
            <a:ext cx="426720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4"/>
          <p:cNvSpPr txBox="1"/>
          <p:nvPr>
            <p:ph type="title"/>
          </p:nvPr>
        </p:nvSpPr>
        <p:spPr>
          <a:xfrm>
            <a:off x="720000" y="445025"/>
            <a:ext cx="7704000" cy="11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with JavaScript Frameworks</a:t>
            </a:r>
            <a:endParaRPr/>
          </a:p>
        </p:txBody>
      </p:sp>
      <p:sp>
        <p:nvSpPr>
          <p:cNvPr id="727" name="Google Shape;727;p44"/>
          <p:cNvSpPr txBox="1"/>
          <p:nvPr>
            <p:ph idx="1" type="subTitle"/>
          </p:nvPr>
        </p:nvSpPr>
        <p:spPr>
          <a:xfrm>
            <a:off x="832500" y="1705200"/>
            <a:ext cx="3739500" cy="259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t>For small websites or single-page applications (SPA), a JavaScript-based framework like React or Angular might be a better choice.</a:t>
            </a:r>
            <a:endParaRPr/>
          </a:p>
          <a:p>
            <a:pPr indent="-317500" lvl="0" marL="457200" rtl="0" algn="l">
              <a:spcBef>
                <a:spcPts val="0"/>
              </a:spcBef>
              <a:spcAft>
                <a:spcPts val="0"/>
              </a:spcAft>
              <a:buClr>
                <a:schemeClr val="lt2"/>
              </a:buClr>
              <a:buSzPts val="1400"/>
              <a:buChar char="●"/>
            </a:pPr>
            <a:r>
              <a:rPr lang="en"/>
              <a:t>The ecosystem around JavaScript frameworks is additionally fragmented which is why to the number of competing libraries and tools.</a:t>
            </a:r>
            <a:endParaRPr/>
          </a:p>
        </p:txBody>
      </p:sp>
      <p:pic>
        <p:nvPicPr>
          <p:cNvPr id="728" name="Google Shape;728;p44"/>
          <p:cNvPicPr preferRelativeResize="0"/>
          <p:nvPr/>
        </p:nvPicPr>
        <p:blipFill rotWithShape="1">
          <a:blip r:embed="rId3">
            <a:alphaModFix/>
          </a:blip>
          <a:srcRect b="28325" l="0" r="45631" t="0"/>
          <a:stretch/>
        </p:blipFill>
        <p:spPr>
          <a:xfrm>
            <a:off x="5297450" y="1705200"/>
            <a:ext cx="2557574" cy="1896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with Node.js</a:t>
            </a:r>
            <a:endParaRPr/>
          </a:p>
        </p:txBody>
      </p:sp>
      <p:sp>
        <p:nvSpPr>
          <p:cNvPr id="734" name="Google Shape;734;p45"/>
          <p:cNvSpPr txBox="1"/>
          <p:nvPr>
            <p:ph idx="1" type="body"/>
          </p:nvPr>
        </p:nvSpPr>
        <p:spPr>
          <a:xfrm>
            <a:off x="1188025" y="1425400"/>
            <a:ext cx="4263000" cy="294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For real-time, highly concurrent applications like Node.js might be a more acceptable choice as it is built on an event-driven, non-blocking I/O model.</a:t>
            </a:r>
            <a:endParaRPr sz="1400"/>
          </a:p>
          <a:p>
            <a:pPr indent="-330200" lvl="0" marL="457200" rtl="0" algn="l">
              <a:spcBef>
                <a:spcPts val="0"/>
              </a:spcBef>
              <a:spcAft>
                <a:spcPts val="0"/>
              </a:spcAft>
              <a:buSzPts val="1600"/>
              <a:buChar char="●"/>
            </a:pPr>
            <a:r>
              <a:rPr lang="en" sz="1400"/>
              <a:t>Node.js is highly scalable meeting the requirements of a real-time app.</a:t>
            </a:r>
            <a:endParaRPr sz="1400"/>
          </a:p>
          <a:p>
            <a:pPr indent="-330200" lvl="0" marL="457200" rtl="0" algn="l">
              <a:spcBef>
                <a:spcPts val="0"/>
              </a:spcBef>
              <a:spcAft>
                <a:spcPts val="0"/>
              </a:spcAft>
              <a:buSzPts val="1600"/>
              <a:buChar char="●"/>
            </a:pPr>
            <a:r>
              <a:rPr lang="en" sz="1400"/>
              <a:t>Customization is better with the help of Node.js.</a:t>
            </a:r>
            <a:endParaRPr sz="1400"/>
          </a:p>
          <a:p>
            <a:pPr indent="-330200" lvl="0" marL="457200" rtl="0" algn="l">
              <a:spcBef>
                <a:spcPts val="0"/>
              </a:spcBef>
              <a:spcAft>
                <a:spcPts val="0"/>
              </a:spcAft>
              <a:buSzPts val="1600"/>
              <a:buChar char="●"/>
            </a:pPr>
            <a:r>
              <a:rPr lang="en" sz="1400"/>
              <a:t>For real-time, highly concurrent applications, Node.js might be a better choice since it is built on an event-driven, non-blocking I/O model.</a:t>
            </a:r>
            <a:endParaRPr sz="1400"/>
          </a:p>
        </p:txBody>
      </p:sp>
      <p:pic>
        <p:nvPicPr>
          <p:cNvPr id="735" name="Google Shape;735;p45"/>
          <p:cNvPicPr preferRelativeResize="0"/>
          <p:nvPr/>
        </p:nvPicPr>
        <p:blipFill rotWithShape="1">
          <a:blip r:embed="rId3">
            <a:alphaModFix/>
          </a:blip>
          <a:srcRect b="0" l="40506" r="5536" t="0"/>
          <a:stretch/>
        </p:blipFill>
        <p:spPr>
          <a:xfrm>
            <a:off x="5548800" y="1923700"/>
            <a:ext cx="2935150" cy="172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&amp; Node.js Framework</a:t>
            </a:r>
            <a:endParaRPr/>
          </a:p>
        </p:txBody>
      </p:sp>
      <p:pic>
        <p:nvPicPr>
          <p:cNvPr id="741" name="Google Shape;741;p46"/>
          <p:cNvPicPr preferRelativeResize="0"/>
          <p:nvPr/>
        </p:nvPicPr>
        <p:blipFill>
          <a:blip r:embed="rId3">
            <a:alphaModFix/>
          </a:blip>
          <a:stretch>
            <a:fillRect/>
          </a:stretch>
        </p:blipFill>
        <p:spPr>
          <a:xfrm>
            <a:off x="1174389" y="1203475"/>
            <a:ext cx="6795226" cy="318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Suitability of Django</a:t>
            </a:r>
            <a:endParaRPr/>
          </a:p>
        </p:txBody>
      </p:sp>
      <p:sp>
        <p:nvSpPr>
          <p:cNvPr id="747" name="Google Shape;747;p47"/>
          <p:cNvSpPr txBox="1"/>
          <p:nvPr>
            <p:ph idx="1" type="body"/>
          </p:nvPr>
        </p:nvSpPr>
        <p:spPr>
          <a:xfrm>
            <a:off x="720000" y="1215750"/>
            <a:ext cx="4409400" cy="343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600"/>
              <a:t>Django is an excellent choice for developing robust, scalable web applications with a lot of data.</a:t>
            </a:r>
            <a:endParaRPr sz="1600"/>
          </a:p>
          <a:p>
            <a:pPr indent="-342900" lvl="0" marL="457200" rtl="0" algn="l">
              <a:spcBef>
                <a:spcPts val="0"/>
              </a:spcBef>
              <a:spcAft>
                <a:spcPts val="0"/>
              </a:spcAft>
              <a:buSzPts val="1800"/>
              <a:buChar char="●"/>
            </a:pPr>
            <a:r>
              <a:rPr lang="en" sz="1600"/>
              <a:t>Its built-in ORM (Object-Relational Mapping) makes it easy to work with large amounts of data.</a:t>
            </a:r>
            <a:endParaRPr sz="1600"/>
          </a:p>
          <a:p>
            <a:pPr indent="-342900" lvl="0" marL="457200" rtl="0" algn="l">
              <a:spcBef>
                <a:spcPts val="0"/>
              </a:spcBef>
              <a:spcAft>
                <a:spcPts val="0"/>
              </a:spcAft>
              <a:buSzPts val="1800"/>
              <a:buChar char="●"/>
            </a:pPr>
            <a:r>
              <a:rPr lang="en" sz="1600"/>
              <a:t>It is a complex data-driven application as it has built-in security frameworks. </a:t>
            </a:r>
            <a:endParaRPr sz="1600"/>
          </a:p>
          <a:p>
            <a:pPr indent="-342900" lvl="0" marL="457200" rtl="0" algn="l">
              <a:spcBef>
                <a:spcPts val="0"/>
              </a:spcBef>
              <a:spcAft>
                <a:spcPts val="0"/>
              </a:spcAft>
              <a:buSzPts val="1800"/>
              <a:buChar char="●"/>
            </a:pPr>
            <a:r>
              <a:rPr lang="en" sz="1600"/>
              <a:t> Django is appropriate for large-scale projects due to its “batteries-included” philosophy.</a:t>
            </a:r>
            <a:endParaRPr sz="1600"/>
          </a:p>
        </p:txBody>
      </p:sp>
      <p:pic>
        <p:nvPicPr>
          <p:cNvPr id="748" name="Google Shape;748;p47"/>
          <p:cNvPicPr preferRelativeResize="0"/>
          <p:nvPr/>
        </p:nvPicPr>
        <p:blipFill rotWithShape="1">
          <a:blip r:embed="rId3">
            <a:alphaModFix/>
          </a:blip>
          <a:srcRect b="0" l="20384" r="22722" t="0"/>
          <a:stretch/>
        </p:blipFill>
        <p:spPr>
          <a:xfrm>
            <a:off x="5404875" y="1174875"/>
            <a:ext cx="3019125" cy="27937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8"/>
          <p:cNvSpPr txBox="1"/>
          <p:nvPr>
            <p:ph type="title"/>
          </p:nvPr>
        </p:nvSpPr>
        <p:spPr>
          <a:xfrm>
            <a:off x="720000" y="445025"/>
            <a:ext cx="317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Conclusions</a:t>
            </a:r>
            <a:endParaRPr/>
          </a:p>
        </p:txBody>
      </p:sp>
      <p:sp>
        <p:nvSpPr>
          <p:cNvPr id="754" name="Google Shape;754;p48"/>
          <p:cNvSpPr txBox="1"/>
          <p:nvPr>
            <p:ph idx="1" type="body"/>
          </p:nvPr>
        </p:nvSpPr>
        <p:spPr>
          <a:xfrm>
            <a:off x="4572000" y="1215750"/>
            <a:ext cx="3852000" cy="327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Django is a versatile framework that can be utilised for a wide range of projects, from simple websites to complicated web applications.</a:t>
            </a:r>
            <a:endParaRPr sz="1400"/>
          </a:p>
          <a:p>
            <a:pPr indent="-330200" lvl="0" marL="457200" rtl="0" algn="l">
              <a:spcBef>
                <a:spcPts val="0"/>
              </a:spcBef>
              <a:spcAft>
                <a:spcPts val="0"/>
              </a:spcAft>
              <a:buSzPts val="1600"/>
              <a:buChar char="●"/>
            </a:pPr>
            <a:r>
              <a:rPr lang="en" sz="1400"/>
              <a:t>Django has an extensive and active community, which suggests it’s easy to find support and resources.</a:t>
            </a:r>
            <a:endParaRPr sz="1400"/>
          </a:p>
          <a:p>
            <a:pPr indent="-330200" lvl="0" marL="457200" rtl="0" algn="l">
              <a:spcBef>
                <a:spcPts val="0"/>
              </a:spcBef>
              <a:spcAft>
                <a:spcPts val="0"/>
              </a:spcAft>
              <a:buSzPts val="1600"/>
              <a:buChar char="●"/>
            </a:pPr>
            <a:r>
              <a:rPr lang="en" sz="1400"/>
              <a:t>Nevertheless, it may not be the best choice for every project.</a:t>
            </a:r>
            <a:endParaRPr sz="1400"/>
          </a:p>
          <a:p>
            <a:pPr indent="-330200" lvl="0" marL="457200" rtl="0" algn="l">
              <a:spcBef>
                <a:spcPts val="0"/>
              </a:spcBef>
              <a:spcAft>
                <a:spcPts val="0"/>
              </a:spcAft>
              <a:buSzPts val="1600"/>
              <a:buChar char="●"/>
            </a:pPr>
            <a:r>
              <a:rPr lang="en" sz="1400"/>
              <a:t>For smaller projects or real-time applications, other frameworks might be more suitable.</a:t>
            </a:r>
            <a:endParaRPr sz="1400"/>
          </a:p>
        </p:txBody>
      </p:sp>
      <p:grpSp>
        <p:nvGrpSpPr>
          <p:cNvPr id="755" name="Google Shape;755;p48"/>
          <p:cNvGrpSpPr/>
          <p:nvPr/>
        </p:nvGrpSpPr>
        <p:grpSpPr>
          <a:xfrm>
            <a:off x="663905" y="1215656"/>
            <a:ext cx="3908104" cy="3271088"/>
            <a:chOff x="3793280" y="843383"/>
            <a:chExt cx="4955121" cy="3760735"/>
          </a:xfrm>
        </p:grpSpPr>
        <p:sp>
          <p:nvSpPr>
            <p:cNvPr id="756" name="Google Shape;756;p48"/>
            <p:cNvSpPr/>
            <p:nvPr/>
          </p:nvSpPr>
          <p:spPr>
            <a:xfrm>
              <a:off x="6353631" y="1846814"/>
              <a:ext cx="2394769" cy="1973794"/>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rgbClr val="FF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8"/>
            <p:cNvSpPr/>
            <p:nvPr/>
          </p:nvSpPr>
          <p:spPr>
            <a:xfrm>
              <a:off x="6193364" y="1417471"/>
              <a:ext cx="815928" cy="1020576"/>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rgbClr val="FF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48"/>
            <p:cNvGrpSpPr/>
            <p:nvPr/>
          </p:nvGrpSpPr>
          <p:grpSpPr>
            <a:xfrm>
              <a:off x="5350673" y="843383"/>
              <a:ext cx="2350000" cy="1348751"/>
              <a:chOff x="6516473" y="1820321"/>
              <a:chExt cx="2350000" cy="1348751"/>
            </a:xfrm>
          </p:grpSpPr>
          <p:grpSp>
            <p:nvGrpSpPr>
              <p:cNvPr id="759" name="Google Shape;759;p48"/>
              <p:cNvGrpSpPr/>
              <p:nvPr/>
            </p:nvGrpSpPr>
            <p:grpSpPr>
              <a:xfrm>
                <a:off x="6516473" y="1820321"/>
                <a:ext cx="1504917" cy="1021126"/>
                <a:chOff x="5128378" y="1759883"/>
                <a:chExt cx="525423" cy="356526"/>
              </a:xfrm>
            </p:grpSpPr>
            <p:sp>
              <p:nvSpPr>
                <p:cNvPr id="760" name="Google Shape;760;p48"/>
                <p:cNvSpPr/>
                <p:nvPr/>
              </p:nvSpPr>
              <p:spPr>
                <a:xfrm>
                  <a:off x="5128378" y="1759883"/>
                  <a:ext cx="525423" cy="356526"/>
                </a:xfrm>
                <a:custGeom>
                  <a:rect b="b" l="l" r="r" t="t"/>
                  <a:pathLst>
                    <a:path extrusionOk="0" h="10259" w="15119">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8"/>
                <p:cNvSpPr/>
                <p:nvPr/>
              </p:nvSpPr>
              <p:spPr>
                <a:xfrm>
                  <a:off x="5472603" y="1829458"/>
                  <a:ext cx="117776" cy="6186"/>
                </a:xfrm>
                <a:custGeom>
                  <a:rect b="b" l="l" r="r" t="t"/>
                  <a:pathLst>
                    <a:path extrusionOk="0" h="178" w="3389">
                      <a:moveTo>
                        <a:pt x="0" y="1"/>
                      </a:moveTo>
                      <a:lnTo>
                        <a:pt x="0" y="178"/>
                      </a:lnTo>
                      <a:lnTo>
                        <a:pt x="3389" y="178"/>
                      </a:lnTo>
                      <a:lnTo>
                        <a:pt x="3389"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8"/>
                <p:cNvSpPr/>
                <p:nvPr/>
              </p:nvSpPr>
              <p:spPr>
                <a:xfrm>
                  <a:off x="5405948" y="1829458"/>
                  <a:ext cx="47263" cy="6186"/>
                </a:xfrm>
                <a:custGeom>
                  <a:rect b="b" l="l" r="r" t="t"/>
                  <a:pathLst>
                    <a:path extrusionOk="0" h="178" w="1360">
                      <a:moveTo>
                        <a:pt x="1" y="1"/>
                      </a:moveTo>
                      <a:lnTo>
                        <a:pt x="1" y="178"/>
                      </a:lnTo>
                      <a:lnTo>
                        <a:pt x="1359" y="178"/>
                      </a:lnTo>
                      <a:lnTo>
                        <a:pt x="1359"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8"/>
                <p:cNvSpPr/>
                <p:nvPr/>
              </p:nvSpPr>
              <p:spPr>
                <a:xfrm>
                  <a:off x="5362924" y="1829458"/>
                  <a:ext cx="30791" cy="6186"/>
                </a:xfrm>
                <a:custGeom>
                  <a:rect b="b" l="l" r="r" t="t"/>
                  <a:pathLst>
                    <a:path extrusionOk="0" h="178" w="886">
                      <a:moveTo>
                        <a:pt x="1" y="1"/>
                      </a:moveTo>
                      <a:lnTo>
                        <a:pt x="1" y="178"/>
                      </a:lnTo>
                      <a:lnTo>
                        <a:pt x="885" y="178"/>
                      </a:lnTo>
                      <a:lnTo>
                        <a:pt x="885"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8"/>
                <p:cNvSpPr/>
                <p:nvPr/>
              </p:nvSpPr>
              <p:spPr>
                <a:xfrm>
                  <a:off x="5341308" y="1829458"/>
                  <a:ext cx="12337" cy="6186"/>
                </a:xfrm>
                <a:custGeom>
                  <a:rect b="b" l="l" r="r" t="t"/>
                  <a:pathLst>
                    <a:path extrusionOk="0" h="178" w="355">
                      <a:moveTo>
                        <a:pt x="0" y="1"/>
                      </a:moveTo>
                      <a:lnTo>
                        <a:pt x="0" y="178"/>
                      </a:lnTo>
                      <a:lnTo>
                        <a:pt x="354" y="178"/>
                      </a:lnTo>
                      <a:lnTo>
                        <a:pt x="354"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8"/>
                <p:cNvSpPr/>
                <p:nvPr/>
              </p:nvSpPr>
              <p:spPr>
                <a:xfrm>
                  <a:off x="5198960" y="1829458"/>
                  <a:ext cx="126152" cy="6186"/>
                </a:xfrm>
                <a:custGeom>
                  <a:rect b="b" l="l" r="r" t="t"/>
                  <a:pathLst>
                    <a:path extrusionOk="0" h="178" w="3630">
                      <a:moveTo>
                        <a:pt x="0" y="1"/>
                      </a:moveTo>
                      <a:lnTo>
                        <a:pt x="0" y="178"/>
                      </a:lnTo>
                      <a:lnTo>
                        <a:pt x="3629" y="178"/>
                      </a:lnTo>
                      <a:lnTo>
                        <a:pt x="3629"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8"/>
                <p:cNvSpPr/>
                <p:nvPr/>
              </p:nvSpPr>
              <p:spPr>
                <a:xfrm>
                  <a:off x="5513403" y="1858233"/>
                  <a:ext cx="102555" cy="7159"/>
                </a:xfrm>
                <a:custGeom>
                  <a:rect b="b" l="l" r="r" t="t"/>
                  <a:pathLst>
                    <a:path extrusionOk="0" h="206" w="2951">
                      <a:moveTo>
                        <a:pt x="0" y="1"/>
                      </a:moveTo>
                      <a:lnTo>
                        <a:pt x="0" y="206"/>
                      </a:lnTo>
                      <a:lnTo>
                        <a:pt x="2950" y="206"/>
                      </a:lnTo>
                      <a:lnTo>
                        <a:pt x="2950"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8"/>
                <p:cNvSpPr/>
                <p:nvPr/>
              </p:nvSpPr>
              <p:spPr>
                <a:xfrm>
                  <a:off x="5355799" y="1858233"/>
                  <a:ext cx="133033" cy="7159"/>
                </a:xfrm>
                <a:custGeom>
                  <a:rect b="b" l="l" r="r" t="t"/>
                  <a:pathLst>
                    <a:path extrusionOk="0" h="206" w="3828">
                      <a:moveTo>
                        <a:pt x="1" y="1"/>
                      </a:moveTo>
                      <a:lnTo>
                        <a:pt x="1" y="206"/>
                      </a:lnTo>
                      <a:lnTo>
                        <a:pt x="3828" y="206"/>
                      </a:lnTo>
                      <a:lnTo>
                        <a:pt x="3828"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8"/>
                <p:cNvSpPr/>
                <p:nvPr/>
              </p:nvSpPr>
              <p:spPr>
                <a:xfrm>
                  <a:off x="5318927" y="1858233"/>
                  <a:ext cx="14283" cy="7159"/>
                </a:xfrm>
                <a:custGeom>
                  <a:rect b="b" l="l" r="r" t="t"/>
                  <a:pathLst>
                    <a:path extrusionOk="0" h="206" w="411">
                      <a:moveTo>
                        <a:pt x="1" y="1"/>
                      </a:moveTo>
                      <a:lnTo>
                        <a:pt x="1" y="206"/>
                      </a:lnTo>
                      <a:lnTo>
                        <a:pt x="411" y="206"/>
                      </a:lnTo>
                      <a:lnTo>
                        <a:pt x="411"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8"/>
                <p:cNvSpPr/>
                <p:nvPr/>
              </p:nvSpPr>
              <p:spPr>
                <a:xfrm>
                  <a:off x="5223531" y="1858233"/>
                  <a:ext cx="67663" cy="7159"/>
                </a:xfrm>
                <a:custGeom>
                  <a:rect b="b" l="l" r="r" t="t"/>
                  <a:pathLst>
                    <a:path extrusionOk="0" h="206" w="1947">
                      <a:moveTo>
                        <a:pt x="1" y="1"/>
                      </a:moveTo>
                      <a:lnTo>
                        <a:pt x="1" y="206"/>
                      </a:lnTo>
                      <a:lnTo>
                        <a:pt x="1946" y="206"/>
                      </a:lnTo>
                      <a:lnTo>
                        <a:pt x="1946"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
                <p:cNvSpPr/>
                <p:nvPr/>
              </p:nvSpPr>
              <p:spPr>
                <a:xfrm>
                  <a:off x="5163061" y="1858233"/>
                  <a:ext cx="40104" cy="7159"/>
                </a:xfrm>
                <a:custGeom>
                  <a:rect b="b" l="l" r="r" t="t"/>
                  <a:pathLst>
                    <a:path extrusionOk="0" h="206" w="1154">
                      <a:moveTo>
                        <a:pt x="0" y="1"/>
                      </a:moveTo>
                      <a:lnTo>
                        <a:pt x="0" y="206"/>
                      </a:lnTo>
                      <a:lnTo>
                        <a:pt x="1154" y="206"/>
                      </a:lnTo>
                      <a:lnTo>
                        <a:pt x="1154"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8"/>
                <p:cNvSpPr/>
                <p:nvPr/>
              </p:nvSpPr>
              <p:spPr>
                <a:xfrm>
                  <a:off x="5472603" y="1941083"/>
                  <a:ext cx="117776" cy="6186"/>
                </a:xfrm>
                <a:custGeom>
                  <a:rect b="b" l="l" r="r" t="t"/>
                  <a:pathLst>
                    <a:path extrusionOk="0" h="178" w="3389">
                      <a:moveTo>
                        <a:pt x="0" y="1"/>
                      </a:moveTo>
                      <a:lnTo>
                        <a:pt x="0" y="178"/>
                      </a:lnTo>
                      <a:lnTo>
                        <a:pt x="3389" y="178"/>
                      </a:lnTo>
                      <a:lnTo>
                        <a:pt x="3389"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8"/>
                <p:cNvSpPr/>
                <p:nvPr/>
              </p:nvSpPr>
              <p:spPr>
                <a:xfrm>
                  <a:off x="5405948" y="1941083"/>
                  <a:ext cx="47263" cy="6186"/>
                </a:xfrm>
                <a:custGeom>
                  <a:rect b="b" l="l" r="r" t="t"/>
                  <a:pathLst>
                    <a:path extrusionOk="0" h="178" w="1360">
                      <a:moveTo>
                        <a:pt x="1" y="1"/>
                      </a:moveTo>
                      <a:lnTo>
                        <a:pt x="1" y="178"/>
                      </a:lnTo>
                      <a:lnTo>
                        <a:pt x="1359" y="178"/>
                      </a:lnTo>
                      <a:lnTo>
                        <a:pt x="1359"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8"/>
                <p:cNvSpPr/>
                <p:nvPr/>
              </p:nvSpPr>
              <p:spPr>
                <a:xfrm>
                  <a:off x="5362924" y="1941083"/>
                  <a:ext cx="30791" cy="6186"/>
                </a:xfrm>
                <a:custGeom>
                  <a:rect b="b" l="l" r="r" t="t"/>
                  <a:pathLst>
                    <a:path extrusionOk="0" h="178" w="886">
                      <a:moveTo>
                        <a:pt x="1" y="1"/>
                      </a:moveTo>
                      <a:lnTo>
                        <a:pt x="1" y="178"/>
                      </a:lnTo>
                      <a:lnTo>
                        <a:pt x="885" y="178"/>
                      </a:lnTo>
                      <a:lnTo>
                        <a:pt x="885"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8"/>
                <p:cNvSpPr/>
                <p:nvPr/>
              </p:nvSpPr>
              <p:spPr>
                <a:xfrm>
                  <a:off x="5341308" y="1941083"/>
                  <a:ext cx="12337" cy="6186"/>
                </a:xfrm>
                <a:custGeom>
                  <a:rect b="b" l="l" r="r" t="t"/>
                  <a:pathLst>
                    <a:path extrusionOk="0" h="178" w="355">
                      <a:moveTo>
                        <a:pt x="0" y="1"/>
                      </a:moveTo>
                      <a:lnTo>
                        <a:pt x="0" y="178"/>
                      </a:lnTo>
                      <a:lnTo>
                        <a:pt x="354" y="178"/>
                      </a:lnTo>
                      <a:lnTo>
                        <a:pt x="354"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p:nvPr/>
              </p:nvSpPr>
              <p:spPr>
                <a:xfrm>
                  <a:off x="5198960" y="1941083"/>
                  <a:ext cx="126152" cy="6186"/>
                </a:xfrm>
                <a:custGeom>
                  <a:rect b="b" l="l" r="r" t="t"/>
                  <a:pathLst>
                    <a:path extrusionOk="0" h="178" w="3630">
                      <a:moveTo>
                        <a:pt x="0" y="1"/>
                      </a:moveTo>
                      <a:lnTo>
                        <a:pt x="0" y="178"/>
                      </a:lnTo>
                      <a:lnTo>
                        <a:pt x="3629" y="178"/>
                      </a:lnTo>
                      <a:lnTo>
                        <a:pt x="3629"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p:nvPr/>
              </p:nvSpPr>
              <p:spPr>
                <a:xfrm>
                  <a:off x="5513403" y="1970832"/>
                  <a:ext cx="76977" cy="6186"/>
                </a:xfrm>
                <a:custGeom>
                  <a:rect b="b" l="l" r="r" t="t"/>
                  <a:pathLst>
                    <a:path extrusionOk="0" h="178" w="2215">
                      <a:moveTo>
                        <a:pt x="0" y="1"/>
                      </a:moveTo>
                      <a:lnTo>
                        <a:pt x="0" y="178"/>
                      </a:lnTo>
                      <a:lnTo>
                        <a:pt x="2215" y="178"/>
                      </a:lnTo>
                      <a:lnTo>
                        <a:pt x="2215"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5379396" y="1970832"/>
                  <a:ext cx="109436" cy="6186"/>
                </a:xfrm>
                <a:custGeom>
                  <a:rect b="b" l="l" r="r" t="t"/>
                  <a:pathLst>
                    <a:path extrusionOk="0" h="178" w="3149">
                      <a:moveTo>
                        <a:pt x="1" y="1"/>
                      </a:moveTo>
                      <a:lnTo>
                        <a:pt x="1" y="178"/>
                      </a:lnTo>
                      <a:lnTo>
                        <a:pt x="3149" y="178"/>
                      </a:lnTo>
                      <a:lnTo>
                        <a:pt x="3149"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8"/>
                <p:cNvSpPr/>
                <p:nvPr/>
              </p:nvSpPr>
              <p:spPr>
                <a:xfrm>
                  <a:off x="5337380" y="1970832"/>
                  <a:ext cx="12302" cy="6186"/>
                </a:xfrm>
                <a:custGeom>
                  <a:rect b="b" l="l" r="r" t="t"/>
                  <a:pathLst>
                    <a:path extrusionOk="0" h="178" w="354">
                      <a:moveTo>
                        <a:pt x="0" y="1"/>
                      </a:moveTo>
                      <a:lnTo>
                        <a:pt x="0" y="178"/>
                      </a:lnTo>
                      <a:lnTo>
                        <a:pt x="354" y="178"/>
                      </a:lnTo>
                      <a:lnTo>
                        <a:pt x="354"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8"/>
                <p:cNvSpPr/>
                <p:nvPr/>
              </p:nvSpPr>
              <p:spPr>
                <a:xfrm>
                  <a:off x="5223531" y="1970832"/>
                  <a:ext cx="93206" cy="6186"/>
                </a:xfrm>
                <a:custGeom>
                  <a:rect b="b" l="l" r="r" t="t"/>
                  <a:pathLst>
                    <a:path extrusionOk="0" h="178" w="2682">
                      <a:moveTo>
                        <a:pt x="1" y="1"/>
                      </a:moveTo>
                      <a:lnTo>
                        <a:pt x="1" y="178"/>
                      </a:lnTo>
                      <a:lnTo>
                        <a:pt x="2682" y="178"/>
                      </a:lnTo>
                      <a:lnTo>
                        <a:pt x="2682"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8"/>
                <p:cNvSpPr/>
                <p:nvPr/>
              </p:nvSpPr>
              <p:spPr>
                <a:xfrm>
                  <a:off x="5183704" y="1970832"/>
                  <a:ext cx="26586" cy="6186"/>
                </a:xfrm>
                <a:custGeom>
                  <a:rect b="b" l="l" r="r" t="t"/>
                  <a:pathLst>
                    <a:path extrusionOk="0" h="178" w="765">
                      <a:moveTo>
                        <a:pt x="29" y="1"/>
                      </a:moveTo>
                      <a:lnTo>
                        <a:pt x="1" y="178"/>
                      </a:lnTo>
                      <a:lnTo>
                        <a:pt x="765" y="178"/>
                      </a:lnTo>
                      <a:lnTo>
                        <a:pt x="765"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8"/>
                <p:cNvSpPr/>
                <p:nvPr/>
              </p:nvSpPr>
              <p:spPr>
                <a:xfrm>
                  <a:off x="5551492" y="2002561"/>
                  <a:ext cx="38888" cy="7159"/>
                </a:xfrm>
                <a:custGeom>
                  <a:rect b="b" l="l" r="r" t="t"/>
                  <a:pathLst>
                    <a:path extrusionOk="0" h="206" w="1119">
                      <a:moveTo>
                        <a:pt x="1" y="0"/>
                      </a:moveTo>
                      <a:lnTo>
                        <a:pt x="1" y="206"/>
                      </a:lnTo>
                      <a:lnTo>
                        <a:pt x="1119" y="206"/>
                      </a:lnTo>
                      <a:lnTo>
                        <a:pt x="1119"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8"/>
                <p:cNvSpPr/>
                <p:nvPr/>
              </p:nvSpPr>
              <p:spPr>
                <a:xfrm>
                  <a:off x="5405948" y="2002561"/>
                  <a:ext cx="125908" cy="7159"/>
                </a:xfrm>
                <a:custGeom>
                  <a:rect b="b" l="l" r="r" t="t"/>
                  <a:pathLst>
                    <a:path extrusionOk="0" h="206" w="3623">
                      <a:moveTo>
                        <a:pt x="1" y="0"/>
                      </a:moveTo>
                      <a:lnTo>
                        <a:pt x="1" y="206"/>
                      </a:lnTo>
                      <a:lnTo>
                        <a:pt x="3623" y="206"/>
                      </a:lnTo>
                      <a:lnTo>
                        <a:pt x="3623"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8"/>
                <p:cNvSpPr/>
                <p:nvPr/>
              </p:nvSpPr>
              <p:spPr>
                <a:xfrm>
                  <a:off x="5347459" y="2002561"/>
                  <a:ext cx="35934" cy="7159"/>
                </a:xfrm>
                <a:custGeom>
                  <a:rect b="b" l="l" r="r" t="t"/>
                  <a:pathLst>
                    <a:path extrusionOk="0" h="206" w="1034">
                      <a:moveTo>
                        <a:pt x="0" y="0"/>
                      </a:moveTo>
                      <a:lnTo>
                        <a:pt x="0" y="206"/>
                      </a:lnTo>
                      <a:lnTo>
                        <a:pt x="1033" y="206"/>
                      </a:lnTo>
                      <a:lnTo>
                        <a:pt x="1033"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8"/>
                <p:cNvSpPr/>
                <p:nvPr/>
              </p:nvSpPr>
              <p:spPr>
                <a:xfrm>
                  <a:off x="5198960" y="2002561"/>
                  <a:ext cx="129106" cy="7159"/>
                </a:xfrm>
                <a:custGeom>
                  <a:rect b="b" l="l" r="r" t="t"/>
                  <a:pathLst>
                    <a:path extrusionOk="0" h="206" w="3715">
                      <a:moveTo>
                        <a:pt x="0" y="0"/>
                      </a:moveTo>
                      <a:lnTo>
                        <a:pt x="0" y="206"/>
                      </a:lnTo>
                      <a:lnTo>
                        <a:pt x="3714" y="206"/>
                      </a:lnTo>
                      <a:lnTo>
                        <a:pt x="3714"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8"/>
                <p:cNvSpPr/>
                <p:nvPr/>
              </p:nvSpPr>
              <p:spPr>
                <a:xfrm>
                  <a:off x="5513403" y="2032309"/>
                  <a:ext cx="76977" cy="6186"/>
                </a:xfrm>
                <a:custGeom>
                  <a:rect b="b" l="l" r="r" t="t"/>
                  <a:pathLst>
                    <a:path extrusionOk="0" h="178" w="2215">
                      <a:moveTo>
                        <a:pt x="0" y="0"/>
                      </a:moveTo>
                      <a:lnTo>
                        <a:pt x="0" y="177"/>
                      </a:lnTo>
                      <a:lnTo>
                        <a:pt x="2215" y="177"/>
                      </a:lnTo>
                      <a:lnTo>
                        <a:pt x="2215"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8"/>
                <p:cNvSpPr/>
                <p:nvPr/>
              </p:nvSpPr>
              <p:spPr>
                <a:xfrm>
                  <a:off x="5379396" y="2032309"/>
                  <a:ext cx="109436" cy="6186"/>
                </a:xfrm>
                <a:custGeom>
                  <a:rect b="b" l="l" r="r" t="t"/>
                  <a:pathLst>
                    <a:path extrusionOk="0" h="178" w="3149">
                      <a:moveTo>
                        <a:pt x="1" y="0"/>
                      </a:moveTo>
                      <a:lnTo>
                        <a:pt x="1" y="177"/>
                      </a:lnTo>
                      <a:lnTo>
                        <a:pt x="3149" y="177"/>
                      </a:lnTo>
                      <a:lnTo>
                        <a:pt x="3149"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8"/>
                <p:cNvSpPr/>
                <p:nvPr/>
              </p:nvSpPr>
              <p:spPr>
                <a:xfrm>
                  <a:off x="5337380" y="2032309"/>
                  <a:ext cx="12302" cy="6186"/>
                </a:xfrm>
                <a:custGeom>
                  <a:rect b="b" l="l" r="r" t="t"/>
                  <a:pathLst>
                    <a:path extrusionOk="0" h="178" w="354">
                      <a:moveTo>
                        <a:pt x="0" y="0"/>
                      </a:moveTo>
                      <a:lnTo>
                        <a:pt x="0" y="177"/>
                      </a:lnTo>
                      <a:lnTo>
                        <a:pt x="354" y="177"/>
                      </a:lnTo>
                      <a:lnTo>
                        <a:pt x="354"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8"/>
                <p:cNvSpPr/>
                <p:nvPr/>
              </p:nvSpPr>
              <p:spPr>
                <a:xfrm>
                  <a:off x="5223531" y="2031336"/>
                  <a:ext cx="93206" cy="7159"/>
                </a:xfrm>
                <a:custGeom>
                  <a:rect b="b" l="l" r="r" t="t"/>
                  <a:pathLst>
                    <a:path extrusionOk="0" h="206" w="2682">
                      <a:moveTo>
                        <a:pt x="1" y="0"/>
                      </a:moveTo>
                      <a:lnTo>
                        <a:pt x="1" y="205"/>
                      </a:lnTo>
                      <a:lnTo>
                        <a:pt x="2682" y="205"/>
                      </a:lnTo>
                      <a:lnTo>
                        <a:pt x="2682" y="28"/>
                      </a:lnTo>
                      <a:lnTo>
                        <a:pt x="1"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8"/>
                <p:cNvSpPr/>
                <p:nvPr/>
              </p:nvSpPr>
              <p:spPr>
                <a:xfrm>
                  <a:off x="5183704" y="2031336"/>
                  <a:ext cx="26586" cy="7159"/>
                </a:xfrm>
                <a:custGeom>
                  <a:rect b="b" l="l" r="r" t="t"/>
                  <a:pathLst>
                    <a:path extrusionOk="0" h="206" w="765">
                      <a:moveTo>
                        <a:pt x="29" y="0"/>
                      </a:moveTo>
                      <a:lnTo>
                        <a:pt x="1" y="205"/>
                      </a:lnTo>
                      <a:lnTo>
                        <a:pt x="765" y="205"/>
                      </a:lnTo>
                      <a:lnTo>
                        <a:pt x="765"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8"/>
                <p:cNvSpPr/>
                <p:nvPr/>
              </p:nvSpPr>
              <p:spPr>
                <a:xfrm>
                  <a:off x="5599451" y="1995437"/>
                  <a:ext cx="20678" cy="25578"/>
                </a:xfrm>
                <a:custGeom>
                  <a:rect b="b" l="l" r="r" t="t"/>
                  <a:pathLst>
                    <a:path extrusionOk="0" h="736" w="595">
                      <a:moveTo>
                        <a:pt x="121" y="0"/>
                      </a:moveTo>
                      <a:lnTo>
                        <a:pt x="36" y="177"/>
                      </a:lnTo>
                      <a:lnTo>
                        <a:pt x="298" y="354"/>
                      </a:lnTo>
                      <a:lnTo>
                        <a:pt x="0" y="587"/>
                      </a:lnTo>
                      <a:lnTo>
                        <a:pt x="92" y="736"/>
                      </a:lnTo>
                      <a:lnTo>
                        <a:pt x="595" y="354"/>
                      </a:lnTo>
                      <a:lnTo>
                        <a:pt x="121"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8"/>
                <p:cNvSpPr/>
                <p:nvPr/>
              </p:nvSpPr>
              <p:spPr>
                <a:xfrm>
                  <a:off x="5595524" y="1822333"/>
                  <a:ext cx="21408" cy="25613"/>
                </a:xfrm>
                <a:custGeom>
                  <a:rect b="b" l="l" r="r" t="t"/>
                  <a:pathLst>
                    <a:path extrusionOk="0" h="737" w="616">
                      <a:moveTo>
                        <a:pt x="503" y="1"/>
                      </a:moveTo>
                      <a:lnTo>
                        <a:pt x="0" y="355"/>
                      </a:lnTo>
                      <a:lnTo>
                        <a:pt x="531" y="737"/>
                      </a:lnTo>
                      <a:lnTo>
                        <a:pt x="616" y="560"/>
                      </a:lnTo>
                      <a:lnTo>
                        <a:pt x="326" y="355"/>
                      </a:lnTo>
                      <a:lnTo>
                        <a:pt x="587" y="149"/>
                      </a:lnTo>
                      <a:lnTo>
                        <a:pt x="503" y="1"/>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8"/>
                <p:cNvSpPr/>
                <p:nvPr/>
              </p:nvSpPr>
              <p:spPr>
                <a:xfrm>
                  <a:off x="5166258" y="1820387"/>
                  <a:ext cx="21408" cy="25578"/>
                </a:xfrm>
                <a:custGeom>
                  <a:rect b="b" l="l" r="r" t="t"/>
                  <a:pathLst>
                    <a:path extrusionOk="0" h="736" w="616">
                      <a:moveTo>
                        <a:pt x="121" y="0"/>
                      </a:moveTo>
                      <a:lnTo>
                        <a:pt x="29" y="142"/>
                      </a:lnTo>
                      <a:lnTo>
                        <a:pt x="298" y="354"/>
                      </a:lnTo>
                      <a:lnTo>
                        <a:pt x="0" y="559"/>
                      </a:lnTo>
                      <a:lnTo>
                        <a:pt x="85" y="736"/>
                      </a:lnTo>
                      <a:lnTo>
                        <a:pt x="616" y="354"/>
                      </a:lnTo>
                      <a:lnTo>
                        <a:pt x="121" y="0"/>
                      </a:ln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8"/>
                <p:cNvSpPr/>
                <p:nvPr/>
              </p:nvSpPr>
              <p:spPr>
                <a:xfrm>
                  <a:off x="5138456" y="1786434"/>
                  <a:ext cx="2259" cy="59531"/>
                </a:xfrm>
                <a:custGeom>
                  <a:rect b="b" l="l" r="r" t="t"/>
                  <a:pathLst>
                    <a:path extrusionOk="0" h="1713" w="65">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8"/>
                <p:cNvSpPr/>
                <p:nvPr/>
              </p:nvSpPr>
              <p:spPr>
                <a:xfrm>
                  <a:off x="5138456" y="1858233"/>
                  <a:ext cx="2259" cy="19461"/>
                </a:xfrm>
                <a:custGeom>
                  <a:rect b="b" l="l" r="r" t="t"/>
                  <a:pathLst>
                    <a:path extrusionOk="0" h="560" w="65">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8"/>
                <p:cNvSpPr/>
                <p:nvPr/>
              </p:nvSpPr>
              <p:spPr>
                <a:xfrm>
                  <a:off x="5140680" y="1775139"/>
                  <a:ext cx="38888" cy="2259"/>
                </a:xfrm>
                <a:custGeom>
                  <a:rect b="b" l="l" r="r" t="t"/>
                  <a:pathLst>
                    <a:path extrusionOk="0" h="65" w="1119">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48"/>
              <p:cNvGrpSpPr/>
              <p:nvPr/>
            </p:nvGrpSpPr>
            <p:grpSpPr>
              <a:xfrm>
                <a:off x="7367131" y="2189551"/>
                <a:ext cx="1499343" cy="979520"/>
                <a:chOff x="5425374" y="2441175"/>
                <a:chExt cx="523477" cy="341999"/>
              </a:xfrm>
            </p:grpSpPr>
            <p:sp>
              <p:nvSpPr>
                <p:cNvPr id="797" name="Google Shape;797;p48"/>
                <p:cNvSpPr/>
                <p:nvPr/>
              </p:nvSpPr>
              <p:spPr>
                <a:xfrm>
                  <a:off x="5425374" y="2441175"/>
                  <a:ext cx="523477" cy="341999"/>
                </a:xfrm>
                <a:custGeom>
                  <a:rect b="b" l="l" r="r" t="t"/>
                  <a:pathLst>
                    <a:path extrusionOk="0" h="9841" w="15063">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8"/>
                <p:cNvSpPr/>
                <p:nvPr/>
              </p:nvSpPr>
              <p:spPr>
                <a:xfrm>
                  <a:off x="5485879" y="2485172"/>
                  <a:ext cx="118749" cy="9140"/>
                </a:xfrm>
                <a:custGeom>
                  <a:rect b="b" l="l" r="r" t="t"/>
                  <a:pathLst>
                    <a:path extrusionOk="0" h="263" w="3417">
                      <a:moveTo>
                        <a:pt x="0" y="0"/>
                      </a:moveTo>
                      <a:lnTo>
                        <a:pt x="0" y="262"/>
                      </a:lnTo>
                      <a:lnTo>
                        <a:pt x="3417" y="262"/>
                      </a:lnTo>
                      <a:lnTo>
                        <a:pt x="3417"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8"/>
                <p:cNvSpPr/>
                <p:nvPr/>
              </p:nvSpPr>
              <p:spPr>
                <a:xfrm>
                  <a:off x="5625272" y="2485172"/>
                  <a:ext cx="46985" cy="9140"/>
                </a:xfrm>
                <a:custGeom>
                  <a:rect b="b" l="l" r="r" t="t"/>
                  <a:pathLst>
                    <a:path extrusionOk="0" h="263" w="1352">
                      <a:moveTo>
                        <a:pt x="0" y="0"/>
                      </a:moveTo>
                      <a:lnTo>
                        <a:pt x="0" y="262"/>
                      </a:lnTo>
                      <a:lnTo>
                        <a:pt x="1351" y="262"/>
                      </a:lnTo>
                      <a:lnTo>
                        <a:pt x="1351"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8"/>
                <p:cNvSpPr/>
                <p:nvPr/>
              </p:nvSpPr>
              <p:spPr>
                <a:xfrm>
                  <a:off x="5685498" y="2485172"/>
                  <a:ext cx="30756" cy="9140"/>
                </a:xfrm>
                <a:custGeom>
                  <a:rect b="b" l="l" r="r" t="t"/>
                  <a:pathLst>
                    <a:path extrusionOk="0" h="263" w="885">
                      <a:moveTo>
                        <a:pt x="0" y="0"/>
                      </a:moveTo>
                      <a:lnTo>
                        <a:pt x="0" y="262"/>
                      </a:lnTo>
                      <a:lnTo>
                        <a:pt x="885" y="262"/>
                      </a:lnTo>
                      <a:lnTo>
                        <a:pt x="885"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8"/>
                <p:cNvSpPr/>
                <p:nvPr/>
              </p:nvSpPr>
              <p:spPr>
                <a:xfrm>
                  <a:off x="5725568" y="2485172"/>
                  <a:ext cx="12337" cy="9140"/>
                </a:xfrm>
                <a:custGeom>
                  <a:rect b="b" l="l" r="r" t="t"/>
                  <a:pathLst>
                    <a:path extrusionOk="0" h="263" w="355">
                      <a:moveTo>
                        <a:pt x="1" y="0"/>
                      </a:moveTo>
                      <a:lnTo>
                        <a:pt x="1" y="262"/>
                      </a:lnTo>
                      <a:lnTo>
                        <a:pt x="354" y="262"/>
                      </a:lnTo>
                      <a:lnTo>
                        <a:pt x="354"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8"/>
                <p:cNvSpPr/>
                <p:nvPr/>
              </p:nvSpPr>
              <p:spPr>
                <a:xfrm>
                  <a:off x="5754343" y="2485172"/>
                  <a:ext cx="127854" cy="9140"/>
                </a:xfrm>
                <a:custGeom>
                  <a:rect b="b" l="l" r="r" t="t"/>
                  <a:pathLst>
                    <a:path extrusionOk="0" h="263" w="3679">
                      <a:moveTo>
                        <a:pt x="0" y="0"/>
                      </a:moveTo>
                      <a:lnTo>
                        <a:pt x="0" y="262"/>
                      </a:lnTo>
                      <a:lnTo>
                        <a:pt x="3679" y="262"/>
                      </a:lnTo>
                      <a:lnTo>
                        <a:pt x="3679"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8"/>
                <p:cNvSpPr/>
                <p:nvPr/>
              </p:nvSpPr>
              <p:spPr>
                <a:xfrm>
                  <a:off x="5460301" y="2511723"/>
                  <a:ext cx="103528" cy="9383"/>
                </a:xfrm>
                <a:custGeom>
                  <a:rect b="b" l="l" r="r" t="t"/>
                  <a:pathLst>
                    <a:path extrusionOk="0" h="270" w="2979">
                      <a:moveTo>
                        <a:pt x="0" y="0"/>
                      </a:moveTo>
                      <a:lnTo>
                        <a:pt x="0" y="269"/>
                      </a:lnTo>
                      <a:lnTo>
                        <a:pt x="2979" y="269"/>
                      </a:lnTo>
                      <a:lnTo>
                        <a:pt x="2979"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8"/>
                <p:cNvSpPr/>
                <p:nvPr/>
              </p:nvSpPr>
              <p:spPr>
                <a:xfrm>
                  <a:off x="5588399" y="2511723"/>
                  <a:ext cx="135222" cy="9383"/>
                </a:xfrm>
                <a:custGeom>
                  <a:rect b="b" l="l" r="r" t="t"/>
                  <a:pathLst>
                    <a:path extrusionOk="0" h="270" w="3891">
                      <a:moveTo>
                        <a:pt x="0" y="0"/>
                      </a:moveTo>
                      <a:lnTo>
                        <a:pt x="0" y="269"/>
                      </a:lnTo>
                      <a:lnTo>
                        <a:pt x="3891" y="269"/>
                      </a:lnTo>
                      <a:lnTo>
                        <a:pt x="3891"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p:nvPr/>
              </p:nvSpPr>
              <p:spPr>
                <a:xfrm>
                  <a:off x="5745968" y="2511723"/>
                  <a:ext cx="15534" cy="9383"/>
                </a:xfrm>
                <a:custGeom>
                  <a:rect b="b" l="l" r="r" t="t"/>
                  <a:pathLst>
                    <a:path extrusionOk="0" h="270" w="447">
                      <a:moveTo>
                        <a:pt x="1" y="0"/>
                      </a:moveTo>
                      <a:lnTo>
                        <a:pt x="1" y="269"/>
                      </a:lnTo>
                      <a:lnTo>
                        <a:pt x="446" y="269"/>
                      </a:lnTo>
                      <a:lnTo>
                        <a:pt x="446"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p:nvPr/>
              </p:nvSpPr>
              <p:spPr>
                <a:xfrm>
                  <a:off x="5788992" y="2511723"/>
                  <a:ext cx="68636" cy="9383"/>
                </a:xfrm>
                <a:custGeom>
                  <a:rect b="b" l="l" r="r" t="t"/>
                  <a:pathLst>
                    <a:path extrusionOk="0" h="270" w="1975">
                      <a:moveTo>
                        <a:pt x="1" y="0"/>
                      </a:moveTo>
                      <a:lnTo>
                        <a:pt x="1" y="269"/>
                      </a:lnTo>
                      <a:lnTo>
                        <a:pt x="1974" y="269"/>
                      </a:lnTo>
                      <a:lnTo>
                        <a:pt x="1974"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8"/>
                <p:cNvSpPr/>
                <p:nvPr/>
              </p:nvSpPr>
              <p:spPr>
                <a:xfrm>
                  <a:off x="5878237" y="2511723"/>
                  <a:ext cx="39861" cy="9383"/>
                </a:xfrm>
                <a:custGeom>
                  <a:rect b="b" l="l" r="r" t="t"/>
                  <a:pathLst>
                    <a:path extrusionOk="0" h="270" w="1147">
                      <a:moveTo>
                        <a:pt x="1" y="0"/>
                      </a:moveTo>
                      <a:lnTo>
                        <a:pt x="1" y="269"/>
                      </a:lnTo>
                      <a:lnTo>
                        <a:pt x="1147" y="269"/>
                      </a:lnTo>
                      <a:lnTo>
                        <a:pt x="1147"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8"/>
                <p:cNvSpPr/>
                <p:nvPr/>
              </p:nvSpPr>
              <p:spPr>
                <a:xfrm>
                  <a:off x="5485879" y="2542444"/>
                  <a:ext cx="118749" cy="9383"/>
                </a:xfrm>
                <a:custGeom>
                  <a:rect b="b" l="l" r="r" t="t"/>
                  <a:pathLst>
                    <a:path extrusionOk="0" h="270" w="3417">
                      <a:moveTo>
                        <a:pt x="0" y="1"/>
                      </a:moveTo>
                      <a:lnTo>
                        <a:pt x="0" y="269"/>
                      </a:lnTo>
                      <a:lnTo>
                        <a:pt x="3417" y="269"/>
                      </a:lnTo>
                      <a:lnTo>
                        <a:pt x="3417"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8"/>
                <p:cNvSpPr/>
                <p:nvPr/>
              </p:nvSpPr>
              <p:spPr>
                <a:xfrm>
                  <a:off x="5625272" y="2542444"/>
                  <a:ext cx="46985" cy="9383"/>
                </a:xfrm>
                <a:custGeom>
                  <a:rect b="b" l="l" r="r" t="t"/>
                  <a:pathLst>
                    <a:path extrusionOk="0" h="270" w="1352">
                      <a:moveTo>
                        <a:pt x="0" y="1"/>
                      </a:moveTo>
                      <a:lnTo>
                        <a:pt x="0" y="269"/>
                      </a:lnTo>
                      <a:lnTo>
                        <a:pt x="1351" y="269"/>
                      </a:lnTo>
                      <a:lnTo>
                        <a:pt x="1351"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5685498" y="2542444"/>
                  <a:ext cx="30756" cy="9383"/>
                </a:xfrm>
                <a:custGeom>
                  <a:rect b="b" l="l" r="r" t="t"/>
                  <a:pathLst>
                    <a:path extrusionOk="0" h="270" w="885">
                      <a:moveTo>
                        <a:pt x="0" y="1"/>
                      </a:moveTo>
                      <a:lnTo>
                        <a:pt x="0" y="269"/>
                      </a:lnTo>
                      <a:lnTo>
                        <a:pt x="885" y="269"/>
                      </a:lnTo>
                      <a:lnTo>
                        <a:pt x="885"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5725568" y="2542444"/>
                  <a:ext cx="12337" cy="9383"/>
                </a:xfrm>
                <a:custGeom>
                  <a:rect b="b" l="l" r="r" t="t"/>
                  <a:pathLst>
                    <a:path extrusionOk="0" h="270" w="355">
                      <a:moveTo>
                        <a:pt x="1" y="1"/>
                      </a:moveTo>
                      <a:lnTo>
                        <a:pt x="1" y="269"/>
                      </a:lnTo>
                      <a:lnTo>
                        <a:pt x="354" y="269"/>
                      </a:lnTo>
                      <a:lnTo>
                        <a:pt x="354"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5754343" y="2542444"/>
                  <a:ext cx="127854" cy="9383"/>
                </a:xfrm>
                <a:custGeom>
                  <a:rect b="b" l="l" r="r" t="t"/>
                  <a:pathLst>
                    <a:path extrusionOk="0" h="270" w="3679">
                      <a:moveTo>
                        <a:pt x="0" y="1"/>
                      </a:moveTo>
                      <a:lnTo>
                        <a:pt x="0" y="269"/>
                      </a:lnTo>
                      <a:lnTo>
                        <a:pt x="3679" y="269"/>
                      </a:lnTo>
                      <a:lnTo>
                        <a:pt x="3679"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5485879" y="2568995"/>
                  <a:ext cx="77950" cy="9383"/>
                </a:xfrm>
                <a:custGeom>
                  <a:rect b="b" l="l" r="r" t="t"/>
                  <a:pathLst>
                    <a:path extrusionOk="0" h="270" w="2243">
                      <a:moveTo>
                        <a:pt x="0" y="1"/>
                      </a:moveTo>
                      <a:lnTo>
                        <a:pt x="0" y="270"/>
                      </a:lnTo>
                      <a:lnTo>
                        <a:pt x="2243" y="270"/>
                      </a:lnTo>
                      <a:lnTo>
                        <a:pt x="2243"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8"/>
                <p:cNvSpPr/>
                <p:nvPr/>
              </p:nvSpPr>
              <p:spPr>
                <a:xfrm>
                  <a:off x="5588399" y="2568995"/>
                  <a:ext cx="111625" cy="9383"/>
                </a:xfrm>
                <a:custGeom>
                  <a:rect b="b" l="l" r="r" t="t"/>
                  <a:pathLst>
                    <a:path extrusionOk="0" h="270" w="3212">
                      <a:moveTo>
                        <a:pt x="0" y="1"/>
                      </a:moveTo>
                      <a:lnTo>
                        <a:pt x="0" y="270"/>
                      </a:lnTo>
                      <a:lnTo>
                        <a:pt x="3212" y="270"/>
                      </a:lnTo>
                      <a:lnTo>
                        <a:pt x="3212"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p:nvPr/>
              </p:nvSpPr>
              <p:spPr>
                <a:xfrm>
                  <a:off x="5729738" y="2568995"/>
                  <a:ext cx="13310" cy="9383"/>
                </a:xfrm>
                <a:custGeom>
                  <a:rect b="b" l="l" r="r" t="t"/>
                  <a:pathLst>
                    <a:path extrusionOk="0" h="270" w="383">
                      <a:moveTo>
                        <a:pt x="1" y="1"/>
                      </a:moveTo>
                      <a:lnTo>
                        <a:pt x="1" y="270"/>
                      </a:lnTo>
                      <a:lnTo>
                        <a:pt x="383" y="270"/>
                      </a:lnTo>
                      <a:lnTo>
                        <a:pt x="383"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8"/>
                <p:cNvSpPr/>
                <p:nvPr/>
              </p:nvSpPr>
              <p:spPr>
                <a:xfrm>
                  <a:off x="5762441" y="2568995"/>
                  <a:ext cx="95187" cy="9383"/>
                </a:xfrm>
                <a:custGeom>
                  <a:rect b="b" l="l" r="r" t="t"/>
                  <a:pathLst>
                    <a:path extrusionOk="0" h="270" w="2739">
                      <a:moveTo>
                        <a:pt x="1" y="1"/>
                      </a:moveTo>
                      <a:lnTo>
                        <a:pt x="1" y="270"/>
                      </a:lnTo>
                      <a:lnTo>
                        <a:pt x="2738" y="270"/>
                      </a:lnTo>
                      <a:lnTo>
                        <a:pt x="2738"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8"/>
                <p:cNvSpPr/>
                <p:nvPr/>
              </p:nvSpPr>
              <p:spPr>
                <a:xfrm>
                  <a:off x="5869896" y="2568022"/>
                  <a:ext cx="27802" cy="10356"/>
                </a:xfrm>
                <a:custGeom>
                  <a:rect b="b" l="l" r="r" t="t"/>
                  <a:pathLst>
                    <a:path extrusionOk="0" h="298" w="800">
                      <a:moveTo>
                        <a:pt x="800" y="0"/>
                      </a:moveTo>
                      <a:lnTo>
                        <a:pt x="0" y="29"/>
                      </a:lnTo>
                      <a:lnTo>
                        <a:pt x="36" y="298"/>
                      </a:lnTo>
                      <a:lnTo>
                        <a:pt x="800" y="269"/>
                      </a:lnTo>
                      <a:lnTo>
                        <a:pt x="800"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8"/>
                <p:cNvSpPr/>
                <p:nvPr/>
              </p:nvSpPr>
              <p:spPr>
                <a:xfrm>
                  <a:off x="5485879" y="2644965"/>
                  <a:ext cx="39861" cy="8167"/>
                </a:xfrm>
                <a:custGeom>
                  <a:rect b="b" l="l" r="r" t="t"/>
                  <a:pathLst>
                    <a:path extrusionOk="0" h="235" w="1147">
                      <a:moveTo>
                        <a:pt x="0" y="1"/>
                      </a:moveTo>
                      <a:lnTo>
                        <a:pt x="0" y="234"/>
                      </a:lnTo>
                      <a:lnTo>
                        <a:pt x="1146" y="234"/>
                      </a:lnTo>
                      <a:lnTo>
                        <a:pt x="1146"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a:off x="5545375" y="2644965"/>
                  <a:ext cx="126881" cy="8167"/>
                </a:xfrm>
                <a:custGeom>
                  <a:rect b="b" l="l" r="r" t="t"/>
                  <a:pathLst>
                    <a:path extrusionOk="0" h="235" w="3651">
                      <a:moveTo>
                        <a:pt x="0" y="1"/>
                      </a:moveTo>
                      <a:lnTo>
                        <a:pt x="0" y="234"/>
                      </a:lnTo>
                      <a:lnTo>
                        <a:pt x="3650" y="234"/>
                      </a:lnTo>
                      <a:lnTo>
                        <a:pt x="3650"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8"/>
                <p:cNvSpPr/>
                <p:nvPr/>
              </p:nvSpPr>
              <p:spPr>
                <a:xfrm>
                  <a:off x="5695820" y="2644965"/>
                  <a:ext cx="35934" cy="8167"/>
                </a:xfrm>
                <a:custGeom>
                  <a:rect b="b" l="l" r="r" t="t"/>
                  <a:pathLst>
                    <a:path extrusionOk="0" h="235" w="1034">
                      <a:moveTo>
                        <a:pt x="1" y="1"/>
                      </a:moveTo>
                      <a:lnTo>
                        <a:pt x="1" y="234"/>
                      </a:lnTo>
                      <a:lnTo>
                        <a:pt x="1033" y="234"/>
                      </a:lnTo>
                      <a:lnTo>
                        <a:pt x="1033"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8"/>
                <p:cNvSpPr/>
                <p:nvPr/>
              </p:nvSpPr>
              <p:spPr>
                <a:xfrm>
                  <a:off x="5752119" y="2644965"/>
                  <a:ext cx="130079" cy="8167"/>
                </a:xfrm>
                <a:custGeom>
                  <a:rect b="b" l="l" r="r" t="t"/>
                  <a:pathLst>
                    <a:path extrusionOk="0" h="235" w="3743">
                      <a:moveTo>
                        <a:pt x="1" y="1"/>
                      </a:moveTo>
                      <a:lnTo>
                        <a:pt x="1" y="234"/>
                      </a:lnTo>
                      <a:lnTo>
                        <a:pt x="3743" y="234"/>
                      </a:lnTo>
                      <a:lnTo>
                        <a:pt x="3743"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8"/>
                <p:cNvSpPr/>
                <p:nvPr/>
              </p:nvSpPr>
              <p:spPr>
                <a:xfrm>
                  <a:off x="5485879" y="2671516"/>
                  <a:ext cx="77950" cy="9383"/>
                </a:xfrm>
                <a:custGeom>
                  <a:rect b="b" l="l" r="r" t="t"/>
                  <a:pathLst>
                    <a:path extrusionOk="0" h="270" w="2243">
                      <a:moveTo>
                        <a:pt x="0" y="1"/>
                      </a:moveTo>
                      <a:lnTo>
                        <a:pt x="0" y="270"/>
                      </a:lnTo>
                      <a:lnTo>
                        <a:pt x="2243" y="270"/>
                      </a:lnTo>
                      <a:lnTo>
                        <a:pt x="2243"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5588399" y="2671516"/>
                  <a:ext cx="111625" cy="9383"/>
                </a:xfrm>
                <a:custGeom>
                  <a:rect b="b" l="l" r="r" t="t"/>
                  <a:pathLst>
                    <a:path extrusionOk="0" h="270" w="3212">
                      <a:moveTo>
                        <a:pt x="0" y="1"/>
                      </a:moveTo>
                      <a:lnTo>
                        <a:pt x="0" y="270"/>
                      </a:lnTo>
                      <a:lnTo>
                        <a:pt x="3212" y="270"/>
                      </a:lnTo>
                      <a:lnTo>
                        <a:pt x="3212"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5729738" y="2671516"/>
                  <a:ext cx="13310" cy="9383"/>
                </a:xfrm>
                <a:custGeom>
                  <a:rect b="b" l="l" r="r" t="t"/>
                  <a:pathLst>
                    <a:path extrusionOk="0" h="270" w="383">
                      <a:moveTo>
                        <a:pt x="1" y="1"/>
                      </a:moveTo>
                      <a:lnTo>
                        <a:pt x="1" y="270"/>
                      </a:lnTo>
                      <a:lnTo>
                        <a:pt x="383" y="270"/>
                      </a:lnTo>
                      <a:lnTo>
                        <a:pt x="383"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5762441" y="2671516"/>
                  <a:ext cx="95187" cy="9383"/>
                </a:xfrm>
                <a:custGeom>
                  <a:rect b="b" l="l" r="r" t="t"/>
                  <a:pathLst>
                    <a:path extrusionOk="0" h="270" w="2739">
                      <a:moveTo>
                        <a:pt x="1" y="1"/>
                      </a:moveTo>
                      <a:lnTo>
                        <a:pt x="1" y="270"/>
                      </a:lnTo>
                      <a:lnTo>
                        <a:pt x="2738" y="270"/>
                      </a:lnTo>
                      <a:lnTo>
                        <a:pt x="2738"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8"/>
                <p:cNvSpPr/>
                <p:nvPr/>
              </p:nvSpPr>
              <p:spPr>
                <a:xfrm>
                  <a:off x="5869896" y="2670543"/>
                  <a:ext cx="27802" cy="10356"/>
                </a:xfrm>
                <a:custGeom>
                  <a:rect b="b" l="l" r="r" t="t"/>
                  <a:pathLst>
                    <a:path extrusionOk="0" h="298" w="800">
                      <a:moveTo>
                        <a:pt x="800" y="0"/>
                      </a:moveTo>
                      <a:lnTo>
                        <a:pt x="0" y="29"/>
                      </a:lnTo>
                      <a:lnTo>
                        <a:pt x="36" y="298"/>
                      </a:lnTo>
                      <a:lnTo>
                        <a:pt x="800" y="262"/>
                      </a:lnTo>
                      <a:lnTo>
                        <a:pt x="800"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8"/>
                <p:cNvSpPr/>
                <p:nvPr/>
              </p:nvSpPr>
              <p:spPr>
                <a:xfrm>
                  <a:off x="5453176" y="2637840"/>
                  <a:ext cx="20434" cy="25613"/>
                </a:xfrm>
                <a:custGeom>
                  <a:rect b="b" l="l" r="r" t="t"/>
                  <a:pathLst>
                    <a:path extrusionOk="0" h="737" w="588">
                      <a:moveTo>
                        <a:pt x="531" y="1"/>
                      </a:moveTo>
                      <a:lnTo>
                        <a:pt x="0" y="383"/>
                      </a:lnTo>
                      <a:lnTo>
                        <a:pt x="559" y="736"/>
                      </a:lnTo>
                      <a:lnTo>
                        <a:pt x="587" y="673"/>
                      </a:lnTo>
                      <a:lnTo>
                        <a:pt x="587" y="467"/>
                      </a:lnTo>
                      <a:lnTo>
                        <a:pt x="467" y="383"/>
                      </a:lnTo>
                      <a:lnTo>
                        <a:pt x="587" y="291"/>
                      </a:lnTo>
                      <a:lnTo>
                        <a:pt x="587" y="85"/>
                      </a:lnTo>
                      <a:lnTo>
                        <a:pt x="531"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8"/>
                <p:cNvSpPr/>
                <p:nvPr/>
              </p:nvSpPr>
              <p:spPr>
                <a:xfrm>
                  <a:off x="5937490" y="2718710"/>
                  <a:ext cx="1251" cy="44066"/>
                </a:xfrm>
                <a:custGeom>
                  <a:rect b="b" l="l" r="r" t="t"/>
                  <a:pathLst>
                    <a:path extrusionOk="0" h="1268" w="36">
                      <a:moveTo>
                        <a:pt x="1" y="1"/>
                      </a:moveTo>
                      <a:lnTo>
                        <a:pt x="1" y="1267"/>
                      </a:lnTo>
                      <a:lnTo>
                        <a:pt x="36" y="1267"/>
                      </a:lnTo>
                      <a:lnTo>
                        <a:pt x="36"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5937490" y="2681837"/>
                  <a:ext cx="1251" cy="16264"/>
                </a:xfrm>
                <a:custGeom>
                  <a:rect b="b" l="l" r="r" t="t"/>
                  <a:pathLst>
                    <a:path extrusionOk="0" h="468" w="36">
                      <a:moveTo>
                        <a:pt x="1" y="1"/>
                      </a:moveTo>
                      <a:lnTo>
                        <a:pt x="1" y="468"/>
                      </a:lnTo>
                      <a:lnTo>
                        <a:pt x="36" y="468"/>
                      </a:lnTo>
                      <a:lnTo>
                        <a:pt x="36"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0" name="Google Shape;830;p48"/>
            <p:cNvGrpSpPr/>
            <p:nvPr/>
          </p:nvGrpSpPr>
          <p:grpSpPr>
            <a:xfrm flipH="1">
              <a:off x="6054557" y="1846835"/>
              <a:ext cx="2376276" cy="2757284"/>
              <a:chOff x="-3325432" y="1335182"/>
              <a:chExt cx="2855071" cy="3312848"/>
            </a:xfrm>
          </p:grpSpPr>
          <p:sp>
            <p:nvSpPr>
              <p:cNvPr id="831" name="Google Shape;831;p48"/>
              <p:cNvSpPr/>
              <p:nvPr/>
            </p:nvSpPr>
            <p:spPr>
              <a:xfrm>
                <a:off x="-1851695" y="4281780"/>
                <a:ext cx="780055" cy="366250"/>
              </a:xfrm>
              <a:custGeom>
                <a:rect b="b" l="l" r="r" t="t"/>
                <a:pathLst>
                  <a:path extrusionOk="0" h="2026" w="4315">
                    <a:moveTo>
                      <a:pt x="1" y="1"/>
                    </a:moveTo>
                    <a:lnTo>
                      <a:pt x="217" y="2026"/>
                    </a:lnTo>
                    <a:lnTo>
                      <a:pt x="4315" y="2026"/>
                    </a:lnTo>
                    <a:cubicBezTo>
                      <a:pt x="4315" y="1740"/>
                      <a:pt x="4140" y="1497"/>
                      <a:pt x="3897" y="1365"/>
                    </a:cubicBezTo>
                    <a:cubicBezTo>
                      <a:pt x="3654" y="1212"/>
                      <a:pt x="3368" y="1169"/>
                      <a:pt x="3104" y="1101"/>
                    </a:cubicBezTo>
                    <a:cubicBezTo>
                      <a:pt x="2840" y="1058"/>
                      <a:pt x="2554" y="968"/>
                      <a:pt x="2332" y="815"/>
                    </a:cubicBezTo>
                    <a:cubicBezTo>
                      <a:pt x="2089" y="620"/>
                      <a:pt x="1957" y="334"/>
                      <a:pt x="1957" y="22"/>
                    </a:cubicBezTo>
                    <a:lnTo>
                      <a:pt x="1"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1330861" y="3999034"/>
                <a:ext cx="860501" cy="457903"/>
              </a:xfrm>
              <a:custGeom>
                <a:rect b="b" l="l" r="r" t="t"/>
                <a:pathLst>
                  <a:path extrusionOk="0" h="2533" w="4760">
                    <a:moveTo>
                      <a:pt x="1788" y="0"/>
                    </a:moveTo>
                    <a:lnTo>
                      <a:pt x="1" y="793"/>
                    </a:lnTo>
                    <a:lnTo>
                      <a:pt x="1058" y="2532"/>
                    </a:lnTo>
                    <a:lnTo>
                      <a:pt x="4759" y="814"/>
                    </a:lnTo>
                    <a:cubicBezTo>
                      <a:pt x="4654" y="576"/>
                      <a:pt x="4389" y="418"/>
                      <a:pt x="4098" y="397"/>
                    </a:cubicBezTo>
                    <a:cubicBezTo>
                      <a:pt x="4050" y="389"/>
                      <a:pt x="4001" y="385"/>
                      <a:pt x="3952" y="385"/>
                    </a:cubicBezTo>
                    <a:cubicBezTo>
                      <a:pt x="3730" y="385"/>
                      <a:pt x="3500" y="452"/>
                      <a:pt x="3284" y="486"/>
                    </a:cubicBezTo>
                    <a:cubicBezTo>
                      <a:pt x="3098" y="531"/>
                      <a:pt x="2901" y="578"/>
                      <a:pt x="2709" y="578"/>
                    </a:cubicBezTo>
                    <a:cubicBezTo>
                      <a:pt x="2628" y="578"/>
                      <a:pt x="2548" y="570"/>
                      <a:pt x="2470" y="550"/>
                    </a:cubicBezTo>
                    <a:cubicBezTo>
                      <a:pt x="2163" y="486"/>
                      <a:pt x="1920" y="264"/>
                      <a:pt x="1788"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8"/>
              <p:cNvSpPr/>
              <p:nvPr/>
            </p:nvSpPr>
            <p:spPr>
              <a:xfrm>
                <a:off x="-2764465" y="1689699"/>
                <a:ext cx="354685" cy="561306"/>
              </a:xfrm>
              <a:custGeom>
                <a:rect b="b" l="l" r="r" t="t"/>
                <a:pathLst>
                  <a:path extrusionOk="0" h="3105" w="1962">
                    <a:moveTo>
                      <a:pt x="640" y="1"/>
                    </a:moveTo>
                    <a:lnTo>
                      <a:pt x="1" y="2422"/>
                    </a:lnTo>
                    <a:lnTo>
                      <a:pt x="1105" y="3104"/>
                    </a:lnTo>
                    <a:lnTo>
                      <a:pt x="1962" y="2575"/>
                    </a:lnTo>
                    <a:lnTo>
                      <a:pt x="1788" y="2047"/>
                    </a:lnTo>
                    <a:lnTo>
                      <a:pt x="1830" y="1650"/>
                    </a:lnTo>
                    <a:lnTo>
                      <a:pt x="1899" y="968"/>
                    </a:lnTo>
                    <a:lnTo>
                      <a:pt x="1454" y="635"/>
                    </a:lnTo>
                    <a:lnTo>
                      <a:pt x="640" y="1"/>
                    </a:ln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2564700" y="1804497"/>
                <a:ext cx="143537" cy="183667"/>
              </a:xfrm>
              <a:custGeom>
                <a:rect b="b" l="l" r="r" t="t"/>
                <a:pathLst>
                  <a:path extrusionOk="0" h="1016" w="794">
                    <a:moveTo>
                      <a:pt x="349" y="0"/>
                    </a:moveTo>
                    <a:cubicBezTo>
                      <a:pt x="244" y="48"/>
                      <a:pt x="133" y="111"/>
                      <a:pt x="0" y="159"/>
                    </a:cubicBezTo>
                    <a:cubicBezTo>
                      <a:pt x="112" y="529"/>
                      <a:pt x="376" y="841"/>
                      <a:pt x="725" y="1015"/>
                    </a:cubicBezTo>
                    <a:lnTo>
                      <a:pt x="794" y="333"/>
                    </a:lnTo>
                    <a:lnTo>
                      <a:pt x="349"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2664130" y="1338617"/>
                <a:ext cx="425550" cy="574684"/>
              </a:xfrm>
              <a:custGeom>
                <a:rect b="b" l="l" r="r" t="t"/>
                <a:pathLst>
                  <a:path extrusionOk="0" h="3179" w="2354">
                    <a:moveTo>
                      <a:pt x="1302" y="0"/>
                    </a:moveTo>
                    <a:cubicBezTo>
                      <a:pt x="888" y="0"/>
                      <a:pt x="602" y="148"/>
                      <a:pt x="418" y="357"/>
                    </a:cubicBezTo>
                    <a:cubicBezTo>
                      <a:pt x="154" y="621"/>
                      <a:pt x="43" y="991"/>
                      <a:pt x="22" y="1192"/>
                    </a:cubicBezTo>
                    <a:cubicBezTo>
                      <a:pt x="1" y="1234"/>
                      <a:pt x="1" y="1255"/>
                      <a:pt x="1" y="1282"/>
                    </a:cubicBezTo>
                    <a:lnTo>
                      <a:pt x="1" y="1324"/>
                    </a:lnTo>
                    <a:lnTo>
                      <a:pt x="1" y="1345"/>
                    </a:lnTo>
                    <a:lnTo>
                      <a:pt x="22" y="1414"/>
                    </a:lnTo>
                    <a:lnTo>
                      <a:pt x="43" y="1520"/>
                    </a:lnTo>
                    <a:lnTo>
                      <a:pt x="418" y="2778"/>
                    </a:lnTo>
                    <a:cubicBezTo>
                      <a:pt x="418" y="2778"/>
                      <a:pt x="745" y="3178"/>
                      <a:pt x="1214" y="3178"/>
                    </a:cubicBezTo>
                    <a:cubicBezTo>
                      <a:pt x="1387" y="3178"/>
                      <a:pt x="1580" y="3124"/>
                      <a:pt x="1782" y="2974"/>
                    </a:cubicBezTo>
                    <a:cubicBezTo>
                      <a:pt x="2179" y="2688"/>
                      <a:pt x="2353" y="1895"/>
                      <a:pt x="2290" y="1192"/>
                    </a:cubicBezTo>
                    <a:cubicBezTo>
                      <a:pt x="2269" y="1123"/>
                      <a:pt x="2248" y="1039"/>
                      <a:pt x="2248" y="970"/>
                    </a:cubicBezTo>
                    <a:cubicBezTo>
                      <a:pt x="2221" y="885"/>
                      <a:pt x="2200" y="817"/>
                      <a:pt x="2179" y="753"/>
                    </a:cubicBezTo>
                    <a:cubicBezTo>
                      <a:pt x="2179" y="727"/>
                      <a:pt x="2158" y="706"/>
                      <a:pt x="2158" y="706"/>
                    </a:cubicBezTo>
                    <a:cubicBezTo>
                      <a:pt x="2068" y="462"/>
                      <a:pt x="1936" y="267"/>
                      <a:pt x="1761" y="135"/>
                    </a:cubicBezTo>
                    <a:cubicBezTo>
                      <a:pt x="1650" y="66"/>
                      <a:pt x="1539" y="24"/>
                      <a:pt x="1386" y="2"/>
                    </a:cubicBezTo>
                    <a:cubicBezTo>
                      <a:pt x="1357" y="1"/>
                      <a:pt x="1330" y="0"/>
                      <a:pt x="1302" y="0"/>
                    </a:cubicBez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2664130" y="1335182"/>
                <a:ext cx="410184" cy="246758"/>
              </a:xfrm>
              <a:custGeom>
                <a:rect b="b" l="l" r="r" t="t"/>
                <a:pathLst>
                  <a:path extrusionOk="0" h="1365" w="2269">
                    <a:moveTo>
                      <a:pt x="1386" y="0"/>
                    </a:moveTo>
                    <a:cubicBezTo>
                      <a:pt x="926" y="0"/>
                      <a:pt x="614" y="154"/>
                      <a:pt x="418" y="376"/>
                    </a:cubicBezTo>
                    <a:cubicBezTo>
                      <a:pt x="154" y="640"/>
                      <a:pt x="43" y="1010"/>
                      <a:pt x="22" y="1211"/>
                    </a:cubicBezTo>
                    <a:cubicBezTo>
                      <a:pt x="1" y="1253"/>
                      <a:pt x="1" y="1274"/>
                      <a:pt x="1" y="1301"/>
                    </a:cubicBezTo>
                    <a:lnTo>
                      <a:pt x="1" y="1343"/>
                    </a:lnTo>
                    <a:lnTo>
                      <a:pt x="1" y="1364"/>
                    </a:lnTo>
                    <a:cubicBezTo>
                      <a:pt x="265" y="1301"/>
                      <a:pt x="482" y="1079"/>
                      <a:pt x="593" y="814"/>
                    </a:cubicBezTo>
                    <a:cubicBezTo>
                      <a:pt x="866" y="895"/>
                      <a:pt x="1138" y="951"/>
                      <a:pt x="1411" y="951"/>
                    </a:cubicBezTo>
                    <a:cubicBezTo>
                      <a:pt x="1514" y="951"/>
                      <a:pt x="1616" y="943"/>
                      <a:pt x="1719" y="925"/>
                    </a:cubicBezTo>
                    <a:cubicBezTo>
                      <a:pt x="1893" y="878"/>
                      <a:pt x="2047" y="836"/>
                      <a:pt x="2158" y="725"/>
                    </a:cubicBezTo>
                    <a:cubicBezTo>
                      <a:pt x="2179" y="682"/>
                      <a:pt x="2200" y="661"/>
                      <a:pt x="2221" y="640"/>
                    </a:cubicBezTo>
                    <a:cubicBezTo>
                      <a:pt x="2269" y="529"/>
                      <a:pt x="2269" y="376"/>
                      <a:pt x="2179" y="286"/>
                    </a:cubicBezTo>
                    <a:cubicBezTo>
                      <a:pt x="2115" y="175"/>
                      <a:pt x="1804" y="0"/>
                      <a:pt x="1386"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2345773" y="1362842"/>
                <a:ext cx="95631" cy="191260"/>
              </a:xfrm>
              <a:custGeom>
                <a:rect b="b" l="l" r="r" t="t"/>
                <a:pathLst>
                  <a:path extrusionOk="0" h="1058" w="529">
                    <a:moveTo>
                      <a:pt x="0" y="1"/>
                    </a:moveTo>
                    <a:lnTo>
                      <a:pt x="0" y="1"/>
                    </a:lnTo>
                    <a:cubicBezTo>
                      <a:pt x="111" y="397"/>
                      <a:pt x="286" y="751"/>
                      <a:pt x="529" y="1058"/>
                    </a:cubicBezTo>
                    <a:cubicBezTo>
                      <a:pt x="508" y="989"/>
                      <a:pt x="487" y="905"/>
                      <a:pt x="487" y="836"/>
                    </a:cubicBezTo>
                    <a:cubicBezTo>
                      <a:pt x="460" y="751"/>
                      <a:pt x="439" y="683"/>
                      <a:pt x="418" y="619"/>
                    </a:cubicBezTo>
                    <a:cubicBezTo>
                      <a:pt x="418" y="593"/>
                      <a:pt x="397" y="572"/>
                      <a:pt x="397" y="572"/>
                    </a:cubicBezTo>
                    <a:cubicBezTo>
                      <a:pt x="307" y="328"/>
                      <a:pt x="175" y="133"/>
                      <a:pt x="0"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2731924" y="1550134"/>
                <a:ext cx="123471" cy="168844"/>
              </a:xfrm>
              <a:custGeom>
                <a:rect b="b" l="l" r="r" t="t"/>
                <a:pathLst>
                  <a:path extrusionOk="0" h="934" w="683">
                    <a:moveTo>
                      <a:pt x="460" y="1"/>
                    </a:moveTo>
                    <a:cubicBezTo>
                      <a:pt x="349" y="1"/>
                      <a:pt x="265" y="43"/>
                      <a:pt x="196" y="112"/>
                    </a:cubicBezTo>
                    <a:cubicBezTo>
                      <a:pt x="43" y="265"/>
                      <a:pt x="0" y="530"/>
                      <a:pt x="111" y="704"/>
                    </a:cubicBezTo>
                    <a:cubicBezTo>
                      <a:pt x="192" y="837"/>
                      <a:pt x="366" y="934"/>
                      <a:pt x="533" y="934"/>
                    </a:cubicBezTo>
                    <a:cubicBezTo>
                      <a:pt x="584" y="934"/>
                      <a:pt x="635" y="925"/>
                      <a:pt x="682" y="905"/>
                    </a:cubicBezTo>
                    <a:lnTo>
                      <a:pt x="682" y="154"/>
                    </a:lnTo>
                    <a:cubicBezTo>
                      <a:pt x="640" y="64"/>
                      <a:pt x="550" y="1"/>
                      <a:pt x="460" y="1"/>
                    </a:cubicBez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3237572" y="3469518"/>
                <a:ext cx="1298163" cy="1178472"/>
              </a:xfrm>
              <a:custGeom>
                <a:rect b="b" l="l" r="r" t="t"/>
                <a:pathLst>
                  <a:path extrusionOk="0" h="6519" w="7181">
                    <a:moveTo>
                      <a:pt x="0" y="0"/>
                    </a:moveTo>
                    <a:lnTo>
                      <a:pt x="0" y="6519"/>
                    </a:lnTo>
                    <a:lnTo>
                      <a:pt x="7180" y="6519"/>
                    </a:lnTo>
                    <a:lnTo>
                      <a:pt x="7180"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2903125" y="2024331"/>
                <a:ext cx="1270504" cy="979801"/>
              </a:xfrm>
              <a:custGeom>
                <a:rect b="b" l="l" r="r" t="t"/>
                <a:pathLst>
                  <a:path extrusionOk="0" h="5420" w="7028">
                    <a:moveTo>
                      <a:pt x="926" y="0"/>
                    </a:moveTo>
                    <a:lnTo>
                      <a:pt x="1" y="5419"/>
                    </a:lnTo>
                    <a:lnTo>
                      <a:pt x="7027" y="5419"/>
                    </a:lnTo>
                    <a:lnTo>
                      <a:pt x="7027" y="2950"/>
                    </a:lnTo>
                    <a:lnTo>
                      <a:pt x="4913" y="2443"/>
                    </a:lnTo>
                    <a:cubicBezTo>
                      <a:pt x="4913" y="2443"/>
                      <a:pt x="4252" y="767"/>
                      <a:pt x="3987" y="529"/>
                    </a:cubicBezTo>
                    <a:cubicBezTo>
                      <a:pt x="3723" y="286"/>
                      <a:pt x="2555" y="196"/>
                      <a:pt x="2555" y="196"/>
                    </a:cubicBezTo>
                    <a:cubicBezTo>
                      <a:pt x="2370" y="437"/>
                      <a:pt x="2157" y="522"/>
                      <a:pt x="1946" y="522"/>
                    </a:cubicBezTo>
                    <a:cubicBezTo>
                      <a:pt x="1427" y="522"/>
                      <a:pt x="926" y="0"/>
                      <a:pt x="926" y="0"/>
                    </a:cubicBez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2433814" y="2907280"/>
                <a:ext cx="1529378" cy="1299230"/>
              </a:xfrm>
              <a:custGeom>
                <a:rect b="b" l="l" r="r" t="t"/>
                <a:pathLst>
                  <a:path extrusionOk="0" h="7187" w="8460">
                    <a:moveTo>
                      <a:pt x="3608" y="0"/>
                    </a:moveTo>
                    <a:cubicBezTo>
                      <a:pt x="2136" y="0"/>
                      <a:pt x="1" y="731"/>
                      <a:pt x="1" y="731"/>
                    </a:cubicBezTo>
                    <a:lnTo>
                      <a:pt x="4252" y="3945"/>
                    </a:lnTo>
                    <a:lnTo>
                      <a:pt x="6324" y="7186"/>
                    </a:lnTo>
                    <a:lnTo>
                      <a:pt x="8460" y="5796"/>
                    </a:lnTo>
                    <a:cubicBezTo>
                      <a:pt x="8460" y="5796"/>
                      <a:pt x="5838" y="842"/>
                      <a:pt x="4585" y="181"/>
                    </a:cubicBezTo>
                    <a:cubicBezTo>
                      <a:pt x="4340" y="52"/>
                      <a:pt x="3997" y="0"/>
                      <a:pt x="3608" y="0"/>
                    </a:cubicBezTo>
                    <a:close/>
                  </a:path>
                </a:pathLst>
              </a:custGeom>
              <a:solidFill>
                <a:srgbClr val="FF6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3038711" y="2772596"/>
                <a:ext cx="1692801" cy="1593532"/>
              </a:xfrm>
              <a:custGeom>
                <a:rect b="b" l="l" r="r" t="t"/>
                <a:pathLst>
                  <a:path extrusionOk="0" h="8815" w="9364">
                    <a:moveTo>
                      <a:pt x="418" y="1"/>
                    </a:moveTo>
                    <a:cubicBezTo>
                      <a:pt x="418" y="1"/>
                      <a:pt x="265" y="572"/>
                      <a:pt x="153" y="1280"/>
                    </a:cubicBezTo>
                    <a:cubicBezTo>
                      <a:pt x="132" y="1365"/>
                      <a:pt x="132" y="1455"/>
                      <a:pt x="111" y="1545"/>
                    </a:cubicBezTo>
                    <a:lnTo>
                      <a:pt x="111" y="1608"/>
                    </a:lnTo>
                    <a:cubicBezTo>
                      <a:pt x="0" y="2491"/>
                      <a:pt x="42" y="3480"/>
                      <a:pt x="640" y="3855"/>
                    </a:cubicBezTo>
                    <a:lnTo>
                      <a:pt x="4780" y="3855"/>
                    </a:lnTo>
                    <a:lnTo>
                      <a:pt x="6080" y="8814"/>
                    </a:lnTo>
                    <a:lnTo>
                      <a:pt x="9363" y="8814"/>
                    </a:lnTo>
                    <a:cubicBezTo>
                      <a:pt x="9363" y="8814"/>
                      <a:pt x="8105" y="2443"/>
                      <a:pt x="6720" y="1497"/>
                    </a:cubicBezTo>
                    <a:cubicBezTo>
                      <a:pt x="6144" y="1101"/>
                      <a:pt x="5329" y="968"/>
                      <a:pt x="4605" y="926"/>
                    </a:cubicBezTo>
                    <a:cubicBezTo>
                      <a:pt x="4341" y="926"/>
                      <a:pt x="3305" y="968"/>
                      <a:pt x="3104" y="989"/>
                    </a:cubicBezTo>
                    <a:lnTo>
                      <a:pt x="3061" y="989"/>
                    </a:lnTo>
                    <a:lnTo>
                      <a:pt x="2839" y="905"/>
                    </a:lnTo>
                    <a:lnTo>
                      <a:pt x="439" y="1"/>
                    </a:lnTo>
                    <a:close/>
                  </a:path>
                </a:pathLst>
              </a:custGeom>
              <a:solidFill>
                <a:srgbClr val="FF6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2457677" y="2860637"/>
                <a:ext cx="781140" cy="90930"/>
              </a:xfrm>
              <a:custGeom>
                <a:rect b="b" l="l" r="r" t="t"/>
                <a:pathLst>
                  <a:path extrusionOk="0" h="503" w="4321">
                    <a:moveTo>
                      <a:pt x="1" y="0"/>
                    </a:moveTo>
                    <a:lnTo>
                      <a:pt x="1" y="502"/>
                    </a:lnTo>
                    <a:lnTo>
                      <a:pt x="4320" y="502"/>
                    </a:lnTo>
                    <a:lnTo>
                      <a:pt x="4320"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2134619" y="2425671"/>
                <a:ext cx="823984" cy="525874"/>
              </a:xfrm>
              <a:custGeom>
                <a:rect b="b" l="l" r="r" t="t"/>
                <a:pathLst>
                  <a:path extrusionOk="0" h="2909" w="4558">
                    <a:moveTo>
                      <a:pt x="572" y="1"/>
                    </a:moveTo>
                    <a:lnTo>
                      <a:pt x="1" y="2908"/>
                    </a:lnTo>
                    <a:lnTo>
                      <a:pt x="4008" y="2908"/>
                    </a:lnTo>
                    <a:lnTo>
                      <a:pt x="4558" y="1"/>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1779925" y="2633030"/>
                <a:ext cx="114794" cy="115877"/>
              </a:xfrm>
              <a:custGeom>
                <a:rect b="b" l="l" r="r" t="t"/>
                <a:pathLst>
                  <a:path extrusionOk="0" h="641" w="635">
                    <a:moveTo>
                      <a:pt x="328" y="1"/>
                    </a:moveTo>
                    <a:cubicBezTo>
                      <a:pt x="153" y="1"/>
                      <a:pt x="0" y="133"/>
                      <a:pt x="0" y="308"/>
                    </a:cubicBezTo>
                    <a:cubicBezTo>
                      <a:pt x="0" y="487"/>
                      <a:pt x="153" y="641"/>
                      <a:pt x="328" y="641"/>
                    </a:cubicBezTo>
                    <a:cubicBezTo>
                      <a:pt x="502" y="641"/>
                      <a:pt x="635" y="487"/>
                      <a:pt x="635" y="308"/>
                    </a:cubicBezTo>
                    <a:cubicBezTo>
                      <a:pt x="635" y="133"/>
                      <a:pt x="502" y="1"/>
                      <a:pt x="328" y="1"/>
                    </a:cubicBezTo>
                    <a:close/>
                  </a:path>
                </a:pathLst>
              </a:cu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2592360" y="2848163"/>
                <a:ext cx="310757" cy="232115"/>
              </a:xfrm>
              <a:custGeom>
                <a:rect b="b" l="l" r="r" t="t"/>
                <a:pathLst>
                  <a:path extrusionOk="0" h="1284" w="1719">
                    <a:moveTo>
                      <a:pt x="418" y="1"/>
                    </a:moveTo>
                    <a:lnTo>
                      <a:pt x="0" y="1100"/>
                    </a:lnTo>
                    <a:cubicBezTo>
                      <a:pt x="0" y="1100"/>
                      <a:pt x="870" y="1284"/>
                      <a:pt x="1225" y="1284"/>
                    </a:cubicBezTo>
                    <a:cubicBezTo>
                      <a:pt x="1295" y="1284"/>
                      <a:pt x="1346" y="1276"/>
                      <a:pt x="1364" y="1259"/>
                    </a:cubicBezTo>
                    <a:cubicBezTo>
                      <a:pt x="1428" y="1190"/>
                      <a:pt x="1385" y="1127"/>
                      <a:pt x="1385" y="1127"/>
                    </a:cubicBezTo>
                    <a:lnTo>
                      <a:pt x="1385" y="1127"/>
                    </a:lnTo>
                    <a:cubicBezTo>
                      <a:pt x="1385" y="1127"/>
                      <a:pt x="1426" y="1140"/>
                      <a:pt x="1469" y="1140"/>
                    </a:cubicBezTo>
                    <a:cubicBezTo>
                      <a:pt x="1504" y="1140"/>
                      <a:pt x="1541" y="1131"/>
                      <a:pt x="1560" y="1100"/>
                    </a:cubicBezTo>
                    <a:cubicBezTo>
                      <a:pt x="1629" y="1058"/>
                      <a:pt x="1586" y="994"/>
                      <a:pt x="1586" y="994"/>
                    </a:cubicBezTo>
                    <a:lnTo>
                      <a:pt x="1586" y="994"/>
                    </a:lnTo>
                    <a:cubicBezTo>
                      <a:pt x="1586" y="994"/>
                      <a:pt x="1594" y="996"/>
                      <a:pt x="1606" y="996"/>
                    </a:cubicBezTo>
                    <a:cubicBezTo>
                      <a:pt x="1637" y="996"/>
                      <a:pt x="1692" y="985"/>
                      <a:pt x="1692" y="905"/>
                    </a:cubicBezTo>
                    <a:cubicBezTo>
                      <a:pt x="1718" y="794"/>
                      <a:pt x="1407" y="571"/>
                      <a:pt x="1079" y="376"/>
                    </a:cubicBezTo>
                    <a:lnTo>
                      <a:pt x="1079" y="376"/>
                    </a:lnTo>
                    <a:cubicBezTo>
                      <a:pt x="1145" y="395"/>
                      <a:pt x="1206" y="405"/>
                      <a:pt x="1260" y="405"/>
                    </a:cubicBezTo>
                    <a:cubicBezTo>
                      <a:pt x="1380" y="405"/>
                      <a:pt x="1461" y="356"/>
                      <a:pt x="1475" y="265"/>
                    </a:cubicBezTo>
                    <a:cubicBezTo>
                      <a:pt x="1496" y="175"/>
                      <a:pt x="1142" y="90"/>
                      <a:pt x="836" y="69"/>
                    </a:cubicBezTo>
                    <a:cubicBezTo>
                      <a:pt x="635" y="69"/>
                      <a:pt x="418" y="1"/>
                      <a:pt x="418" y="1"/>
                    </a:cubicBez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2393680" y="2980136"/>
                <a:ext cx="92016" cy="47905"/>
              </a:xfrm>
              <a:custGeom>
                <a:rect b="b" l="l" r="r" t="t"/>
                <a:pathLst>
                  <a:path extrusionOk="0" h="265" w="509">
                    <a:moveTo>
                      <a:pt x="43" y="0"/>
                    </a:moveTo>
                    <a:lnTo>
                      <a:pt x="1" y="85"/>
                    </a:lnTo>
                    <a:cubicBezTo>
                      <a:pt x="265" y="153"/>
                      <a:pt x="440" y="264"/>
                      <a:pt x="440" y="264"/>
                    </a:cubicBezTo>
                    <a:lnTo>
                      <a:pt x="508" y="217"/>
                    </a:lnTo>
                    <a:cubicBezTo>
                      <a:pt x="508" y="217"/>
                      <a:pt x="329" y="85"/>
                      <a:pt x="43"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2417544" y="3019185"/>
                <a:ext cx="79542" cy="32720"/>
              </a:xfrm>
              <a:custGeom>
                <a:rect b="b" l="l" r="r" t="t"/>
                <a:pathLst>
                  <a:path extrusionOk="0" h="181" w="440">
                    <a:moveTo>
                      <a:pt x="43" y="1"/>
                    </a:moveTo>
                    <a:lnTo>
                      <a:pt x="1" y="70"/>
                    </a:lnTo>
                    <a:cubicBezTo>
                      <a:pt x="196" y="112"/>
                      <a:pt x="397" y="181"/>
                      <a:pt x="397" y="181"/>
                    </a:cubicBezTo>
                    <a:lnTo>
                      <a:pt x="440" y="133"/>
                    </a:lnTo>
                    <a:cubicBezTo>
                      <a:pt x="440" y="112"/>
                      <a:pt x="244" y="48"/>
                      <a:pt x="43"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3325432" y="2024331"/>
                <a:ext cx="840254" cy="1070550"/>
              </a:xfrm>
              <a:custGeom>
                <a:rect b="b" l="l" r="r" t="t"/>
                <a:pathLst>
                  <a:path extrusionOk="0" h="5922" w="4648">
                    <a:moveTo>
                      <a:pt x="3262" y="0"/>
                    </a:moveTo>
                    <a:cubicBezTo>
                      <a:pt x="3262" y="0"/>
                      <a:pt x="2178" y="153"/>
                      <a:pt x="1893" y="286"/>
                    </a:cubicBezTo>
                    <a:cubicBezTo>
                      <a:pt x="1586" y="439"/>
                      <a:pt x="0" y="1935"/>
                      <a:pt x="460" y="3987"/>
                    </a:cubicBezTo>
                    <a:cubicBezTo>
                      <a:pt x="571" y="4515"/>
                      <a:pt x="904" y="4891"/>
                      <a:pt x="1301" y="5155"/>
                    </a:cubicBezTo>
                    <a:cubicBezTo>
                      <a:pt x="1433" y="5261"/>
                      <a:pt x="1586" y="5329"/>
                      <a:pt x="1739" y="5419"/>
                    </a:cubicBezTo>
                    <a:cubicBezTo>
                      <a:pt x="2818" y="5922"/>
                      <a:pt x="4140" y="5922"/>
                      <a:pt x="4140" y="5922"/>
                    </a:cubicBezTo>
                    <a:lnTo>
                      <a:pt x="4425" y="5044"/>
                    </a:lnTo>
                    <a:lnTo>
                      <a:pt x="4647" y="4383"/>
                    </a:lnTo>
                    <a:lnTo>
                      <a:pt x="2950" y="3368"/>
                    </a:lnTo>
                    <a:lnTo>
                      <a:pt x="2998" y="2511"/>
                    </a:lnTo>
                    <a:lnTo>
                      <a:pt x="3262"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3022441" y="3250588"/>
                <a:ext cx="138656" cy="219099"/>
              </a:xfrm>
              <a:custGeom>
                <a:rect b="b" l="l" r="r" t="t"/>
                <a:pathLst>
                  <a:path extrusionOk="0" h="1212" w="767">
                    <a:moveTo>
                      <a:pt x="0" y="0"/>
                    </a:moveTo>
                    <a:lnTo>
                      <a:pt x="0" y="90"/>
                    </a:lnTo>
                    <a:lnTo>
                      <a:pt x="439" y="90"/>
                    </a:lnTo>
                    <a:lnTo>
                      <a:pt x="682" y="1211"/>
                    </a:lnTo>
                    <a:lnTo>
                      <a:pt x="767" y="1211"/>
                    </a:lnTo>
                    <a:lnTo>
                      <a:pt x="481" y="43"/>
                    </a:lnTo>
                    <a:lnTo>
                      <a:pt x="460"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2668831" y="1572732"/>
                <a:ext cx="52606" cy="49352"/>
              </a:xfrm>
              <a:custGeom>
                <a:rect b="b" l="l" r="r" t="t"/>
                <a:pathLst>
                  <a:path extrusionOk="0" h="273" w="291">
                    <a:moveTo>
                      <a:pt x="55" y="0"/>
                    </a:moveTo>
                    <a:cubicBezTo>
                      <a:pt x="36" y="0"/>
                      <a:pt x="17" y="3"/>
                      <a:pt x="0" y="8"/>
                    </a:cubicBezTo>
                    <a:lnTo>
                      <a:pt x="0" y="50"/>
                    </a:lnTo>
                    <a:cubicBezTo>
                      <a:pt x="69" y="50"/>
                      <a:pt x="132" y="50"/>
                      <a:pt x="180" y="93"/>
                    </a:cubicBezTo>
                    <a:cubicBezTo>
                      <a:pt x="222" y="140"/>
                      <a:pt x="243" y="204"/>
                      <a:pt x="243" y="272"/>
                    </a:cubicBezTo>
                    <a:lnTo>
                      <a:pt x="291" y="272"/>
                    </a:lnTo>
                    <a:cubicBezTo>
                      <a:pt x="291" y="182"/>
                      <a:pt x="265" y="119"/>
                      <a:pt x="201" y="71"/>
                    </a:cubicBezTo>
                    <a:cubicBezTo>
                      <a:pt x="169" y="24"/>
                      <a:pt x="111" y="0"/>
                      <a:pt x="55"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2481540" y="1776657"/>
                <a:ext cx="123471" cy="45013"/>
              </a:xfrm>
              <a:custGeom>
                <a:rect b="b" l="l" r="r" t="t"/>
                <a:pathLst>
                  <a:path extrusionOk="0" h="249" w="683">
                    <a:moveTo>
                      <a:pt x="0" y="1"/>
                    </a:moveTo>
                    <a:lnTo>
                      <a:pt x="0" y="1"/>
                    </a:lnTo>
                    <a:cubicBezTo>
                      <a:pt x="48" y="133"/>
                      <a:pt x="180" y="223"/>
                      <a:pt x="312" y="244"/>
                    </a:cubicBezTo>
                    <a:cubicBezTo>
                      <a:pt x="332" y="247"/>
                      <a:pt x="351" y="248"/>
                      <a:pt x="370" y="248"/>
                    </a:cubicBezTo>
                    <a:cubicBezTo>
                      <a:pt x="499" y="248"/>
                      <a:pt x="609" y="187"/>
                      <a:pt x="682" y="9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1325980" y="3895806"/>
                <a:ext cx="390118" cy="262847"/>
              </a:xfrm>
              <a:custGeom>
                <a:rect b="b" l="l" r="r" t="t"/>
                <a:pathLst>
                  <a:path extrusionOk="0" h="1454" w="2158">
                    <a:moveTo>
                      <a:pt x="2136" y="0"/>
                    </a:moveTo>
                    <a:cubicBezTo>
                      <a:pt x="1824" y="196"/>
                      <a:pt x="1518" y="397"/>
                      <a:pt x="1232" y="619"/>
                    </a:cubicBezTo>
                    <a:cubicBezTo>
                      <a:pt x="1058" y="724"/>
                      <a:pt x="857" y="857"/>
                      <a:pt x="682" y="989"/>
                    </a:cubicBezTo>
                    <a:cubicBezTo>
                      <a:pt x="460" y="1121"/>
                      <a:pt x="238" y="1279"/>
                      <a:pt x="0" y="1412"/>
                    </a:cubicBezTo>
                    <a:lnTo>
                      <a:pt x="22" y="1454"/>
                    </a:lnTo>
                    <a:cubicBezTo>
                      <a:pt x="133" y="1385"/>
                      <a:pt x="217" y="1322"/>
                      <a:pt x="307" y="1279"/>
                    </a:cubicBezTo>
                    <a:cubicBezTo>
                      <a:pt x="439" y="1190"/>
                      <a:pt x="571" y="1100"/>
                      <a:pt x="704" y="1015"/>
                    </a:cubicBezTo>
                    <a:cubicBezTo>
                      <a:pt x="899" y="904"/>
                      <a:pt x="1079" y="772"/>
                      <a:pt x="1253" y="640"/>
                    </a:cubicBezTo>
                    <a:cubicBezTo>
                      <a:pt x="1539" y="439"/>
                      <a:pt x="1851" y="222"/>
                      <a:pt x="2157" y="42"/>
                    </a:cubicBezTo>
                    <a:lnTo>
                      <a:pt x="2136"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2919214" y="2653097"/>
                <a:ext cx="393914" cy="175171"/>
              </a:xfrm>
              <a:custGeom>
                <a:rect b="b" l="l" r="r" t="t"/>
                <a:pathLst>
                  <a:path extrusionOk="0" h="969" w="2179">
                    <a:moveTo>
                      <a:pt x="21" y="1"/>
                    </a:moveTo>
                    <a:lnTo>
                      <a:pt x="0" y="43"/>
                    </a:lnTo>
                    <a:cubicBezTo>
                      <a:pt x="460" y="286"/>
                      <a:pt x="925" y="487"/>
                      <a:pt x="1412" y="683"/>
                    </a:cubicBezTo>
                    <a:cubicBezTo>
                      <a:pt x="1650" y="773"/>
                      <a:pt x="1914" y="884"/>
                      <a:pt x="2157" y="968"/>
                    </a:cubicBezTo>
                    <a:lnTo>
                      <a:pt x="2178" y="926"/>
                    </a:lnTo>
                    <a:cubicBezTo>
                      <a:pt x="1454" y="662"/>
                      <a:pt x="703" y="355"/>
                      <a:pt x="21"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1952029" y="4280876"/>
                <a:ext cx="582284" cy="37420"/>
              </a:xfrm>
              <a:custGeom>
                <a:rect b="b" l="l" r="r" t="t"/>
                <a:pathLst>
                  <a:path extrusionOk="0" h="207" w="3221">
                    <a:moveTo>
                      <a:pt x="3030" y="0"/>
                    </a:moveTo>
                    <a:cubicBezTo>
                      <a:pt x="2762" y="0"/>
                      <a:pt x="2500" y="31"/>
                      <a:pt x="2247" y="48"/>
                    </a:cubicBezTo>
                    <a:cubicBezTo>
                      <a:pt x="2163" y="75"/>
                      <a:pt x="2073" y="75"/>
                      <a:pt x="1983" y="96"/>
                    </a:cubicBezTo>
                    <a:cubicBezTo>
                      <a:pt x="1322" y="159"/>
                      <a:pt x="661" y="159"/>
                      <a:pt x="0" y="159"/>
                    </a:cubicBezTo>
                    <a:lnTo>
                      <a:pt x="0" y="207"/>
                    </a:lnTo>
                    <a:cubicBezTo>
                      <a:pt x="661" y="207"/>
                      <a:pt x="1349" y="207"/>
                      <a:pt x="2009" y="138"/>
                    </a:cubicBezTo>
                    <a:cubicBezTo>
                      <a:pt x="2073" y="117"/>
                      <a:pt x="2163" y="117"/>
                      <a:pt x="2247" y="96"/>
                    </a:cubicBezTo>
                    <a:cubicBezTo>
                      <a:pt x="2505" y="78"/>
                      <a:pt x="2773" y="43"/>
                      <a:pt x="3046" y="43"/>
                    </a:cubicBezTo>
                    <a:cubicBezTo>
                      <a:pt x="3104" y="43"/>
                      <a:pt x="3162" y="45"/>
                      <a:pt x="3220" y="48"/>
                    </a:cubicBezTo>
                    <a:lnTo>
                      <a:pt x="3220" y="6"/>
                    </a:lnTo>
                    <a:cubicBezTo>
                      <a:pt x="3157" y="2"/>
                      <a:pt x="3093" y="0"/>
                      <a:pt x="3030" y="0"/>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48"/>
            <p:cNvGrpSpPr/>
            <p:nvPr/>
          </p:nvGrpSpPr>
          <p:grpSpPr>
            <a:xfrm>
              <a:off x="6270805" y="2439024"/>
              <a:ext cx="1098025" cy="200009"/>
              <a:chOff x="5442570" y="2395333"/>
              <a:chExt cx="360730" cy="65708"/>
            </a:xfrm>
          </p:grpSpPr>
          <p:sp>
            <p:nvSpPr>
              <p:cNvPr id="857" name="Google Shape;857;p48"/>
              <p:cNvSpPr/>
              <p:nvPr/>
            </p:nvSpPr>
            <p:spPr>
              <a:xfrm>
                <a:off x="5512773" y="2403076"/>
                <a:ext cx="23504" cy="37676"/>
              </a:xfrm>
              <a:custGeom>
                <a:rect b="b" l="l" r="r" t="t"/>
                <a:pathLst>
                  <a:path extrusionOk="0" h="1090" w="680">
                    <a:moveTo>
                      <a:pt x="92" y="0"/>
                    </a:moveTo>
                    <a:lnTo>
                      <a:pt x="0" y="57"/>
                    </a:lnTo>
                    <a:lnTo>
                      <a:pt x="559" y="651"/>
                    </a:lnTo>
                    <a:lnTo>
                      <a:pt x="28" y="1005"/>
                    </a:lnTo>
                    <a:lnTo>
                      <a:pt x="64" y="1090"/>
                    </a:lnTo>
                    <a:lnTo>
                      <a:pt x="679" y="651"/>
                    </a:lnTo>
                    <a:lnTo>
                      <a:pt x="92"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5529158" y="2403076"/>
                <a:ext cx="23504" cy="37676"/>
              </a:xfrm>
              <a:custGeom>
                <a:rect b="b" l="l" r="r" t="t"/>
                <a:pathLst>
                  <a:path extrusionOk="0" h="1090" w="680">
                    <a:moveTo>
                      <a:pt x="85" y="0"/>
                    </a:moveTo>
                    <a:lnTo>
                      <a:pt x="0" y="57"/>
                    </a:lnTo>
                    <a:lnTo>
                      <a:pt x="559" y="651"/>
                    </a:lnTo>
                    <a:lnTo>
                      <a:pt x="28" y="1005"/>
                    </a:lnTo>
                    <a:lnTo>
                      <a:pt x="57" y="1090"/>
                    </a:lnTo>
                    <a:lnTo>
                      <a:pt x="679" y="651"/>
                    </a:lnTo>
                    <a:lnTo>
                      <a:pt x="85"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5561684" y="2403076"/>
                <a:ext cx="24472" cy="35706"/>
              </a:xfrm>
              <a:custGeom>
                <a:rect b="b" l="l" r="r" t="t"/>
                <a:pathLst>
                  <a:path extrusionOk="0" h="1033" w="708">
                    <a:moveTo>
                      <a:pt x="354" y="85"/>
                    </a:moveTo>
                    <a:cubicBezTo>
                      <a:pt x="502" y="85"/>
                      <a:pt x="623" y="262"/>
                      <a:pt x="623" y="502"/>
                    </a:cubicBezTo>
                    <a:cubicBezTo>
                      <a:pt x="623" y="736"/>
                      <a:pt x="502" y="941"/>
                      <a:pt x="354" y="941"/>
                    </a:cubicBezTo>
                    <a:cubicBezTo>
                      <a:pt x="205" y="941"/>
                      <a:pt x="92" y="736"/>
                      <a:pt x="92" y="502"/>
                    </a:cubicBezTo>
                    <a:cubicBezTo>
                      <a:pt x="92" y="262"/>
                      <a:pt x="205" y="85"/>
                      <a:pt x="354" y="85"/>
                    </a:cubicBezTo>
                    <a:close/>
                    <a:moveTo>
                      <a:pt x="354" y="0"/>
                    </a:moveTo>
                    <a:cubicBezTo>
                      <a:pt x="149" y="0"/>
                      <a:pt x="0" y="205"/>
                      <a:pt x="0" y="502"/>
                    </a:cubicBezTo>
                    <a:cubicBezTo>
                      <a:pt x="0" y="792"/>
                      <a:pt x="149" y="1033"/>
                      <a:pt x="354" y="1033"/>
                    </a:cubicBezTo>
                    <a:cubicBezTo>
                      <a:pt x="559" y="1033"/>
                      <a:pt x="707" y="792"/>
                      <a:pt x="707" y="502"/>
                    </a:cubicBezTo>
                    <a:cubicBezTo>
                      <a:pt x="707" y="205"/>
                      <a:pt x="559" y="0"/>
                      <a:pt x="354"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5607657" y="2407224"/>
                <a:ext cx="2938" cy="32560"/>
              </a:xfrm>
              <a:custGeom>
                <a:rect b="b" l="l" r="r" t="t"/>
                <a:pathLst>
                  <a:path extrusionOk="0" h="942" w="85">
                    <a:moveTo>
                      <a:pt x="0" y="0"/>
                    </a:moveTo>
                    <a:lnTo>
                      <a:pt x="0" y="941"/>
                    </a:lnTo>
                    <a:lnTo>
                      <a:pt x="85" y="941"/>
                    </a:lnTo>
                    <a:lnTo>
                      <a:pt x="85"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5622797" y="2407224"/>
                <a:ext cx="21569" cy="33528"/>
              </a:xfrm>
              <a:custGeom>
                <a:rect b="b" l="l" r="r" t="t"/>
                <a:pathLst>
                  <a:path extrusionOk="0" h="970" w="624">
                    <a:moveTo>
                      <a:pt x="531" y="85"/>
                    </a:moveTo>
                    <a:lnTo>
                      <a:pt x="531" y="885"/>
                    </a:lnTo>
                    <a:lnTo>
                      <a:pt x="93" y="885"/>
                    </a:lnTo>
                    <a:lnTo>
                      <a:pt x="93" y="85"/>
                    </a:lnTo>
                    <a:close/>
                    <a:moveTo>
                      <a:pt x="1" y="0"/>
                    </a:moveTo>
                    <a:lnTo>
                      <a:pt x="1" y="970"/>
                    </a:lnTo>
                    <a:lnTo>
                      <a:pt x="623" y="970"/>
                    </a:lnTo>
                    <a:lnTo>
                      <a:pt x="623"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5655565" y="2407224"/>
                <a:ext cx="31592" cy="33528"/>
              </a:xfrm>
              <a:custGeom>
                <a:rect b="b" l="l" r="r" t="t"/>
                <a:pathLst>
                  <a:path extrusionOk="0" h="970" w="914">
                    <a:moveTo>
                      <a:pt x="821" y="85"/>
                    </a:moveTo>
                    <a:lnTo>
                      <a:pt x="821" y="885"/>
                    </a:lnTo>
                    <a:lnTo>
                      <a:pt x="86" y="885"/>
                    </a:lnTo>
                    <a:lnTo>
                      <a:pt x="86" y="85"/>
                    </a:lnTo>
                    <a:close/>
                    <a:moveTo>
                      <a:pt x="1" y="0"/>
                    </a:moveTo>
                    <a:lnTo>
                      <a:pt x="1" y="970"/>
                    </a:lnTo>
                    <a:lnTo>
                      <a:pt x="913" y="970"/>
                    </a:lnTo>
                    <a:lnTo>
                      <a:pt x="913"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5697148" y="2407224"/>
                <a:ext cx="34738" cy="33528"/>
              </a:xfrm>
              <a:custGeom>
                <a:rect b="b" l="l" r="r" t="t"/>
                <a:pathLst>
                  <a:path extrusionOk="0" h="970" w="1005">
                    <a:moveTo>
                      <a:pt x="920" y="85"/>
                    </a:moveTo>
                    <a:lnTo>
                      <a:pt x="920" y="885"/>
                    </a:lnTo>
                    <a:lnTo>
                      <a:pt x="92" y="885"/>
                    </a:lnTo>
                    <a:lnTo>
                      <a:pt x="92" y="85"/>
                    </a:lnTo>
                    <a:close/>
                    <a:moveTo>
                      <a:pt x="0" y="0"/>
                    </a:moveTo>
                    <a:lnTo>
                      <a:pt x="0" y="970"/>
                    </a:lnTo>
                    <a:lnTo>
                      <a:pt x="1005" y="970"/>
                    </a:lnTo>
                    <a:lnTo>
                      <a:pt x="1005"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5743121" y="2395333"/>
                <a:ext cx="20324" cy="60834"/>
              </a:xfrm>
              <a:custGeom>
                <a:rect b="b" l="l" r="r" t="t"/>
                <a:pathLst>
                  <a:path extrusionOk="0" h="1760" w="588">
                    <a:moveTo>
                      <a:pt x="278" y="0"/>
                    </a:moveTo>
                    <a:cubicBezTo>
                      <a:pt x="253" y="0"/>
                      <a:pt x="229" y="7"/>
                      <a:pt x="205" y="19"/>
                    </a:cubicBezTo>
                    <a:lnTo>
                      <a:pt x="234" y="104"/>
                    </a:lnTo>
                    <a:cubicBezTo>
                      <a:pt x="248" y="90"/>
                      <a:pt x="264" y="83"/>
                      <a:pt x="280" y="83"/>
                    </a:cubicBezTo>
                    <a:cubicBezTo>
                      <a:pt x="296" y="83"/>
                      <a:pt x="312" y="90"/>
                      <a:pt x="326" y="104"/>
                    </a:cubicBezTo>
                    <a:cubicBezTo>
                      <a:pt x="382" y="132"/>
                      <a:pt x="411" y="196"/>
                      <a:pt x="411" y="252"/>
                    </a:cubicBezTo>
                    <a:cubicBezTo>
                      <a:pt x="439" y="344"/>
                      <a:pt x="411" y="401"/>
                      <a:pt x="411" y="458"/>
                    </a:cubicBezTo>
                    <a:cubicBezTo>
                      <a:pt x="382" y="521"/>
                      <a:pt x="382" y="578"/>
                      <a:pt x="382" y="606"/>
                    </a:cubicBezTo>
                    <a:cubicBezTo>
                      <a:pt x="382" y="726"/>
                      <a:pt x="411" y="811"/>
                      <a:pt x="474" y="903"/>
                    </a:cubicBezTo>
                    <a:cubicBezTo>
                      <a:pt x="439" y="903"/>
                      <a:pt x="411" y="960"/>
                      <a:pt x="382" y="988"/>
                    </a:cubicBezTo>
                    <a:cubicBezTo>
                      <a:pt x="354" y="1052"/>
                      <a:pt x="382" y="1137"/>
                      <a:pt x="382" y="1193"/>
                    </a:cubicBezTo>
                    <a:lnTo>
                      <a:pt x="382" y="1229"/>
                    </a:lnTo>
                    <a:cubicBezTo>
                      <a:pt x="411" y="1370"/>
                      <a:pt x="382" y="1490"/>
                      <a:pt x="326" y="1582"/>
                    </a:cubicBezTo>
                    <a:cubicBezTo>
                      <a:pt x="285" y="1637"/>
                      <a:pt x="223" y="1668"/>
                      <a:pt x="159" y="1668"/>
                    </a:cubicBezTo>
                    <a:cubicBezTo>
                      <a:pt x="125" y="1668"/>
                      <a:pt x="89" y="1659"/>
                      <a:pt x="57" y="1639"/>
                    </a:cubicBezTo>
                    <a:lnTo>
                      <a:pt x="0" y="1724"/>
                    </a:lnTo>
                    <a:cubicBezTo>
                      <a:pt x="29" y="1759"/>
                      <a:pt x="85" y="1759"/>
                      <a:pt x="149" y="1759"/>
                    </a:cubicBezTo>
                    <a:cubicBezTo>
                      <a:pt x="234" y="1759"/>
                      <a:pt x="354" y="1696"/>
                      <a:pt x="411" y="1611"/>
                    </a:cubicBezTo>
                    <a:cubicBezTo>
                      <a:pt x="474" y="1519"/>
                      <a:pt x="503" y="1370"/>
                      <a:pt x="474" y="1193"/>
                    </a:cubicBezTo>
                    <a:lnTo>
                      <a:pt x="474" y="1165"/>
                    </a:lnTo>
                    <a:lnTo>
                      <a:pt x="474" y="1016"/>
                    </a:lnTo>
                    <a:cubicBezTo>
                      <a:pt x="474" y="988"/>
                      <a:pt x="503" y="960"/>
                      <a:pt x="531" y="960"/>
                    </a:cubicBezTo>
                    <a:cubicBezTo>
                      <a:pt x="531" y="960"/>
                      <a:pt x="543" y="947"/>
                      <a:pt x="552" y="947"/>
                    </a:cubicBezTo>
                    <a:cubicBezTo>
                      <a:pt x="556" y="947"/>
                      <a:pt x="559" y="950"/>
                      <a:pt x="559" y="960"/>
                    </a:cubicBezTo>
                    <a:lnTo>
                      <a:pt x="587" y="960"/>
                    </a:lnTo>
                    <a:lnTo>
                      <a:pt x="587" y="875"/>
                    </a:lnTo>
                    <a:cubicBezTo>
                      <a:pt x="503" y="840"/>
                      <a:pt x="474" y="726"/>
                      <a:pt x="474" y="606"/>
                    </a:cubicBezTo>
                    <a:cubicBezTo>
                      <a:pt x="474" y="578"/>
                      <a:pt x="474" y="521"/>
                      <a:pt x="503" y="486"/>
                    </a:cubicBezTo>
                    <a:cubicBezTo>
                      <a:pt x="503" y="401"/>
                      <a:pt x="531" y="344"/>
                      <a:pt x="503" y="252"/>
                    </a:cubicBezTo>
                    <a:cubicBezTo>
                      <a:pt x="503" y="167"/>
                      <a:pt x="439" y="76"/>
                      <a:pt x="382" y="47"/>
                    </a:cubicBezTo>
                    <a:cubicBezTo>
                      <a:pt x="349" y="14"/>
                      <a:pt x="314" y="0"/>
                      <a:pt x="278"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5776615" y="2397926"/>
                <a:ext cx="10300" cy="55062"/>
              </a:xfrm>
              <a:custGeom>
                <a:rect b="b" l="l" r="r" t="t"/>
                <a:pathLst>
                  <a:path extrusionOk="0" h="1593" w="298">
                    <a:moveTo>
                      <a:pt x="64" y="1"/>
                    </a:moveTo>
                    <a:lnTo>
                      <a:pt x="0" y="29"/>
                    </a:lnTo>
                    <a:cubicBezTo>
                      <a:pt x="213" y="531"/>
                      <a:pt x="213" y="1062"/>
                      <a:pt x="0" y="1564"/>
                    </a:cubicBezTo>
                    <a:lnTo>
                      <a:pt x="92" y="1592"/>
                    </a:lnTo>
                    <a:cubicBezTo>
                      <a:pt x="298" y="1090"/>
                      <a:pt x="298" y="503"/>
                      <a:pt x="64" y="1"/>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5788851" y="2396958"/>
                <a:ext cx="14448" cy="64084"/>
              </a:xfrm>
              <a:custGeom>
                <a:rect b="b" l="l" r="r" t="t"/>
                <a:pathLst>
                  <a:path extrusionOk="0" h="1854" w="418">
                    <a:moveTo>
                      <a:pt x="149" y="0"/>
                    </a:moveTo>
                    <a:lnTo>
                      <a:pt x="64" y="29"/>
                    </a:lnTo>
                    <a:cubicBezTo>
                      <a:pt x="326" y="587"/>
                      <a:pt x="297" y="1267"/>
                      <a:pt x="0" y="1825"/>
                    </a:cubicBezTo>
                    <a:lnTo>
                      <a:pt x="92" y="1854"/>
                    </a:lnTo>
                    <a:cubicBezTo>
                      <a:pt x="389" y="1295"/>
                      <a:pt x="418" y="559"/>
                      <a:pt x="149"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8"/>
              <p:cNvSpPr/>
              <p:nvPr/>
            </p:nvSpPr>
            <p:spPr>
              <a:xfrm>
                <a:off x="5481215" y="2395333"/>
                <a:ext cx="20324" cy="60834"/>
              </a:xfrm>
              <a:custGeom>
                <a:rect b="b" l="l" r="r" t="t"/>
                <a:pathLst>
                  <a:path extrusionOk="0" h="1760" w="588">
                    <a:moveTo>
                      <a:pt x="312" y="0"/>
                    </a:moveTo>
                    <a:cubicBezTo>
                      <a:pt x="278" y="0"/>
                      <a:pt x="243" y="14"/>
                      <a:pt x="206" y="47"/>
                    </a:cubicBezTo>
                    <a:cubicBezTo>
                      <a:pt x="149" y="76"/>
                      <a:pt x="93" y="167"/>
                      <a:pt x="93" y="252"/>
                    </a:cubicBezTo>
                    <a:cubicBezTo>
                      <a:pt x="93" y="344"/>
                      <a:pt x="93" y="401"/>
                      <a:pt x="121" y="486"/>
                    </a:cubicBezTo>
                    <a:lnTo>
                      <a:pt x="121" y="606"/>
                    </a:lnTo>
                    <a:cubicBezTo>
                      <a:pt x="149" y="726"/>
                      <a:pt x="93" y="840"/>
                      <a:pt x="1" y="875"/>
                    </a:cubicBezTo>
                    <a:lnTo>
                      <a:pt x="29" y="960"/>
                    </a:lnTo>
                    <a:cubicBezTo>
                      <a:pt x="38" y="950"/>
                      <a:pt x="45" y="947"/>
                      <a:pt x="49" y="947"/>
                    </a:cubicBezTo>
                    <a:cubicBezTo>
                      <a:pt x="57" y="947"/>
                      <a:pt x="57" y="960"/>
                      <a:pt x="57" y="960"/>
                    </a:cubicBezTo>
                    <a:cubicBezTo>
                      <a:pt x="93" y="960"/>
                      <a:pt x="121" y="988"/>
                      <a:pt x="121" y="1016"/>
                    </a:cubicBezTo>
                    <a:cubicBezTo>
                      <a:pt x="149" y="1080"/>
                      <a:pt x="121" y="1108"/>
                      <a:pt x="121" y="1165"/>
                    </a:cubicBezTo>
                    <a:lnTo>
                      <a:pt x="121" y="1193"/>
                    </a:lnTo>
                    <a:cubicBezTo>
                      <a:pt x="93" y="1370"/>
                      <a:pt x="121" y="1519"/>
                      <a:pt x="206" y="1611"/>
                    </a:cubicBezTo>
                    <a:cubicBezTo>
                      <a:pt x="269" y="1696"/>
                      <a:pt x="354" y="1759"/>
                      <a:pt x="475" y="1759"/>
                    </a:cubicBezTo>
                    <a:cubicBezTo>
                      <a:pt x="503" y="1759"/>
                      <a:pt x="559" y="1759"/>
                      <a:pt x="588" y="1724"/>
                    </a:cubicBezTo>
                    <a:lnTo>
                      <a:pt x="559" y="1639"/>
                    </a:lnTo>
                    <a:cubicBezTo>
                      <a:pt x="529" y="1659"/>
                      <a:pt x="491" y="1668"/>
                      <a:pt x="452" y="1668"/>
                    </a:cubicBezTo>
                    <a:cubicBezTo>
                      <a:pt x="381" y="1668"/>
                      <a:pt x="306" y="1637"/>
                      <a:pt x="269" y="1582"/>
                    </a:cubicBezTo>
                    <a:cubicBezTo>
                      <a:pt x="206" y="1490"/>
                      <a:pt x="177" y="1370"/>
                      <a:pt x="206" y="1229"/>
                    </a:cubicBezTo>
                    <a:lnTo>
                      <a:pt x="206" y="1193"/>
                    </a:lnTo>
                    <a:cubicBezTo>
                      <a:pt x="234" y="1137"/>
                      <a:pt x="234" y="1052"/>
                      <a:pt x="206" y="988"/>
                    </a:cubicBezTo>
                    <a:cubicBezTo>
                      <a:pt x="206" y="960"/>
                      <a:pt x="177" y="903"/>
                      <a:pt x="121" y="903"/>
                    </a:cubicBezTo>
                    <a:cubicBezTo>
                      <a:pt x="206" y="811"/>
                      <a:pt x="234" y="726"/>
                      <a:pt x="206" y="606"/>
                    </a:cubicBezTo>
                    <a:lnTo>
                      <a:pt x="206" y="458"/>
                    </a:lnTo>
                    <a:cubicBezTo>
                      <a:pt x="177" y="401"/>
                      <a:pt x="177" y="344"/>
                      <a:pt x="177" y="252"/>
                    </a:cubicBezTo>
                    <a:cubicBezTo>
                      <a:pt x="177" y="196"/>
                      <a:pt x="206" y="132"/>
                      <a:pt x="269" y="104"/>
                    </a:cubicBezTo>
                    <a:cubicBezTo>
                      <a:pt x="284" y="90"/>
                      <a:pt x="298" y="83"/>
                      <a:pt x="312" y="83"/>
                    </a:cubicBezTo>
                    <a:cubicBezTo>
                      <a:pt x="326" y="83"/>
                      <a:pt x="340" y="90"/>
                      <a:pt x="354" y="104"/>
                    </a:cubicBezTo>
                    <a:lnTo>
                      <a:pt x="383" y="19"/>
                    </a:lnTo>
                    <a:cubicBezTo>
                      <a:pt x="359" y="7"/>
                      <a:pt x="336" y="0"/>
                      <a:pt x="312" y="0"/>
                    </a:cubicBez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8"/>
              <p:cNvSpPr/>
              <p:nvPr/>
            </p:nvSpPr>
            <p:spPr>
              <a:xfrm>
                <a:off x="5458712" y="2397926"/>
                <a:ext cx="10300" cy="55062"/>
              </a:xfrm>
              <a:custGeom>
                <a:rect b="b" l="l" r="r" t="t"/>
                <a:pathLst>
                  <a:path extrusionOk="0" h="1593" w="298">
                    <a:moveTo>
                      <a:pt x="213" y="1"/>
                    </a:moveTo>
                    <a:cubicBezTo>
                      <a:pt x="1" y="503"/>
                      <a:pt x="1" y="1090"/>
                      <a:pt x="213" y="1592"/>
                    </a:cubicBezTo>
                    <a:lnTo>
                      <a:pt x="270" y="1564"/>
                    </a:lnTo>
                    <a:cubicBezTo>
                      <a:pt x="93" y="1062"/>
                      <a:pt x="93" y="531"/>
                      <a:pt x="298" y="29"/>
                    </a:cubicBezTo>
                    <a:lnTo>
                      <a:pt x="213" y="1"/>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5442570" y="2396958"/>
                <a:ext cx="13238" cy="64084"/>
              </a:xfrm>
              <a:custGeom>
                <a:rect b="b" l="l" r="r" t="t"/>
                <a:pathLst>
                  <a:path extrusionOk="0" h="1854" w="383">
                    <a:moveTo>
                      <a:pt x="263" y="0"/>
                    </a:moveTo>
                    <a:lnTo>
                      <a:pt x="263" y="0"/>
                    </a:lnTo>
                    <a:cubicBezTo>
                      <a:pt x="1" y="559"/>
                      <a:pt x="1" y="1295"/>
                      <a:pt x="291" y="1854"/>
                    </a:cubicBezTo>
                    <a:lnTo>
                      <a:pt x="383" y="1825"/>
                    </a:lnTo>
                    <a:cubicBezTo>
                      <a:pt x="86" y="1267"/>
                      <a:pt x="86" y="587"/>
                      <a:pt x="326" y="29"/>
                    </a:cubicBezTo>
                    <a:lnTo>
                      <a:pt x="263"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48"/>
            <p:cNvGrpSpPr/>
            <p:nvPr/>
          </p:nvGrpSpPr>
          <p:grpSpPr>
            <a:xfrm>
              <a:off x="5725061" y="2885925"/>
              <a:ext cx="545750" cy="632756"/>
              <a:chOff x="3479225" y="2442689"/>
              <a:chExt cx="179293" cy="207877"/>
            </a:xfrm>
          </p:grpSpPr>
          <p:sp>
            <p:nvSpPr>
              <p:cNvPr id="871" name="Google Shape;871;p48"/>
              <p:cNvSpPr/>
              <p:nvPr/>
            </p:nvSpPr>
            <p:spPr>
              <a:xfrm>
                <a:off x="3479225" y="2485481"/>
                <a:ext cx="21327" cy="165082"/>
              </a:xfrm>
              <a:custGeom>
                <a:rect b="b" l="l" r="r" t="t"/>
                <a:pathLst>
                  <a:path extrusionOk="0" h="4776" w="617">
                    <a:moveTo>
                      <a:pt x="1" y="0"/>
                    </a:moveTo>
                    <a:lnTo>
                      <a:pt x="1" y="4775"/>
                    </a:lnTo>
                    <a:lnTo>
                      <a:pt x="616" y="4775"/>
                    </a:lnTo>
                    <a:lnTo>
                      <a:pt x="616"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8"/>
              <p:cNvSpPr/>
              <p:nvPr/>
            </p:nvSpPr>
            <p:spPr>
              <a:xfrm>
                <a:off x="3518838" y="2552712"/>
                <a:ext cx="21569" cy="97854"/>
              </a:xfrm>
              <a:custGeom>
                <a:rect b="b" l="l" r="r" t="t"/>
                <a:pathLst>
                  <a:path extrusionOk="0" h="2831" w="624">
                    <a:moveTo>
                      <a:pt x="1" y="1"/>
                    </a:moveTo>
                    <a:lnTo>
                      <a:pt x="1" y="2830"/>
                    </a:lnTo>
                    <a:lnTo>
                      <a:pt x="623" y="2830"/>
                    </a:lnTo>
                    <a:lnTo>
                      <a:pt x="623"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8"/>
              <p:cNvSpPr/>
              <p:nvPr/>
            </p:nvSpPr>
            <p:spPr>
              <a:xfrm>
                <a:off x="3558727" y="2499895"/>
                <a:ext cx="20324" cy="150669"/>
              </a:xfrm>
              <a:custGeom>
                <a:rect b="b" l="l" r="r" t="t"/>
                <a:pathLst>
                  <a:path extrusionOk="0" h="4359" w="588">
                    <a:moveTo>
                      <a:pt x="0" y="1"/>
                    </a:moveTo>
                    <a:lnTo>
                      <a:pt x="0" y="4358"/>
                    </a:lnTo>
                    <a:lnTo>
                      <a:pt x="587" y="4358"/>
                    </a:lnTo>
                    <a:lnTo>
                      <a:pt x="587"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8"/>
              <p:cNvSpPr/>
              <p:nvPr/>
            </p:nvSpPr>
            <p:spPr>
              <a:xfrm>
                <a:off x="3598339" y="2442689"/>
                <a:ext cx="20324" cy="207874"/>
              </a:xfrm>
              <a:custGeom>
                <a:rect b="b" l="l" r="r" t="t"/>
                <a:pathLst>
                  <a:path extrusionOk="0" h="6014" w="588">
                    <a:moveTo>
                      <a:pt x="0" y="0"/>
                    </a:moveTo>
                    <a:lnTo>
                      <a:pt x="0" y="6013"/>
                    </a:lnTo>
                    <a:lnTo>
                      <a:pt x="587" y="6013"/>
                    </a:lnTo>
                    <a:lnTo>
                      <a:pt x="587" y="0"/>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8"/>
              <p:cNvSpPr/>
              <p:nvPr/>
            </p:nvSpPr>
            <p:spPr>
              <a:xfrm>
                <a:off x="3638194" y="2537538"/>
                <a:ext cx="20324" cy="113028"/>
              </a:xfrm>
              <a:custGeom>
                <a:rect b="b" l="l" r="r" t="t"/>
                <a:pathLst>
                  <a:path extrusionOk="0" h="3270" w="588">
                    <a:moveTo>
                      <a:pt x="0" y="1"/>
                    </a:moveTo>
                    <a:lnTo>
                      <a:pt x="0" y="3269"/>
                    </a:lnTo>
                    <a:lnTo>
                      <a:pt x="587" y="3269"/>
                    </a:lnTo>
                    <a:lnTo>
                      <a:pt x="587" y="1"/>
                    </a:lnTo>
                    <a:close/>
                  </a:path>
                </a:pathLst>
              </a:custGeom>
              <a:solidFill>
                <a:srgbClr val="2E7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48"/>
            <p:cNvGrpSpPr/>
            <p:nvPr/>
          </p:nvGrpSpPr>
          <p:grpSpPr>
            <a:xfrm>
              <a:off x="4421212" y="3367909"/>
              <a:ext cx="688617" cy="567202"/>
              <a:chOff x="4646862" y="1815214"/>
              <a:chExt cx="226229" cy="186341"/>
            </a:xfrm>
          </p:grpSpPr>
          <p:sp>
            <p:nvSpPr>
              <p:cNvPr id="877" name="Google Shape;877;p48"/>
              <p:cNvSpPr/>
              <p:nvPr/>
            </p:nvSpPr>
            <p:spPr>
              <a:xfrm>
                <a:off x="4646862" y="1841622"/>
                <a:ext cx="199578" cy="159932"/>
              </a:xfrm>
              <a:custGeom>
                <a:rect b="b" l="l" r="r" t="t"/>
                <a:pathLst>
                  <a:path extrusionOk="0" h="4627" w="5774">
                    <a:moveTo>
                      <a:pt x="1" y="0"/>
                    </a:moveTo>
                    <a:lnTo>
                      <a:pt x="1" y="4627"/>
                    </a:lnTo>
                    <a:lnTo>
                      <a:pt x="5774" y="4627"/>
                    </a:lnTo>
                    <a:lnTo>
                      <a:pt x="5774"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8"/>
              <p:cNvSpPr/>
              <p:nvPr/>
            </p:nvSpPr>
            <p:spPr>
              <a:xfrm>
                <a:off x="4673271" y="1815214"/>
                <a:ext cx="199820" cy="159932"/>
              </a:xfrm>
              <a:custGeom>
                <a:rect b="b" l="l" r="r" t="t"/>
                <a:pathLst>
                  <a:path extrusionOk="0" h="4627" w="5781">
                    <a:moveTo>
                      <a:pt x="1" y="0"/>
                    </a:moveTo>
                    <a:lnTo>
                      <a:pt x="1" y="4627"/>
                    </a:lnTo>
                    <a:lnTo>
                      <a:pt x="5781" y="4627"/>
                    </a:lnTo>
                    <a:lnTo>
                      <a:pt x="5781" y="0"/>
                    </a:ln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8"/>
              <p:cNvSpPr/>
              <p:nvPr/>
            </p:nvSpPr>
            <p:spPr>
              <a:xfrm>
                <a:off x="4844441" y="1827415"/>
                <a:ext cx="16418" cy="3975"/>
              </a:xfrm>
              <a:custGeom>
                <a:rect b="b" l="l" r="r" t="t"/>
                <a:pathLst>
                  <a:path extrusionOk="0" h="115" w="475">
                    <a:moveTo>
                      <a:pt x="1" y="1"/>
                    </a:moveTo>
                    <a:lnTo>
                      <a:pt x="1" y="114"/>
                    </a:lnTo>
                    <a:lnTo>
                      <a:pt x="475" y="114"/>
                    </a:lnTo>
                    <a:lnTo>
                      <a:pt x="475" y="1"/>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4735386" y="1827415"/>
                <a:ext cx="90768" cy="3975"/>
              </a:xfrm>
              <a:custGeom>
                <a:rect b="b" l="l" r="r" t="t"/>
                <a:pathLst>
                  <a:path extrusionOk="0" h="115" w="2626">
                    <a:moveTo>
                      <a:pt x="1" y="1"/>
                    </a:moveTo>
                    <a:lnTo>
                      <a:pt x="1" y="114"/>
                    </a:lnTo>
                    <a:lnTo>
                      <a:pt x="2625" y="114"/>
                    </a:lnTo>
                    <a:lnTo>
                      <a:pt x="2625" y="1"/>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p:nvPr/>
            </p:nvSpPr>
            <p:spPr>
              <a:xfrm>
                <a:off x="4843473" y="1847740"/>
                <a:ext cx="3940" cy="26442"/>
              </a:xfrm>
              <a:custGeom>
                <a:rect b="b" l="l" r="r" t="t"/>
                <a:pathLst>
                  <a:path extrusionOk="0" h="765" w="114">
                    <a:moveTo>
                      <a:pt x="1" y="0"/>
                    </a:moveTo>
                    <a:lnTo>
                      <a:pt x="1" y="764"/>
                    </a:lnTo>
                    <a:lnTo>
                      <a:pt x="114" y="764"/>
                    </a:lnTo>
                    <a:lnTo>
                      <a:pt x="114"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8"/>
              <p:cNvSpPr/>
              <p:nvPr/>
            </p:nvSpPr>
            <p:spPr>
              <a:xfrm>
                <a:off x="4843473" y="1886350"/>
                <a:ext cx="3940" cy="54094"/>
              </a:xfrm>
              <a:custGeom>
                <a:rect b="b" l="l" r="r" t="t"/>
                <a:pathLst>
                  <a:path extrusionOk="0" h="1565" w="114">
                    <a:moveTo>
                      <a:pt x="1" y="1"/>
                    </a:moveTo>
                    <a:lnTo>
                      <a:pt x="1" y="1564"/>
                    </a:lnTo>
                    <a:lnTo>
                      <a:pt x="114" y="1564"/>
                    </a:lnTo>
                    <a:lnTo>
                      <a:pt x="114" y="1"/>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8"/>
              <p:cNvSpPr/>
              <p:nvPr/>
            </p:nvSpPr>
            <p:spPr>
              <a:xfrm>
                <a:off x="4855710" y="1904705"/>
                <a:ext cx="3940" cy="18389"/>
              </a:xfrm>
              <a:custGeom>
                <a:rect b="b" l="l" r="r" t="t"/>
                <a:pathLst>
                  <a:path extrusionOk="0" h="532" w="114">
                    <a:moveTo>
                      <a:pt x="0" y="0"/>
                    </a:moveTo>
                    <a:lnTo>
                      <a:pt x="0" y="531"/>
                    </a:lnTo>
                    <a:lnTo>
                      <a:pt x="114" y="531"/>
                    </a:lnTo>
                    <a:lnTo>
                      <a:pt x="114" y="0"/>
                    </a:lnTo>
                    <a:close/>
                  </a:path>
                </a:pathLst>
              </a:cu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48"/>
            <p:cNvGrpSpPr/>
            <p:nvPr/>
          </p:nvGrpSpPr>
          <p:grpSpPr>
            <a:xfrm>
              <a:off x="3793280" y="3419075"/>
              <a:ext cx="1789390" cy="787533"/>
              <a:chOff x="4802651" y="2120880"/>
              <a:chExt cx="587861" cy="258725"/>
            </a:xfrm>
          </p:grpSpPr>
          <p:sp>
            <p:nvSpPr>
              <p:cNvPr id="885" name="Google Shape;885;p48"/>
              <p:cNvSpPr/>
              <p:nvPr/>
            </p:nvSpPr>
            <p:spPr>
              <a:xfrm>
                <a:off x="4820971" y="2152404"/>
                <a:ext cx="538972" cy="223048"/>
              </a:xfrm>
              <a:custGeom>
                <a:rect b="b" l="l" r="r" t="t"/>
                <a:pathLst>
                  <a:path extrusionOk="0" h="6453" w="15593">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8"/>
              <p:cNvSpPr/>
              <p:nvPr/>
            </p:nvSpPr>
            <p:spPr>
              <a:xfrm>
                <a:off x="4802651" y="2335811"/>
                <a:ext cx="42826" cy="43794"/>
              </a:xfrm>
              <a:custGeom>
                <a:rect b="b" l="l" r="r" t="t"/>
                <a:pathLst>
                  <a:path extrusionOk="0" h="1267" w="1239">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4981875" y="2346077"/>
                <a:ext cx="33805" cy="33528"/>
              </a:xfrm>
              <a:custGeom>
                <a:rect b="b" l="l" r="r" t="t"/>
                <a:pathLst>
                  <a:path extrusionOk="0" h="970" w="978">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5191932" y="2346077"/>
                <a:ext cx="33528" cy="33528"/>
              </a:xfrm>
              <a:custGeom>
                <a:rect b="b" l="l" r="r" t="t"/>
                <a:pathLst>
                  <a:path extrusionOk="0" h="970" w="97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5340600" y="2138232"/>
                <a:ext cx="33805" cy="33528"/>
              </a:xfrm>
              <a:custGeom>
                <a:rect b="b" l="l" r="r" t="t"/>
                <a:pathLst>
                  <a:path extrusionOk="0" h="970" w="978">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4882118" y="2231906"/>
                <a:ext cx="44796" cy="44762"/>
              </a:xfrm>
              <a:custGeom>
                <a:rect b="b" l="l" r="r" t="t"/>
                <a:pathLst>
                  <a:path extrusionOk="0" h="1295" w="1296">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a:off x="5088995" y="2213551"/>
                <a:ext cx="38678" cy="38678"/>
              </a:xfrm>
              <a:custGeom>
                <a:rect b="b" l="l" r="r" t="t"/>
                <a:pathLst>
                  <a:path extrusionOk="0" h="1119" w="1119">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5323248" y="2120880"/>
                <a:ext cx="67263" cy="67263"/>
              </a:xfrm>
              <a:custGeom>
                <a:rect b="b" l="l" r="r" t="t"/>
                <a:pathLst>
                  <a:path extrusionOk="0" h="1946" w="1946">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49"/>
          <p:cNvSpPr txBox="1"/>
          <p:nvPr>
            <p:ph type="title"/>
          </p:nvPr>
        </p:nvSpPr>
        <p:spPr>
          <a:xfrm>
            <a:off x="720000" y="445025"/>
            <a:ext cx="312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898" name="Google Shape;898;p49"/>
          <p:cNvSpPr txBox="1"/>
          <p:nvPr>
            <p:ph idx="1" type="body"/>
          </p:nvPr>
        </p:nvSpPr>
        <p:spPr>
          <a:xfrm>
            <a:off x="720000" y="1215750"/>
            <a:ext cx="7704000" cy="3186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Ghimire, D. (2020). Comparative study on Python web frameworks: Flask and Django.</a:t>
            </a:r>
            <a:endParaRPr sz="1400"/>
          </a:p>
          <a:p>
            <a:pPr indent="-330200" lvl="0" marL="457200" rtl="0" algn="l">
              <a:spcBef>
                <a:spcPts val="0"/>
              </a:spcBef>
              <a:spcAft>
                <a:spcPts val="0"/>
              </a:spcAft>
              <a:buSzPts val="1600"/>
              <a:buChar char="●"/>
            </a:pPr>
            <a:r>
              <a:rPr lang="en" sz="1400"/>
              <a:t>Vamsi, K. M., Lokesh, P., Reddy, K. N., &amp; Swetha, P. (2021). Visualization of real world enterprise data using python Django framework. In </a:t>
            </a:r>
            <a:r>
              <a:rPr i="1" lang="en" sz="1400"/>
              <a:t>IOP Conference Series: Materials Science and Engineering</a:t>
            </a:r>
            <a:r>
              <a:rPr lang="en" sz="1400"/>
              <a:t> (Vol. 1042, No. 1, p. 012019). IOP Publishing.</a:t>
            </a:r>
            <a:endParaRPr sz="1400"/>
          </a:p>
          <a:p>
            <a:pPr indent="-330200" lvl="0" marL="457200" rtl="0" algn="l">
              <a:spcBef>
                <a:spcPts val="0"/>
              </a:spcBef>
              <a:spcAft>
                <a:spcPts val="0"/>
              </a:spcAft>
              <a:buSzPts val="1600"/>
              <a:buChar char="●"/>
            </a:pPr>
            <a:r>
              <a:rPr lang="en" sz="1400"/>
              <a:t>Plekhanova, J. (2009). Evaluating web development frameworks: Django, Ruby on Rails and CakePHP. </a:t>
            </a:r>
            <a:r>
              <a:rPr i="1" lang="en" sz="1400"/>
              <a:t>Institute for Business and Information Technology</a:t>
            </a:r>
            <a:r>
              <a:rPr lang="en" sz="1400"/>
              <a:t>, </a:t>
            </a:r>
            <a:r>
              <a:rPr i="1" lang="en" sz="1400"/>
              <a:t>20</a:t>
            </a:r>
            <a:r>
              <a:rPr lang="en" sz="1400"/>
              <a:t>, 2009.</a:t>
            </a:r>
            <a:endParaRPr sz="1400"/>
          </a:p>
          <a:p>
            <a:pPr indent="-330200" lvl="0" marL="457200" rtl="0" algn="l">
              <a:spcBef>
                <a:spcPts val="0"/>
              </a:spcBef>
              <a:spcAft>
                <a:spcPts val="0"/>
              </a:spcAft>
              <a:buSzPts val="1600"/>
              <a:buChar char="●"/>
            </a:pPr>
            <a:r>
              <a:rPr i="1" lang="en" sz="1400"/>
              <a:t>Django</a:t>
            </a:r>
            <a:r>
              <a:rPr lang="en" sz="1400"/>
              <a:t>. Django Project. (2023). https://docs.djangoproject.com/en/4.2/topics/security/ </a:t>
            </a:r>
            <a:endParaRPr sz="1400"/>
          </a:p>
          <a:p>
            <a:pPr indent="-330200" lvl="0" marL="457200" rtl="0" algn="l">
              <a:spcBef>
                <a:spcPts val="0"/>
              </a:spcBef>
              <a:spcAft>
                <a:spcPts val="0"/>
              </a:spcAft>
              <a:buSzPts val="1600"/>
              <a:buChar char="●"/>
            </a:pPr>
            <a:r>
              <a:rPr lang="en" sz="1400"/>
              <a:t>Team, P. (2022, January 6). </a:t>
            </a:r>
            <a:r>
              <a:rPr i="1" lang="en" sz="1400"/>
              <a:t>Features of python django framework</a:t>
            </a:r>
            <a:r>
              <a:rPr lang="en" sz="1400"/>
              <a:t>. Python Geeks. https://pythongeeks.org/features-of-python-django-framework/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50"/>
          <p:cNvSpPr txBox="1"/>
          <p:nvPr>
            <p:ph type="title"/>
          </p:nvPr>
        </p:nvSpPr>
        <p:spPr>
          <a:xfrm>
            <a:off x="716550" y="22854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5"/>
          <p:cNvSpPr txBox="1"/>
          <p:nvPr>
            <p:ph type="title"/>
          </p:nvPr>
        </p:nvSpPr>
        <p:spPr>
          <a:xfrm>
            <a:off x="854400" y="1615687"/>
            <a:ext cx="7435200" cy="188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“The Django website is very well organized and it is easy to navigate and get answers.”</a:t>
            </a:r>
            <a:endParaRPr sz="3600"/>
          </a:p>
        </p:txBody>
      </p:sp>
      <p:sp>
        <p:nvSpPr>
          <p:cNvPr id="657" name="Google Shape;657;p35"/>
          <p:cNvSpPr/>
          <p:nvPr/>
        </p:nvSpPr>
        <p:spPr>
          <a:xfrm>
            <a:off x="6988725" y="665625"/>
            <a:ext cx="289200" cy="258300"/>
          </a:xfrm>
          <a:prstGeom prst="bracePair">
            <a:avLst/>
          </a:prstGeom>
          <a:noFill/>
          <a:ln cap="flat" cmpd="sng" w="9525">
            <a:solidFill>
              <a:srgbClr val="FF6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7426775" y="4175825"/>
            <a:ext cx="215100" cy="258300"/>
          </a:xfrm>
          <a:prstGeom prst="bracketPair">
            <a:avLst/>
          </a:prstGeom>
          <a:noFill/>
          <a:ln cap="flat" cmpd="sng" w="9525">
            <a:solidFill>
              <a:srgbClr val="0E66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35"/>
          <p:cNvGrpSpPr/>
          <p:nvPr/>
        </p:nvGrpSpPr>
        <p:grpSpPr>
          <a:xfrm>
            <a:off x="2142345" y="923920"/>
            <a:ext cx="316644" cy="177614"/>
            <a:chOff x="5261402" y="479071"/>
            <a:chExt cx="335890" cy="188410"/>
          </a:xfrm>
        </p:grpSpPr>
        <p:sp>
          <p:nvSpPr>
            <p:cNvPr id="660" name="Google Shape;660;p35"/>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rgbClr val="F9F9F9"/>
            </a:solid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5472025" y="4790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rgbClr val="F9F9F9"/>
            </a:solid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35"/>
          <p:cNvSpPr/>
          <p:nvPr/>
        </p:nvSpPr>
        <p:spPr>
          <a:xfrm>
            <a:off x="1441775" y="4175825"/>
            <a:ext cx="159900" cy="258300"/>
          </a:xfrm>
          <a:prstGeom prst="leftBrace">
            <a:avLst>
              <a:gd fmla="val 2174" name="adj1"/>
              <a:gd fmla="val 50000" name="adj2"/>
            </a:avLst>
          </a:prstGeom>
          <a:no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rot="10800000">
            <a:off x="1712075" y="4175825"/>
            <a:ext cx="159900" cy="258300"/>
          </a:xfrm>
          <a:prstGeom prst="leftBrace">
            <a:avLst>
              <a:gd fmla="val 2174" name="adj1"/>
              <a:gd fmla="val 50000" name="adj2"/>
            </a:avLst>
          </a:prstGeom>
          <a:noFill/>
          <a:ln cap="flat" cmpd="sng" w="9525">
            <a:solidFill>
              <a:srgbClr val="2E7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txBox="1"/>
          <p:nvPr/>
        </p:nvSpPr>
        <p:spPr>
          <a:xfrm>
            <a:off x="2936700" y="3497575"/>
            <a:ext cx="3270600" cy="48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Lato"/>
                <a:ea typeface="Lato"/>
                <a:cs typeface="Lato"/>
                <a:sym typeface="Lato"/>
              </a:rPr>
              <a:t>Source: (Plekhanova, 2009)</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Django</a:t>
            </a:r>
            <a:endParaRPr/>
          </a:p>
        </p:txBody>
      </p:sp>
      <p:sp>
        <p:nvSpPr>
          <p:cNvPr id="670" name="Google Shape;670;p36"/>
          <p:cNvSpPr txBox="1"/>
          <p:nvPr>
            <p:ph idx="1" type="body"/>
          </p:nvPr>
        </p:nvSpPr>
        <p:spPr>
          <a:xfrm>
            <a:off x="720000" y="1368150"/>
            <a:ext cx="3852000" cy="299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Django is a high-level Python web framework that allows the rapid development of safe and maintainable websites.</a:t>
            </a:r>
            <a:endParaRPr sz="1400"/>
          </a:p>
          <a:p>
            <a:pPr indent="-330200" lvl="0" marL="457200" rtl="0" algn="l">
              <a:spcBef>
                <a:spcPts val="0"/>
              </a:spcBef>
              <a:spcAft>
                <a:spcPts val="0"/>
              </a:spcAft>
              <a:buSzPts val="1600"/>
              <a:buChar char="●"/>
            </a:pPr>
            <a:r>
              <a:rPr lang="en" sz="1400"/>
              <a:t>Django was first introduced in 2003 by Simon Willison and Adrian Holovaty.</a:t>
            </a:r>
            <a:endParaRPr sz="1400"/>
          </a:p>
          <a:p>
            <a:pPr indent="-330200" lvl="0" marL="457200" rtl="0" algn="l">
              <a:spcBef>
                <a:spcPts val="0"/>
              </a:spcBef>
              <a:spcAft>
                <a:spcPts val="0"/>
              </a:spcAft>
              <a:buSzPts val="1600"/>
              <a:buChar char="●"/>
            </a:pPr>
            <a:r>
              <a:rPr lang="en" sz="1400"/>
              <a:t>Later it was released in 2005 and it is free and open source (</a:t>
            </a:r>
            <a:r>
              <a:rPr lang="en" sz="1400"/>
              <a:t>Ghimire, 2020)</a:t>
            </a:r>
            <a:r>
              <a:rPr lang="en" sz="1400"/>
              <a:t>.</a:t>
            </a:r>
            <a:endParaRPr sz="1400"/>
          </a:p>
          <a:p>
            <a:pPr indent="-330200" lvl="0" marL="457200" rtl="0" algn="l">
              <a:spcBef>
                <a:spcPts val="0"/>
              </a:spcBef>
              <a:spcAft>
                <a:spcPts val="0"/>
              </a:spcAft>
              <a:buSzPts val="1600"/>
              <a:buChar char="●"/>
            </a:pPr>
            <a:r>
              <a:rPr lang="en" sz="1400"/>
              <a:t>In recent times, Django has a few tens of thousands of users and development figures.</a:t>
            </a:r>
            <a:endParaRPr sz="1400"/>
          </a:p>
        </p:txBody>
      </p:sp>
      <p:pic>
        <p:nvPicPr>
          <p:cNvPr id="671" name="Google Shape;671;p36"/>
          <p:cNvPicPr preferRelativeResize="0"/>
          <p:nvPr/>
        </p:nvPicPr>
        <p:blipFill rotWithShape="1">
          <a:blip r:embed="rId3">
            <a:alphaModFix/>
          </a:blip>
          <a:srcRect b="23478" l="26201" r="25976" t="8070"/>
          <a:stretch/>
        </p:blipFill>
        <p:spPr>
          <a:xfrm>
            <a:off x="5031574" y="1570875"/>
            <a:ext cx="3144924" cy="2587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 Users</a:t>
            </a:r>
            <a:endParaRPr/>
          </a:p>
        </p:txBody>
      </p:sp>
      <p:sp>
        <p:nvSpPr>
          <p:cNvPr id="677" name="Google Shape;677;p37"/>
          <p:cNvSpPr txBox="1"/>
          <p:nvPr>
            <p:ph idx="1" type="body"/>
          </p:nvPr>
        </p:nvSpPr>
        <p:spPr>
          <a:xfrm>
            <a:off x="4572000" y="1373388"/>
            <a:ext cx="3852000" cy="271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Large technology companies such as Mozilla, Udemy, Netflix, Spotify, Instagram, Uber, Pinterest as well as YouTube, employ Django.</a:t>
            </a:r>
            <a:endParaRPr sz="1400"/>
          </a:p>
          <a:p>
            <a:pPr indent="-330200" lvl="0" marL="457200" rtl="0" algn="l">
              <a:spcBef>
                <a:spcPts val="0"/>
              </a:spcBef>
              <a:spcAft>
                <a:spcPts val="0"/>
              </a:spcAft>
              <a:buSzPts val="1600"/>
              <a:buChar char="●"/>
            </a:pPr>
            <a:r>
              <a:rPr lang="en" sz="1400"/>
              <a:t>Django has a successful and engaged community.</a:t>
            </a:r>
            <a:endParaRPr sz="1400"/>
          </a:p>
          <a:p>
            <a:pPr indent="-330200" lvl="0" marL="457200" rtl="0" algn="l">
              <a:spcBef>
                <a:spcPts val="0"/>
              </a:spcBef>
              <a:spcAft>
                <a:spcPts val="0"/>
              </a:spcAft>
              <a:buSzPts val="1600"/>
              <a:buChar char="●"/>
            </a:pPr>
            <a:r>
              <a:rPr lang="en" sz="1400"/>
              <a:t>It has generous documentation, and considerable options for free and paid-for support.</a:t>
            </a:r>
            <a:endParaRPr sz="1400"/>
          </a:p>
        </p:txBody>
      </p:sp>
      <p:pic>
        <p:nvPicPr>
          <p:cNvPr id="678" name="Google Shape;678;p37"/>
          <p:cNvPicPr preferRelativeResize="0"/>
          <p:nvPr/>
        </p:nvPicPr>
        <p:blipFill>
          <a:blip r:embed="rId3">
            <a:alphaModFix/>
          </a:blip>
          <a:stretch>
            <a:fillRect/>
          </a:stretch>
        </p:blipFill>
        <p:spPr>
          <a:xfrm>
            <a:off x="304800" y="1687250"/>
            <a:ext cx="4267200" cy="20839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8"/>
          <p:cNvSpPr txBox="1"/>
          <p:nvPr>
            <p:ph type="title"/>
          </p:nvPr>
        </p:nvSpPr>
        <p:spPr>
          <a:xfrm>
            <a:off x="720000" y="445025"/>
            <a:ext cx="385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Aspects</a:t>
            </a:r>
            <a:endParaRPr/>
          </a:p>
        </p:txBody>
      </p:sp>
      <p:sp>
        <p:nvSpPr>
          <p:cNvPr id="684" name="Google Shape;684;p38"/>
          <p:cNvSpPr txBox="1"/>
          <p:nvPr>
            <p:ph idx="1" type="body"/>
          </p:nvPr>
        </p:nvSpPr>
        <p:spPr>
          <a:xfrm>
            <a:off x="720000" y="1509250"/>
            <a:ext cx="3852000" cy="2600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Django follows the Model-View-Template (MVT) architecture (Vamsi et al., 2021).</a:t>
            </a:r>
            <a:endParaRPr sz="1400"/>
          </a:p>
          <a:p>
            <a:pPr indent="-330200" lvl="0" marL="457200" rtl="0" algn="l">
              <a:spcBef>
                <a:spcPts val="0"/>
              </a:spcBef>
              <a:spcAft>
                <a:spcPts val="0"/>
              </a:spcAft>
              <a:buSzPts val="1600"/>
              <a:buChar char="●"/>
            </a:pPr>
            <a:r>
              <a:rPr lang="en" sz="1400"/>
              <a:t>The Model in Django is liable for handling databases.</a:t>
            </a:r>
            <a:endParaRPr sz="1400"/>
          </a:p>
          <a:p>
            <a:pPr indent="-330200" lvl="0" marL="457200" rtl="0" algn="l">
              <a:spcBef>
                <a:spcPts val="0"/>
              </a:spcBef>
              <a:spcAft>
                <a:spcPts val="0"/>
              </a:spcAft>
              <a:buSzPts val="1600"/>
              <a:buChar char="●"/>
            </a:pPr>
            <a:r>
              <a:rPr lang="en" sz="1400"/>
              <a:t>In Django, the View executes business logic, interacts with the Model for data, and handles what is depicted by rendering the Template, which endures the User Interface.</a:t>
            </a:r>
            <a:endParaRPr sz="1400"/>
          </a:p>
        </p:txBody>
      </p:sp>
      <p:pic>
        <p:nvPicPr>
          <p:cNvPr id="685" name="Google Shape;685;p38"/>
          <p:cNvPicPr preferRelativeResize="0"/>
          <p:nvPr/>
        </p:nvPicPr>
        <p:blipFill>
          <a:blip r:embed="rId3">
            <a:alphaModFix/>
          </a:blip>
          <a:stretch>
            <a:fillRect/>
          </a:stretch>
        </p:blipFill>
        <p:spPr>
          <a:xfrm>
            <a:off x="4572000" y="1368400"/>
            <a:ext cx="4267200" cy="2590134"/>
          </a:xfrm>
          <a:prstGeom prst="rect">
            <a:avLst/>
          </a:prstGeom>
          <a:noFill/>
          <a:ln>
            <a:noFill/>
          </a:ln>
        </p:spPr>
      </p:pic>
      <p:sp>
        <p:nvSpPr>
          <p:cNvPr id="686" name="Google Shape;686;p38"/>
          <p:cNvSpPr txBox="1"/>
          <p:nvPr/>
        </p:nvSpPr>
        <p:spPr>
          <a:xfrm>
            <a:off x="4933850" y="4179100"/>
            <a:ext cx="3578100" cy="6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ato"/>
                <a:ea typeface="Lato"/>
                <a:cs typeface="Lato"/>
                <a:sym typeface="Lato"/>
              </a:rPr>
              <a:t>Fig: illustrates MVC and the interaction between the components</a:t>
            </a:r>
            <a:endParaRPr sz="1200">
              <a:solidFill>
                <a:schemeClr val="dk1"/>
              </a:solidFill>
              <a:latin typeface="Lato"/>
              <a:ea typeface="Lato"/>
              <a:cs typeface="Lato"/>
              <a:sym typeface="Lato"/>
            </a:endParaRPr>
          </a:p>
          <a:p>
            <a:pPr indent="0" lvl="0" marL="0" rtl="0" algn="ctr">
              <a:spcBef>
                <a:spcPts val="0"/>
              </a:spcBef>
              <a:spcAft>
                <a:spcPts val="0"/>
              </a:spcAft>
              <a:buNone/>
            </a:pPr>
            <a:r>
              <a:rPr lang="en" sz="1200">
                <a:solidFill>
                  <a:schemeClr val="dk1"/>
                </a:solidFill>
                <a:latin typeface="Lato"/>
                <a:ea typeface="Lato"/>
                <a:cs typeface="Lato"/>
                <a:sym typeface="Lato"/>
              </a:rPr>
              <a:t>Source: (</a:t>
            </a:r>
            <a:r>
              <a:rPr lang="en" sz="1200">
                <a:solidFill>
                  <a:schemeClr val="dk1"/>
                </a:solidFill>
                <a:latin typeface="Lato"/>
                <a:ea typeface="Lato"/>
                <a:cs typeface="Lato"/>
                <a:sym typeface="Lato"/>
              </a:rPr>
              <a:t>Plekhanova, 2009)</a:t>
            </a:r>
            <a:endParaRPr sz="12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9"/>
          <p:cNvSpPr txBox="1"/>
          <p:nvPr>
            <p:ph type="title"/>
          </p:nvPr>
        </p:nvSpPr>
        <p:spPr>
          <a:xfrm>
            <a:off x="720000" y="445025"/>
            <a:ext cx="404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Django’s Features</a:t>
            </a:r>
            <a:endParaRPr/>
          </a:p>
        </p:txBody>
      </p:sp>
      <p:sp>
        <p:nvSpPr>
          <p:cNvPr id="692" name="Google Shape;692;p39"/>
          <p:cNvSpPr txBox="1"/>
          <p:nvPr>
            <p:ph idx="2" type="body"/>
          </p:nvPr>
        </p:nvSpPr>
        <p:spPr>
          <a:xfrm>
            <a:off x="4572000" y="1215750"/>
            <a:ext cx="3852000" cy="338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300"/>
              <a:t>Django is comprehended for its “batteries-included” philosophy, delivering almost everything developers might desire to do “out of the box”.</a:t>
            </a:r>
            <a:endParaRPr sz="1300"/>
          </a:p>
          <a:p>
            <a:pPr indent="-323850" lvl="0" marL="457200" rtl="0" algn="l">
              <a:spcBef>
                <a:spcPts val="0"/>
              </a:spcBef>
              <a:spcAft>
                <a:spcPts val="0"/>
              </a:spcAft>
              <a:buSzPts val="1500"/>
              <a:buChar char="●"/>
            </a:pPr>
            <a:r>
              <a:rPr lang="en" sz="1300"/>
              <a:t>It incorporates features like a strong user authentication system, content administration, site maps, RSS feeds, and many more tasks right out of the box.</a:t>
            </a:r>
            <a:endParaRPr sz="1300"/>
          </a:p>
          <a:p>
            <a:pPr indent="-323850" lvl="0" marL="457200" rtl="0" algn="l">
              <a:spcBef>
                <a:spcPts val="0"/>
              </a:spcBef>
              <a:spcAft>
                <a:spcPts val="0"/>
              </a:spcAft>
              <a:buSzPts val="1500"/>
              <a:buChar char="●"/>
            </a:pPr>
            <a:r>
              <a:rPr lang="en" sz="1300"/>
              <a:t> Django helps middleware classes that authorise global customization of input or output.</a:t>
            </a:r>
            <a:endParaRPr sz="1300"/>
          </a:p>
          <a:p>
            <a:pPr indent="-323850" lvl="0" marL="457200" rtl="0" algn="l">
              <a:spcBef>
                <a:spcPts val="0"/>
              </a:spcBef>
              <a:spcAft>
                <a:spcPts val="0"/>
              </a:spcAft>
              <a:buSzPts val="1500"/>
              <a:buChar char="●"/>
            </a:pPr>
            <a:r>
              <a:rPr lang="en" sz="1300"/>
              <a:t>Django provides HTTP libraries to handle requests and responses (</a:t>
            </a:r>
            <a:r>
              <a:rPr lang="en"/>
              <a:t>Team, 2022)</a:t>
            </a:r>
            <a:r>
              <a:rPr lang="en" sz="1300"/>
              <a:t>).</a:t>
            </a:r>
            <a:endParaRPr sz="1300"/>
          </a:p>
        </p:txBody>
      </p:sp>
      <p:pic>
        <p:nvPicPr>
          <p:cNvPr id="693" name="Google Shape;693;p39"/>
          <p:cNvPicPr preferRelativeResize="0"/>
          <p:nvPr/>
        </p:nvPicPr>
        <p:blipFill>
          <a:blip r:embed="rId3">
            <a:alphaModFix/>
          </a:blip>
          <a:stretch>
            <a:fillRect/>
          </a:stretch>
        </p:blipFill>
        <p:spPr>
          <a:xfrm>
            <a:off x="381000" y="1733550"/>
            <a:ext cx="4267200" cy="213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in Django</a:t>
            </a:r>
            <a:endParaRPr/>
          </a:p>
        </p:txBody>
      </p:sp>
      <p:sp>
        <p:nvSpPr>
          <p:cNvPr id="699" name="Google Shape;699;p40"/>
          <p:cNvSpPr txBox="1"/>
          <p:nvPr>
            <p:ph idx="1" type="subTitle"/>
          </p:nvPr>
        </p:nvSpPr>
        <p:spPr>
          <a:xfrm>
            <a:off x="720000" y="1308950"/>
            <a:ext cx="4507500" cy="3191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300"/>
              <a:t>Django provides a secure way to manage user accounts and passwords.</a:t>
            </a:r>
            <a:endParaRPr sz="1300"/>
          </a:p>
          <a:p>
            <a:pPr indent="-323850" lvl="0" marL="457200" rtl="0" algn="l">
              <a:spcBef>
                <a:spcPts val="0"/>
              </a:spcBef>
              <a:spcAft>
                <a:spcPts val="0"/>
              </a:spcAft>
              <a:buSzPts val="1500"/>
              <a:buChar char="●"/>
            </a:pPr>
            <a:r>
              <a:rPr lang="en" sz="1300"/>
              <a:t>Django’s template system guards against the prevalence of XSS attacks by escaping specific characters that are “dangerous” in HTML (</a:t>
            </a:r>
            <a:r>
              <a:rPr i="1" lang="en" sz="1200"/>
              <a:t>Django, </a:t>
            </a:r>
            <a:r>
              <a:rPr lang="en" sz="1200"/>
              <a:t>2023</a:t>
            </a:r>
            <a:r>
              <a:rPr lang="en" sz="1300"/>
              <a:t>).</a:t>
            </a:r>
            <a:endParaRPr sz="1300"/>
          </a:p>
          <a:p>
            <a:pPr indent="-323850" lvl="0" marL="457200" rtl="0" algn="l">
              <a:spcBef>
                <a:spcPts val="0"/>
              </a:spcBef>
              <a:spcAft>
                <a:spcPts val="0"/>
              </a:spcAft>
              <a:buSzPts val="1500"/>
              <a:buChar char="●"/>
            </a:pPr>
            <a:r>
              <a:rPr lang="en" sz="1300"/>
              <a:t>Django uses built-in SQL injection protection, enabling users to secure their data and user information. </a:t>
            </a:r>
            <a:endParaRPr sz="1300"/>
          </a:p>
          <a:p>
            <a:pPr indent="-323850" lvl="0" marL="457200" rtl="0" algn="l">
              <a:spcBef>
                <a:spcPts val="0"/>
              </a:spcBef>
              <a:spcAft>
                <a:spcPts val="0"/>
              </a:spcAft>
              <a:buSzPts val="1500"/>
              <a:buChar char="●"/>
            </a:pPr>
            <a:r>
              <a:rPr lang="en" sz="1300"/>
              <a:t>Django provides built-in protection against most types of CSRF attacks, delivering users who have enabled and operated it where applicable.</a:t>
            </a:r>
            <a:endParaRPr sz="1300"/>
          </a:p>
        </p:txBody>
      </p:sp>
      <p:pic>
        <p:nvPicPr>
          <p:cNvPr id="700" name="Google Shape;700;p40"/>
          <p:cNvPicPr preferRelativeResize="0"/>
          <p:nvPr/>
        </p:nvPicPr>
        <p:blipFill rotWithShape="1">
          <a:blip r:embed="rId3">
            <a:alphaModFix/>
          </a:blip>
          <a:srcRect b="9567" l="19426" r="20502" t="11098"/>
          <a:stretch/>
        </p:blipFill>
        <p:spPr>
          <a:xfrm>
            <a:off x="5227500" y="1535000"/>
            <a:ext cx="3737975" cy="20735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Django</a:t>
            </a:r>
            <a:endParaRPr/>
          </a:p>
        </p:txBody>
      </p:sp>
      <p:sp>
        <p:nvSpPr>
          <p:cNvPr id="706" name="Google Shape;706;p41"/>
          <p:cNvSpPr txBox="1"/>
          <p:nvPr>
            <p:ph idx="1" type="subTitle"/>
          </p:nvPr>
        </p:nvSpPr>
        <p:spPr>
          <a:xfrm>
            <a:off x="4346825" y="1327800"/>
            <a:ext cx="3739500" cy="304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t>Django has a better API Framework, CDN Connectivity and it is SEO-friendly.</a:t>
            </a:r>
            <a:endParaRPr/>
          </a:p>
          <a:p>
            <a:pPr indent="-317500" lvl="0" marL="457200" rtl="0" algn="l">
              <a:spcBef>
                <a:spcPts val="0"/>
              </a:spcBef>
              <a:spcAft>
                <a:spcPts val="0"/>
              </a:spcAft>
              <a:buClr>
                <a:schemeClr val="lt2"/>
              </a:buClr>
              <a:buSzPts val="1400"/>
              <a:buChar char="●"/>
            </a:pPr>
            <a:r>
              <a:rPr lang="en"/>
              <a:t>Django includes its portability, speed, security, and “batteries-included” framework.</a:t>
            </a:r>
            <a:endParaRPr/>
          </a:p>
          <a:p>
            <a:pPr indent="-317500" lvl="0" marL="457200" rtl="0" algn="l">
              <a:spcBef>
                <a:spcPts val="0"/>
              </a:spcBef>
              <a:spcAft>
                <a:spcPts val="0"/>
              </a:spcAft>
              <a:buClr>
                <a:schemeClr val="lt2"/>
              </a:buClr>
              <a:buSzPts val="1400"/>
              <a:buChar char="●"/>
            </a:pPr>
            <a:r>
              <a:rPr lang="en"/>
              <a:t>It is open-source nature with a massive community and superior Content Delivery Network Connectivity (</a:t>
            </a:r>
            <a:r>
              <a:rPr lang="en"/>
              <a:t>Team, 2022</a:t>
            </a:r>
            <a:r>
              <a:rPr lang="en"/>
              <a:t>).</a:t>
            </a:r>
            <a:endParaRPr/>
          </a:p>
        </p:txBody>
      </p:sp>
      <p:pic>
        <p:nvPicPr>
          <p:cNvPr id="707" name="Google Shape;707;p41"/>
          <p:cNvPicPr preferRelativeResize="0"/>
          <p:nvPr/>
        </p:nvPicPr>
        <p:blipFill rotWithShape="1">
          <a:blip r:embed="rId3">
            <a:alphaModFix/>
          </a:blip>
          <a:srcRect b="3859" l="5404" r="52864" t="11680"/>
          <a:stretch/>
        </p:blipFill>
        <p:spPr>
          <a:xfrm>
            <a:off x="1146100" y="1474625"/>
            <a:ext cx="2599701" cy="275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of Django</a:t>
            </a:r>
            <a:endParaRPr/>
          </a:p>
        </p:txBody>
      </p:sp>
      <p:sp>
        <p:nvSpPr>
          <p:cNvPr id="713" name="Google Shape;713;p42"/>
          <p:cNvSpPr txBox="1"/>
          <p:nvPr>
            <p:ph idx="1" type="subTitle"/>
          </p:nvPr>
        </p:nvSpPr>
        <p:spPr>
          <a:xfrm>
            <a:off x="720000" y="1313825"/>
            <a:ext cx="4116900" cy="304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t>Django may not be suitable for small projects as it demands considerable server processing time and bandwidth to design large applications quickly.</a:t>
            </a:r>
            <a:endParaRPr/>
          </a:p>
          <a:p>
            <a:pPr indent="-317500" lvl="0" marL="457200" rtl="0" algn="l">
              <a:spcBef>
                <a:spcPts val="0"/>
              </a:spcBef>
              <a:spcAft>
                <a:spcPts val="0"/>
              </a:spcAft>
              <a:buClr>
                <a:schemeClr val="lt2"/>
              </a:buClr>
              <a:buSzPts val="1400"/>
              <a:buChar char="●"/>
            </a:pPr>
            <a:r>
              <a:rPr lang="en"/>
              <a:t>As it has its own architecture, it is Monolithic (</a:t>
            </a:r>
            <a:r>
              <a:rPr lang="en"/>
              <a:t>Team, 2022</a:t>
            </a:r>
            <a:r>
              <a:rPr lang="en"/>
              <a:t>).</a:t>
            </a:r>
            <a:endParaRPr/>
          </a:p>
          <a:p>
            <a:pPr indent="-317500" lvl="0" marL="457200" rtl="0" algn="l">
              <a:spcBef>
                <a:spcPts val="0"/>
              </a:spcBef>
              <a:spcAft>
                <a:spcPts val="0"/>
              </a:spcAft>
              <a:buClr>
                <a:schemeClr val="lt2"/>
              </a:buClr>
              <a:buSzPts val="1400"/>
              <a:buChar char="●"/>
            </a:pPr>
            <a:r>
              <a:rPr lang="en"/>
              <a:t>It even lacks support for multiprocessing and some features in the Object Relational Mapper (ORM) system.</a:t>
            </a:r>
            <a:endParaRPr/>
          </a:p>
          <a:p>
            <a:pPr indent="-317500" lvl="0" marL="457200" rtl="0" algn="l">
              <a:spcBef>
                <a:spcPts val="0"/>
              </a:spcBef>
              <a:spcAft>
                <a:spcPts val="0"/>
              </a:spcAft>
              <a:buClr>
                <a:schemeClr val="lt2"/>
              </a:buClr>
              <a:buSzPts val="1400"/>
              <a:buChar char="●"/>
            </a:pPr>
            <a:r>
              <a:rPr lang="en"/>
              <a:t>It cannot handle multiple requests at one time. </a:t>
            </a:r>
            <a:endParaRPr/>
          </a:p>
        </p:txBody>
      </p:sp>
      <p:pic>
        <p:nvPicPr>
          <p:cNvPr id="714" name="Google Shape;714;p42"/>
          <p:cNvPicPr preferRelativeResize="0"/>
          <p:nvPr/>
        </p:nvPicPr>
        <p:blipFill rotWithShape="1">
          <a:blip r:embed="rId3">
            <a:alphaModFix/>
          </a:blip>
          <a:srcRect b="3716" l="52047" r="5347" t="12207"/>
          <a:stretch/>
        </p:blipFill>
        <p:spPr>
          <a:xfrm>
            <a:off x="5355400" y="1418725"/>
            <a:ext cx="2747226" cy="2837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